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江聖榮老師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298F-9330-416F-AC95-C0DE4B659145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9B5298F-9330-416F-AC95-C0DE4B659145}" type="datetimeFigureOut">
              <a:rPr lang="zh-TW" altLang="en-US" smtClean="0"/>
              <a:pPr/>
              <a:t>2023/7/18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E6D4443-3B8B-49C7-B509-AB1D8C794F3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API</a:t>
            </a:r>
            <a:r>
              <a:rPr lang="zh-TW" altLang="en-US" dirty="0" smtClean="0"/>
              <a:t>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內部函式庫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Java.lang</a:t>
            </a:r>
            <a:r>
              <a:rPr lang="en-US" altLang="zh-TW" dirty="0" smtClean="0"/>
              <a:t>.*</a:t>
            </a:r>
          </a:p>
          <a:p>
            <a:r>
              <a:rPr lang="zh-TW" altLang="en-US" dirty="0"/>
              <a:t>外部函式</a:t>
            </a:r>
            <a:r>
              <a:rPr lang="zh-TW" altLang="en-US" dirty="0" smtClean="0"/>
              <a:t>庫</a:t>
            </a:r>
            <a:endParaRPr lang="en-US" altLang="zh-TW" dirty="0" smtClean="0"/>
          </a:p>
          <a:p>
            <a:pPr lvl="1"/>
            <a:r>
              <a:rPr lang="zh-TW" altLang="en-US" dirty="0"/>
              <a:t>絕對</a:t>
            </a:r>
            <a:r>
              <a:rPr lang="zh-TW" altLang="en-US" dirty="0" smtClean="0"/>
              <a:t>路徑</a:t>
            </a:r>
            <a:endParaRPr lang="en-US" altLang="zh-TW" dirty="0" smtClean="0"/>
          </a:p>
          <a:p>
            <a:pPr lvl="1"/>
            <a:r>
              <a:rPr lang="zh-TW" altLang="en-US" dirty="0"/>
              <a:t>相對</a:t>
            </a:r>
            <a:r>
              <a:rPr lang="zh-TW" altLang="en-US" dirty="0" smtClean="0"/>
              <a:t>路徑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Import</a:t>
            </a:r>
          </a:p>
          <a:p>
            <a:r>
              <a:rPr lang="zh-TW" altLang="en-US" dirty="0"/>
              <a:t>常用必考ＡＰ</a:t>
            </a:r>
            <a:r>
              <a:rPr lang="zh-TW" altLang="en-US" dirty="0" smtClean="0"/>
              <a:t>Ｉ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Java.lang</a:t>
            </a:r>
            <a:r>
              <a:rPr lang="en-US" altLang="zh-TW" dirty="0" smtClean="0"/>
              <a:t>.*</a:t>
            </a:r>
          </a:p>
          <a:p>
            <a:pPr lvl="1"/>
            <a:r>
              <a:rPr lang="en-US" altLang="zh-TW" dirty="0" err="1" smtClean="0"/>
              <a:t>Java.util</a:t>
            </a:r>
            <a:r>
              <a:rPr lang="en-US" altLang="zh-TW" dirty="0" smtClean="0"/>
              <a:t>.*</a:t>
            </a:r>
          </a:p>
          <a:p>
            <a:pPr lvl="1"/>
            <a:r>
              <a:rPr lang="en-US" altLang="zh-TW" dirty="0" smtClean="0"/>
              <a:t>Java.io.*</a:t>
            </a:r>
          </a:p>
          <a:p>
            <a:pPr lvl="1"/>
            <a:r>
              <a:rPr lang="en-US" altLang="zh-TW" dirty="0" smtClean="0"/>
              <a:t>Java.sql.*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916832"/>
            <a:ext cx="5480287" cy="36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Wrapper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1600200"/>
            <a:ext cx="857256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Java.lang.*</a:t>
            </a:r>
          </a:p>
          <a:p>
            <a:r>
              <a:rPr lang="en-US" altLang="zh-TW" dirty="0" smtClean="0"/>
              <a:t>Byte , Short ,</a:t>
            </a:r>
            <a:r>
              <a:rPr lang="en-US" altLang="zh-TW" dirty="0" err="1" smtClean="0"/>
              <a:t>Integer,Long,Float,Double,Boolean,String</a:t>
            </a:r>
            <a:endParaRPr lang="en-US" altLang="zh-TW" dirty="0" smtClean="0"/>
          </a:p>
          <a:p>
            <a:r>
              <a:rPr lang="zh-TW" altLang="en-US" dirty="0"/>
              <a:t>主要</a:t>
            </a:r>
            <a:r>
              <a:rPr lang="zh-TW" altLang="en-US" dirty="0" smtClean="0"/>
              <a:t>用途</a:t>
            </a:r>
            <a:endParaRPr lang="en-US" altLang="zh-TW" dirty="0" smtClean="0"/>
          </a:p>
          <a:p>
            <a:pPr lvl="1"/>
            <a:r>
              <a:rPr lang="zh-TW" altLang="en-US" dirty="0"/>
              <a:t>宣告</a:t>
            </a:r>
            <a:r>
              <a:rPr lang="zh-TW" altLang="en-US" dirty="0" smtClean="0"/>
              <a:t>變數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提共</a:t>
            </a:r>
            <a:r>
              <a:rPr lang="zh-TW" altLang="en-US" b="1" dirty="0" smtClean="0">
                <a:solidFill>
                  <a:srgbClr val="FF0000"/>
                </a:solidFill>
              </a:rPr>
              <a:t>方法－＞轉型用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宣告變數的初始值</a:t>
            </a:r>
            <a:endParaRPr lang="en-US" altLang="zh-TW" dirty="0"/>
          </a:p>
          <a:p>
            <a:pPr lvl="1"/>
            <a:r>
              <a:rPr lang="en-US" altLang="zh-TW" dirty="0" smtClean="0"/>
              <a:t>Boxing-&gt;ex: Integer x=new Integer(10);</a:t>
            </a:r>
          </a:p>
          <a:p>
            <a:pPr lvl="1"/>
            <a:r>
              <a:rPr lang="en-US" altLang="zh-TW" dirty="0" err="1" smtClean="0"/>
              <a:t>AutoBoxing</a:t>
            </a:r>
            <a:r>
              <a:rPr lang="en-US" altLang="zh-TW" dirty="0" smtClean="0"/>
              <a:t>-&gt;Integer y=10;</a:t>
            </a:r>
          </a:p>
          <a:p>
            <a:r>
              <a:rPr lang="en-US" altLang="zh-TW" dirty="0" smtClean="0"/>
              <a:t>“==“-&gt;</a:t>
            </a:r>
            <a:r>
              <a:rPr lang="zh-TW" altLang="en-US" dirty="0" smtClean="0"/>
              <a:t>的判斷會有不一樣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3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方法函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新增完物件之後，事後增加的功能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類型　方法名稱</a:t>
            </a:r>
            <a:r>
              <a:rPr lang="en-US" altLang="zh-TW" dirty="0" smtClean="0"/>
              <a:t>([</a:t>
            </a:r>
            <a:r>
              <a:rPr lang="zh-TW" altLang="en-US" dirty="0" smtClean="0"/>
              <a:t>引數</a:t>
            </a:r>
            <a:r>
              <a:rPr lang="en-US" altLang="zh-TW" dirty="0" smtClean="0"/>
              <a:t>])</a:t>
            </a:r>
          </a:p>
          <a:p>
            <a:pPr lvl="2"/>
            <a:r>
              <a:rPr lang="en-US" altLang="zh-TW" dirty="0" smtClean="0"/>
              <a:t>{</a:t>
            </a:r>
            <a:r>
              <a:rPr lang="zh-TW" altLang="en-US" dirty="0" smtClean="0"/>
              <a:t>程式步驟</a:t>
            </a:r>
            <a:r>
              <a:rPr lang="en-US" altLang="zh-TW" dirty="0" smtClean="0"/>
              <a:t>…..}</a:t>
            </a:r>
          </a:p>
          <a:p>
            <a:r>
              <a:rPr lang="zh-TW" altLang="en-US" dirty="0"/>
              <a:t>類型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/>
              <a:t>不傳值</a:t>
            </a:r>
            <a:r>
              <a:rPr lang="zh-TW" altLang="en-US" dirty="0" smtClean="0"/>
              <a:t>類－＞</a:t>
            </a:r>
            <a:r>
              <a:rPr lang="en-US" altLang="zh-TW" dirty="0" smtClean="0"/>
              <a:t>void</a:t>
            </a:r>
          </a:p>
          <a:p>
            <a:pPr lvl="1"/>
            <a:r>
              <a:rPr lang="zh-TW" altLang="en-US" dirty="0"/>
              <a:t>傳值</a:t>
            </a:r>
            <a:r>
              <a:rPr lang="zh-TW" altLang="en-US" dirty="0" smtClean="0"/>
              <a:t>類</a:t>
            </a:r>
            <a:r>
              <a:rPr lang="en-US" altLang="zh-TW" dirty="0" smtClean="0"/>
              <a:t>-&gt;</a:t>
            </a:r>
            <a:r>
              <a:rPr lang="en-US" altLang="zh-TW" dirty="0" smtClean="0"/>
              <a:t>return</a:t>
            </a:r>
            <a:r>
              <a:rPr lang="en-US" altLang="zh-TW" dirty="0" smtClean="0">
                <a:sym typeface="Wingdings" panose="05000000000000000000" pitchFamily="2" charset="2"/>
              </a:rPr>
              <a:t>=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指定</a:t>
            </a:r>
            <a:r>
              <a:rPr lang="en-US" altLang="zh-TW" dirty="0" smtClean="0">
                <a:sym typeface="Wingdings" panose="05000000000000000000" pitchFamily="2" charset="2"/>
              </a:rPr>
              <a:t>assignment</a:t>
            </a:r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419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最先考慮自訂的方法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須搭封裝原則</a:t>
            </a:r>
            <a:r>
              <a:rPr lang="en-US" altLang="zh-TW" dirty="0" smtClean="0"/>
              <a:t>-</a:t>
            </a:r>
            <a:r>
              <a:rPr lang="en-US" altLang="zh-TW" dirty="0"/>
              <a:t>Working with Methods and </a:t>
            </a:r>
            <a:r>
              <a:rPr lang="en-US" altLang="zh-TW" dirty="0">
                <a:solidFill>
                  <a:srgbClr val="FF0000"/>
                </a:solidFill>
              </a:rPr>
              <a:t>Encapsulation </a:t>
            </a:r>
          </a:p>
          <a:p>
            <a:pPr lvl="1"/>
            <a:r>
              <a:rPr lang="en-US" altLang="zh-TW" dirty="0" smtClean="0"/>
              <a:t>1)-&gt;</a:t>
            </a:r>
            <a:r>
              <a:rPr lang="en-US" altLang="zh-TW" b="1" dirty="0" smtClean="0">
                <a:solidFill>
                  <a:srgbClr val="FF0000"/>
                </a:solidFill>
              </a:rPr>
              <a:t>Field</a:t>
            </a:r>
            <a:r>
              <a:rPr lang="zh-TW" altLang="en-US" b="1" dirty="0" smtClean="0">
                <a:solidFill>
                  <a:srgbClr val="FF0000"/>
                </a:solidFill>
              </a:rPr>
              <a:t>加上</a:t>
            </a:r>
            <a:r>
              <a:rPr lang="en-US" altLang="zh-TW" b="1" dirty="0" smtClean="0">
                <a:solidFill>
                  <a:srgbClr val="FF0000"/>
                </a:solidFill>
              </a:rPr>
              <a:t>private</a:t>
            </a:r>
          </a:p>
          <a:p>
            <a:pPr lvl="1"/>
            <a:r>
              <a:rPr lang="en-US" altLang="zh-TW" dirty="0" smtClean="0"/>
              <a:t>2)-&gt;</a:t>
            </a:r>
            <a:r>
              <a:rPr lang="zh-TW" altLang="en-US" dirty="0" smtClean="0"/>
              <a:t>設計讀取與修改的方法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Read-&gt;getter</a:t>
            </a:r>
          </a:p>
          <a:p>
            <a:pPr lvl="3"/>
            <a:r>
              <a:rPr lang="zh-TW" altLang="en-US" dirty="0" smtClean="0"/>
              <a:t>類型</a:t>
            </a:r>
            <a:r>
              <a:rPr lang="en-US" altLang="zh-TW" dirty="0" smtClean="0"/>
              <a:t> get</a:t>
            </a:r>
            <a:r>
              <a:rPr lang="zh-TW" altLang="en-US" dirty="0" smtClean="0"/>
              <a:t>名</a:t>
            </a:r>
            <a:r>
              <a:rPr lang="en-US" altLang="zh-TW" dirty="0" smtClean="0"/>
              <a:t>(){</a:t>
            </a:r>
            <a:r>
              <a:rPr lang="zh-TW" altLang="en-US" dirty="0" smtClean="0"/>
              <a:t>　</a:t>
            </a:r>
            <a:r>
              <a:rPr lang="en-US" altLang="zh-TW" dirty="0" smtClean="0"/>
              <a:t>return field;}</a:t>
            </a:r>
          </a:p>
          <a:p>
            <a:pPr lvl="2"/>
            <a:r>
              <a:rPr lang="en-US" altLang="zh-TW" dirty="0" smtClean="0"/>
              <a:t>Write-&gt;setter</a:t>
            </a:r>
          </a:p>
          <a:p>
            <a:pPr lvl="3"/>
            <a:r>
              <a:rPr lang="en-US" altLang="zh-TW" dirty="0" smtClean="0"/>
              <a:t>Void set</a:t>
            </a:r>
            <a:r>
              <a:rPr lang="zh-TW" altLang="en-US" dirty="0" smtClean="0"/>
              <a:t>名</a:t>
            </a:r>
            <a:r>
              <a:rPr lang="en-US" altLang="zh-TW" dirty="0" smtClean="0"/>
              <a:t>([</a:t>
            </a:r>
            <a:r>
              <a:rPr lang="zh-TW" altLang="en-US" dirty="0" smtClean="0"/>
              <a:t>引數</a:t>
            </a:r>
            <a:r>
              <a:rPr lang="en-US" altLang="zh-TW" dirty="0" smtClean="0"/>
              <a:t>]){</a:t>
            </a:r>
            <a:r>
              <a:rPr lang="en-US" altLang="zh-TW" dirty="0" err="1" smtClean="0"/>
              <a:t>this.field</a:t>
            </a:r>
            <a:r>
              <a:rPr lang="en-US" altLang="zh-TW" dirty="0" smtClean="0"/>
              <a:t>=</a:t>
            </a:r>
            <a:r>
              <a:rPr lang="zh-TW" altLang="en-US" dirty="0" smtClean="0"/>
              <a:t>引數</a:t>
            </a:r>
            <a:r>
              <a:rPr lang="en-US" altLang="zh-TW" dirty="0" smtClean="0"/>
              <a:t>;}</a:t>
            </a:r>
          </a:p>
          <a:p>
            <a:pPr lvl="2"/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05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structure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1752600"/>
            <a:ext cx="433082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Constructors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UML</a:t>
            </a:r>
          </a:p>
          <a:p>
            <a:pPr marL="800100" lvl="1" indent="-342900"/>
            <a:r>
              <a:rPr lang="en-US" altLang="zh-TW" dirty="0"/>
              <a:t>Unified Modeling </a:t>
            </a:r>
            <a:r>
              <a:rPr lang="en-US" altLang="zh-TW" dirty="0" smtClean="0"/>
              <a:t>Language</a:t>
            </a:r>
          </a:p>
          <a:p>
            <a:pPr marL="1485900" lvl="2" indent="-342900"/>
            <a:r>
              <a:rPr lang="zh-TW" altLang="en-US" dirty="0" smtClean="0"/>
              <a:t>，</a:t>
            </a:r>
            <a:r>
              <a:rPr lang="zh-TW" altLang="en-US" dirty="0"/>
              <a:t>縮寫 </a:t>
            </a:r>
            <a:r>
              <a:rPr lang="en-US" altLang="zh-TW" dirty="0" smtClean="0"/>
              <a:t>UML</a:t>
            </a:r>
          </a:p>
          <a:p>
            <a:pPr marL="800100" lvl="1" indent="-342900"/>
            <a:r>
              <a:rPr lang="zh-TW" altLang="en-US" b="1" dirty="0"/>
              <a:t>統一塑模語言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69683"/>
              </p:ext>
            </p:extLst>
          </p:nvPr>
        </p:nvGraphicFramePr>
        <p:xfrm>
          <a:off x="5004048" y="2564904"/>
          <a:ext cx="2903984" cy="19740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0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5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Fields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Constructors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6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Methods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732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369</TotalTime>
  <Words>130</Words>
  <Application>Microsoft Office PowerPoint</Application>
  <PresentationFormat>如螢幕大小 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Arial Black</vt:lpstr>
      <vt:lpstr>Wingdings</vt:lpstr>
      <vt:lpstr>基本</vt:lpstr>
      <vt:lpstr>Java API文件</vt:lpstr>
      <vt:lpstr>Wrapper class</vt:lpstr>
      <vt:lpstr>自訂Method</vt:lpstr>
      <vt:lpstr>最先考慮自訂的方法</vt:lpstr>
      <vt:lpstr>Class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allen</dc:creator>
  <cp:lastModifiedBy>student</cp:lastModifiedBy>
  <cp:revision>33</cp:revision>
  <dcterms:created xsi:type="dcterms:W3CDTF">2019-02-27T00:59:37Z</dcterms:created>
  <dcterms:modified xsi:type="dcterms:W3CDTF">2023-07-18T07:55:27Z</dcterms:modified>
</cp:coreProperties>
</file>