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367b3d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367b3d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367b3d0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d367b3d0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367b3d0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d367b3d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367b3d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367b3d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Auctionator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Developers: Chase, Eric, Fidel, Teddy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Auctionator is a single page web application that allows users to list items for auction.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Technologies: Java, Spring Boot, React, Bootstrap, &amp; Javascript.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view everything.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update auctions, comments, items, and user balance.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list items for auctions.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place bids.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add items.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make/edit comments on auctions.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edit their personal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Teddy: Figuring out how to keep track of the currently signed in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Fidel: State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Eric: Dynamic rendering difficulties in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Chase: Git and project planning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