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Figtree"/>
      <p:regular r:id="rId28"/>
      <p:bold r:id="rId29"/>
      <p:italic r:id="rId30"/>
      <p:boldItalic r:id="rId31"/>
    </p:embeddedFont>
    <p:embeddedFont>
      <p:font typeface="Ubuntu"/>
      <p:regular r:id="rId32"/>
      <p:bold r:id="rId33"/>
      <p:italic r:id="rId34"/>
      <p:boldItalic r:id="rId35"/>
    </p:embeddedFont>
    <p:embeddedFont>
      <p:font typeface="Raleway"/>
      <p:regular r:id="rId36"/>
      <p:bold r:id="rId37"/>
      <p:italic r:id="rId38"/>
      <p:boldItalic r:id="rId39"/>
    </p:embeddedFont>
    <p:embeddedFont>
      <p:font typeface="Proxima Nova"/>
      <p:regular r:id="rId40"/>
      <p:bold r:id="rId41"/>
      <p:italic r:id="rId42"/>
      <p:boldItalic r:id="rId43"/>
    </p:embeddedFont>
    <p:embeddedFont>
      <p:font typeface="Noto Sans SemiBold"/>
      <p:regular r:id="rId44"/>
      <p:bold r:id="rId45"/>
      <p:italic r:id="rId46"/>
      <p:boldItalic r:id="rId47"/>
    </p:embeddedFont>
    <p:embeddedFont>
      <p:font typeface="Actor"/>
      <p:regular r:id="rId48"/>
    </p:embeddedFont>
    <p:embeddedFont>
      <p:font typeface="Geologica"/>
      <p:regular r:id="rId49"/>
      <p:bold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44" Type="http://schemas.openxmlformats.org/officeDocument/2006/relationships/font" Target="fonts/NotoSansSemiBold-regular.fntdata"/><Relationship Id="rId43" Type="http://schemas.openxmlformats.org/officeDocument/2006/relationships/font" Target="fonts/ProximaNova-boldItalic.fntdata"/><Relationship Id="rId46" Type="http://schemas.openxmlformats.org/officeDocument/2006/relationships/font" Target="fonts/NotoSansSemiBold-italic.fntdata"/><Relationship Id="rId45" Type="http://schemas.openxmlformats.org/officeDocument/2006/relationships/font" Target="fonts/NotoSans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Actor-regular.fntdata"/><Relationship Id="rId47" Type="http://schemas.openxmlformats.org/officeDocument/2006/relationships/font" Target="fonts/NotoSansSemiBold-boldItalic.fntdata"/><Relationship Id="rId49" Type="http://schemas.openxmlformats.org/officeDocument/2006/relationships/font" Target="fonts/Geolog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gtree-boldItalic.fntdata"/><Relationship Id="rId30" Type="http://schemas.openxmlformats.org/officeDocument/2006/relationships/font" Target="fonts/Figtree-italic.fntdata"/><Relationship Id="rId33" Type="http://schemas.openxmlformats.org/officeDocument/2006/relationships/font" Target="fonts/Ubuntu-bold.fntdata"/><Relationship Id="rId32" Type="http://schemas.openxmlformats.org/officeDocument/2006/relationships/font" Target="fonts/Ubuntu-regular.fntdata"/><Relationship Id="rId35" Type="http://schemas.openxmlformats.org/officeDocument/2006/relationships/font" Target="fonts/Ubuntu-boldItalic.fntdata"/><Relationship Id="rId34" Type="http://schemas.openxmlformats.org/officeDocument/2006/relationships/font" Target="fonts/Ubuntu-italic.fntdata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igtree-regular.fntdata"/><Relationship Id="rId27" Type="http://schemas.openxmlformats.org/officeDocument/2006/relationships/slide" Target="slides/slide22.xml"/><Relationship Id="rId29" Type="http://schemas.openxmlformats.org/officeDocument/2006/relationships/font" Target="fonts/Figtree-bold.fntdata"/><Relationship Id="rId51" Type="http://schemas.openxmlformats.org/officeDocument/2006/relationships/font" Target="fonts/OpenSans-regular.fntdata"/><Relationship Id="rId50" Type="http://schemas.openxmlformats.org/officeDocument/2006/relationships/font" Target="fonts/Geologica-bold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892026c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7892026c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7892026c1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7892026c1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892026c1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7892026c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7892026c1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7892026c1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7892026c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7892026c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892026c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7892026c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7892026c1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7892026c1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7892026c1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7892026c1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7892026c14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7892026c14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7892026c1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7892026c1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7892026c1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7892026c1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935e9bfe2d_0_27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935e9bfe2d_0_27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project’s objective is to help users track their calorie intake to meet their calorie count goals and maintain their health.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892026c1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892026c1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key features are: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authentication and profile management.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BMI calculation.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Calorie calculation.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and weekly calorie count monitoring.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functionality for food database management.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892026c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892026c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892026c1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7892026c1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project’s objective is to help users track their calorie intake to meet their calorie count goals and maintain their health.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892026c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892026c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7892026c1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7892026c1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3200" y="-34100"/>
            <a:ext cx="9251100" cy="377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301875"/>
            <a:ext cx="5331900" cy="14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2753250"/>
            <a:ext cx="45288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13225" y="1379525"/>
            <a:ext cx="5963400" cy="13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713225" y="2826253"/>
            <a:ext cx="5963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1417275" y="-5725"/>
            <a:ext cx="7726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2320200" y="445025"/>
            <a:ext cx="61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2450125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3" type="title"/>
          </p:nvPr>
        </p:nvSpPr>
        <p:spPr>
          <a:xfrm>
            <a:off x="2450125" y="30178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4387400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5" type="title"/>
          </p:nvPr>
        </p:nvSpPr>
        <p:spPr>
          <a:xfrm>
            <a:off x="4387400" y="30178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6324675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7" type="title"/>
          </p:nvPr>
        </p:nvSpPr>
        <p:spPr>
          <a:xfrm>
            <a:off x="6324675" y="30178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450115" y="2027075"/>
            <a:ext cx="15891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8" type="subTitle"/>
          </p:nvPr>
        </p:nvSpPr>
        <p:spPr>
          <a:xfrm>
            <a:off x="4387390" y="2027075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6324665" y="2027075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3" type="subTitle"/>
          </p:nvPr>
        </p:nvSpPr>
        <p:spPr>
          <a:xfrm>
            <a:off x="2450115" y="3460425"/>
            <a:ext cx="15891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4387390" y="3460425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6324665" y="3460425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-550" y="-5725"/>
            <a:ext cx="843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97" name="Google Shape;97;p14"/>
          <p:cNvSpPr/>
          <p:nvPr>
            <p:ph idx="2" type="pic"/>
          </p:nvPr>
        </p:nvSpPr>
        <p:spPr>
          <a:xfrm>
            <a:off x="713225" y="1733175"/>
            <a:ext cx="2393400" cy="287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4"/>
          <p:cNvSpPr/>
          <p:nvPr>
            <p:ph idx="3" type="pic"/>
          </p:nvPr>
        </p:nvSpPr>
        <p:spPr>
          <a:xfrm>
            <a:off x="5647375" y="539500"/>
            <a:ext cx="2175600" cy="17823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/>
          <p:nvPr>
            <p:ph idx="4" type="pic"/>
          </p:nvPr>
        </p:nvSpPr>
        <p:spPr>
          <a:xfrm>
            <a:off x="5647375" y="2393925"/>
            <a:ext cx="2175600" cy="221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13225" y="546316"/>
            <a:ext cx="2103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2974275" y="546241"/>
            <a:ext cx="24981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4"/>
          <p:cNvSpPr/>
          <p:nvPr>
            <p:ph idx="5" type="pic"/>
          </p:nvPr>
        </p:nvSpPr>
        <p:spPr>
          <a:xfrm>
            <a:off x="3180300" y="1733175"/>
            <a:ext cx="2393400" cy="287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-63200" y="-34100"/>
            <a:ext cx="9251100" cy="4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0000" y="1215751"/>
            <a:ext cx="77040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0000" y="1215750"/>
            <a:ext cx="38520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578775" y="1215750"/>
            <a:ext cx="38520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724025" y="2732225"/>
            <a:ext cx="24225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2" type="subTitle"/>
          </p:nvPr>
        </p:nvSpPr>
        <p:spPr>
          <a:xfrm>
            <a:off x="3270750" y="2732225"/>
            <a:ext cx="24225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3" type="subTitle"/>
          </p:nvPr>
        </p:nvSpPr>
        <p:spPr>
          <a:xfrm>
            <a:off x="5817475" y="2732225"/>
            <a:ext cx="24225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4" type="subTitle"/>
          </p:nvPr>
        </p:nvSpPr>
        <p:spPr>
          <a:xfrm>
            <a:off x="724025" y="2271200"/>
            <a:ext cx="2422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5" type="subTitle"/>
          </p:nvPr>
        </p:nvSpPr>
        <p:spPr>
          <a:xfrm>
            <a:off x="3270754" y="2271200"/>
            <a:ext cx="2422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6" type="subTitle"/>
          </p:nvPr>
        </p:nvSpPr>
        <p:spPr>
          <a:xfrm>
            <a:off x="5817476" y="2271200"/>
            <a:ext cx="2422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713236" y="1732200"/>
            <a:ext cx="284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2" type="subTitle"/>
          </p:nvPr>
        </p:nvSpPr>
        <p:spPr>
          <a:xfrm>
            <a:off x="4539788" y="1732200"/>
            <a:ext cx="284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subTitle"/>
          </p:nvPr>
        </p:nvSpPr>
        <p:spPr>
          <a:xfrm>
            <a:off x="713236" y="3240375"/>
            <a:ext cx="284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4" type="subTitle"/>
          </p:nvPr>
        </p:nvSpPr>
        <p:spPr>
          <a:xfrm>
            <a:off x="4539788" y="3240375"/>
            <a:ext cx="284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5" type="subTitle"/>
          </p:nvPr>
        </p:nvSpPr>
        <p:spPr>
          <a:xfrm>
            <a:off x="713236" y="1362650"/>
            <a:ext cx="284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6" type="subTitle"/>
          </p:nvPr>
        </p:nvSpPr>
        <p:spPr>
          <a:xfrm>
            <a:off x="713236" y="2870900"/>
            <a:ext cx="284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7" type="subTitle"/>
          </p:nvPr>
        </p:nvSpPr>
        <p:spPr>
          <a:xfrm>
            <a:off x="4539761" y="1362650"/>
            <a:ext cx="284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8" type="subTitle"/>
          </p:nvPr>
        </p:nvSpPr>
        <p:spPr>
          <a:xfrm>
            <a:off x="4539761" y="2870900"/>
            <a:ext cx="284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720000" y="1642577"/>
            <a:ext cx="2402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3371683" y="1642577"/>
            <a:ext cx="2402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720000" y="3059450"/>
            <a:ext cx="2402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3371683" y="3059450"/>
            <a:ext cx="2402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6021900" y="1642577"/>
            <a:ext cx="2402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6021900" y="3059450"/>
            <a:ext cx="2402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7" type="subTitle"/>
          </p:nvPr>
        </p:nvSpPr>
        <p:spPr>
          <a:xfrm>
            <a:off x="720000" y="1268700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8" type="subTitle"/>
          </p:nvPr>
        </p:nvSpPr>
        <p:spPr>
          <a:xfrm>
            <a:off x="3371684" y="1268700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9" type="subTitle"/>
          </p:nvPr>
        </p:nvSpPr>
        <p:spPr>
          <a:xfrm>
            <a:off x="6021901" y="1268700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3" type="subTitle"/>
          </p:nvPr>
        </p:nvSpPr>
        <p:spPr>
          <a:xfrm>
            <a:off x="720000" y="2682352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4" type="subTitle"/>
          </p:nvPr>
        </p:nvSpPr>
        <p:spPr>
          <a:xfrm>
            <a:off x="3371684" y="2682352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5" type="subTitle"/>
          </p:nvPr>
        </p:nvSpPr>
        <p:spPr>
          <a:xfrm>
            <a:off x="6021901" y="2682352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-63200" y="-34100"/>
            <a:ext cx="9251100" cy="377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713225" y="1203733"/>
            <a:ext cx="3813600" cy="9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713225" y="1974725"/>
            <a:ext cx="3813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/>
        </p:nvSpPr>
        <p:spPr>
          <a:xfrm>
            <a:off x="5345575" y="1974725"/>
            <a:ext cx="3085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b="1" sz="1000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-550" y="-5725"/>
            <a:ext cx="843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157" name="Google Shape;157;p22"/>
          <p:cNvGrpSpPr/>
          <p:nvPr/>
        </p:nvGrpSpPr>
        <p:grpSpPr>
          <a:xfrm rot="10800000">
            <a:off x="8123200" y="1438915"/>
            <a:ext cx="615152" cy="2716009"/>
            <a:chOff x="6482900" y="1354425"/>
            <a:chExt cx="235600" cy="1829825"/>
          </a:xfrm>
        </p:grpSpPr>
        <p:sp>
          <p:nvSpPr>
            <p:cNvPr id="158" name="Google Shape;158;p22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4" name="Google Shape;174;p23"/>
          <p:cNvGrpSpPr/>
          <p:nvPr/>
        </p:nvGrpSpPr>
        <p:grpSpPr>
          <a:xfrm rot="5400000">
            <a:off x="6993950" y="3245990"/>
            <a:ext cx="615152" cy="2716009"/>
            <a:chOff x="6482900" y="1354425"/>
            <a:chExt cx="235600" cy="1829825"/>
          </a:xfrm>
        </p:grpSpPr>
        <p:sp>
          <p:nvSpPr>
            <p:cNvPr id="175" name="Google Shape;175;p23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190414"/>
            <a:ext cx="77040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779792" y="2726551"/>
            <a:ext cx="3660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746050" y="2726550"/>
            <a:ext cx="3660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746050" y="2283700"/>
            <a:ext cx="3660300" cy="4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4779792" y="2283700"/>
            <a:ext cx="3660300" cy="4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63200" y="-34100"/>
            <a:ext cx="9251100" cy="463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-550" y="-5725"/>
            <a:ext cx="843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722025" y="1061100"/>
            <a:ext cx="364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22033" y="2158025"/>
            <a:ext cx="36447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4759350" y="539500"/>
            <a:ext cx="3063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5476950" y="323475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0" y="1270625"/>
            <a:ext cx="7203600" cy="2563500"/>
          </a:xfrm>
          <a:prstGeom prst="rect">
            <a:avLst/>
          </a:prstGeom>
          <a:solidFill>
            <a:srgbClr val="F9FD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" name="Google Shape;37;p8"/>
          <p:cNvGrpSpPr/>
          <p:nvPr/>
        </p:nvGrpSpPr>
        <p:grpSpPr>
          <a:xfrm rot="5400000">
            <a:off x="5087575" y="-168435"/>
            <a:ext cx="615152" cy="2716009"/>
            <a:chOff x="6482900" y="1354425"/>
            <a:chExt cx="235600" cy="1829825"/>
          </a:xfrm>
        </p:grpSpPr>
        <p:sp>
          <p:nvSpPr>
            <p:cNvPr id="38" name="Google Shape;38;p8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513300" y="637825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0" y="1270625"/>
            <a:ext cx="7203600" cy="2563500"/>
          </a:xfrm>
          <a:prstGeom prst="rect">
            <a:avLst/>
          </a:prstGeom>
          <a:solidFill>
            <a:srgbClr val="F9FD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12540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713225" y="32184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8" name="Google Shape;58;p9"/>
          <p:cNvGrpSpPr/>
          <p:nvPr/>
        </p:nvGrpSpPr>
        <p:grpSpPr>
          <a:xfrm rot="5400000">
            <a:off x="6598275" y="2486040"/>
            <a:ext cx="615152" cy="2716009"/>
            <a:chOff x="6482900" y="1354425"/>
            <a:chExt cx="235600" cy="1829825"/>
          </a:xfrm>
        </p:grpSpPr>
        <p:sp>
          <p:nvSpPr>
            <p:cNvPr id="59" name="Google Shape;59;p9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>
            <p:ph idx="2" type="pic"/>
          </p:nvPr>
        </p:nvSpPr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713225" y="1914625"/>
            <a:ext cx="3094200" cy="875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b="1" sz="3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245625" y="1782725"/>
            <a:ext cx="53319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Calorie Track PRO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1173175" y="3795775"/>
            <a:ext cx="17496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 Kirima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Hayoung Cheon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 Cohavy</a:t>
            </a:r>
            <a:endParaRPr/>
          </a:p>
        </p:txBody>
      </p:sp>
      <p:grpSp>
        <p:nvGrpSpPr>
          <p:cNvPr id="201" name="Google Shape;201;p27"/>
          <p:cNvGrpSpPr/>
          <p:nvPr/>
        </p:nvGrpSpPr>
        <p:grpSpPr>
          <a:xfrm rot="5400000">
            <a:off x="6621087" y="2406115"/>
            <a:ext cx="615152" cy="2716009"/>
            <a:chOff x="6482900" y="1354425"/>
            <a:chExt cx="235600" cy="1829825"/>
          </a:xfrm>
        </p:grpSpPr>
        <p:sp>
          <p:nvSpPr>
            <p:cNvPr id="202" name="Google Shape;202;p27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949" y="1651975"/>
            <a:ext cx="1550775" cy="15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>
            <p:ph idx="1" type="subTitle"/>
          </p:nvPr>
        </p:nvSpPr>
        <p:spPr>
          <a:xfrm>
            <a:off x="429625" y="2491725"/>
            <a:ext cx="49230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 to track your calorie intake to meet your specific calorie </a:t>
            </a:r>
            <a:r>
              <a:rPr lang="en"/>
              <a:t>count</a:t>
            </a:r>
            <a:r>
              <a:rPr lang="en"/>
              <a:t> goal.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0" y="247212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36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449" name="Google Shape;449;p36"/>
          <p:cNvSpPr txBox="1"/>
          <p:nvPr>
            <p:ph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50" name="Google Shape;450;p36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451" name="Google Shape;451;p36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/>
          <p:nvPr>
            <p:ph type="title"/>
          </p:nvPr>
        </p:nvSpPr>
        <p:spPr>
          <a:xfrm>
            <a:off x="11165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Calorie-track-database ERD</a:t>
            </a:r>
            <a:endParaRPr/>
          </a:p>
        </p:txBody>
      </p:sp>
      <p:pic>
        <p:nvPicPr>
          <p:cNvPr id="470" name="Google Shape;4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375" y="1138900"/>
            <a:ext cx="425141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7"/>
          <p:cNvSpPr/>
          <p:nvPr/>
        </p:nvSpPr>
        <p:spPr>
          <a:xfrm>
            <a:off x="527879" y="473185"/>
            <a:ext cx="510645" cy="516387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0" y="247212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38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 txBox="1"/>
          <p:nvPr>
            <p:ph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80" name="Google Shape;480;p38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481" name="Google Shape;481;p38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500" name="Google Shape;5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75" y="1170125"/>
            <a:ext cx="2593274" cy="177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525" y="1170125"/>
            <a:ext cx="4076948" cy="18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" y="3324424"/>
            <a:ext cx="2507230" cy="18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205" y="3263225"/>
            <a:ext cx="4308797" cy="18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0" y="247212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p40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0"/>
          <p:cNvSpPr txBox="1"/>
          <p:nvPr>
            <p:ph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512" name="Google Shape;512;p40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513" name="Google Shape;513;p40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0" y="247212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41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1"/>
          <p:cNvSpPr txBox="1"/>
          <p:nvPr>
            <p:ph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535" name="Google Shape;535;p41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536" name="Google Shape;536;p41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/>
          <p:nvPr>
            <p:ph type="title"/>
          </p:nvPr>
        </p:nvSpPr>
        <p:spPr>
          <a:xfrm>
            <a:off x="1072450" y="421275"/>
            <a:ext cx="26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55" name="Google Shape;555;p42"/>
          <p:cNvSpPr txBox="1"/>
          <p:nvPr>
            <p:ph idx="4" type="subTitle"/>
          </p:nvPr>
        </p:nvSpPr>
        <p:spPr>
          <a:xfrm>
            <a:off x="724025" y="2525525"/>
            <a:ext cx="2422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sp>
        <p:nvSpPr>
          <p:cNvPr id="556" name="Google Shape;556;p42"/>
          <p:cNvSpPr txBox="1"/>
          <p:nvPr>
            <p:ph idx="1" type="subTitle"/>
          </p:nvPr>
        </p:nvSpPr>
        <p:spPr>
          <a:xfrm>
            <a:off x="724025" y="3018575"/>
            <a:ext cx="24225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Every Refresh would erase user’s information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Save at local storage.</a:t>
            </a:r>
            <a:endParaRPr/>
          </a:p>
        </p:txBody>
      </p:sp>
      <p:grpSp>
        <p:nvGrpSpPr>
          <p:cNvPr id="557" name="Google Shape;557;p42"/>
          <p:cNvGrpSpPr/>
          <p:nvPr/>
        </p:nvGrpSpPr>
        <p:grpSpPr>
          <a:xfrm>
            <a:off x="836007" y="1504090"/>
            <a:ext cx="383712" cy="384096"/>
            <a:chOff x="3094217" y="1976585"/>
            <a:chExt cx="350198" cy="350548"/>
          </a:xfrm>
        </p:grpSpPr>
        <p:sp>
          <p:nvSpPr>
            <p:cNvPr id="558" name="Google Shape;558;p42"/>
            <p:cNvSpPr/>
            <p:nvPr/>
          </p:nvSpPr>
          <p:spPr>
            <a:xfrm>
              <a:off x="3094217" y="2129039"/>
              <a:ext cx="131543" cy="197362"/>
            </a:xfrm>
            <a:custGeom>
              <a:rect b="b" l="l" r="r" t="t"/>
              <a:pathLst>
                <a:path extrusionOk="0" h="6201" w="4133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3116592" y="2293778"/>
              <a:ext cx="10630" cy="32241"/>
            </a:xfrm>
            <a:custGeom>
              <a:rect b="b" l="l" r="r" t="t"/>
              <a:pathLst>
                <a:path extrusionOk="0" h="10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3193519" y="2293778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3346227" y="2166755"/>
              <a:ext cx="54966" cy="18301"/>
            </a:xfrm>
            <a:custGeom>
              <a:rect b="b" l="l" r="r" t="t"/>
              <a:pathLst>
                <a:path extrusionOk="0" h="575" w="1727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302655" y="2134991"/>
              <a:ext cx="141760" cy="192143"/>
            </a:xfrm>
            <a:custGeom>
              <a:rect b="b" l="l" r="r" t="t"/>
              <a:pathLst>
                <a:path extrusionOk="0" h="6037" w="4454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3330313" y="2288463"/>
              <a:ext cx="10248" cy="37938"/>
            </a:xfrm>
            <a:custGeom>
              <a:rect b="b" l="l" r="r" t="t"/>
              <a:pathLst>
                <a:path extrusionOk="0" h="1192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06859" y="2288463"/>
              <a:ext cx="10630" cy="37938"/>
            </a:xfrm>
            <a:custGeom>
              <a:rect b="b" l="l" r="r" t="t"/>
              <a:pathLst>
                <a:path extrusionOk="0" h="1192" w="334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149183" y="1976585"/>
              <a:ext cx="219419" cy="183072"/>
            </a:xfrm>
            <a:custGeom>
              <a:rect b="b" l="l" r="r" t="t"/>
              <a:pathLst>
                <a:path extrusionOk="0" h="5752" w="6894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187822" y="2009177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226110" y="2009177"/>
              <a:ext cx="81478" cy="10280"/>
            </a:xfrm>
            <a:custGeom>
              <a:rect b="b" l="l" r="r" t="t"/>
              <a:pathLst>
                <a:path extrusionOk="0" h="323" w="256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87822" y="2036453"/>
              <a:ext cx="119767" cy="10662"/>
            </a:xfrm>
            <a:custGeom>
              <a:rect b="b" l="l" r="r" t="t"/>
              <a:pathLst>
                <a:path extrusionOk="0" h="335" w="3763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3187822" y="2064143"/>
              <a:ext cx="81510" cy="10248"/>
            </a:xfrm>
            <a:custGeom>
              <a:rect b="b" l="l" r="r" t="t"/>
              <a:pathLst>
                <a:path extrusionOk="0" h="322" w="2561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3280663" y="2064143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1" name="Google Shape;571;p42"/>
          <p:cNvCxnSpPr/>
          <p:nvPr/>
        </p:nvCxnSpPr>
        <p:spPr>
          <a:xfrm>
            <a:off x="847165" y="2145779"/>
            <a:ext cx="43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2" name="Google Shape;572;p42"/>
          <p:cNvGrpSpPr/>
          <p:nvPr/>
        </p:nvGrpSpPr>
        <p:grpSpPr>
          <a:xfrm rot="5400000">
            <a:off x="904327" y="3968418"/>
            <a:ext cx="615152" cy="1271155"/>
            <a:chOff x="6482900" y="1354425"/>
            <a:chExt cx="235600" cy="856400"/>
          </a:xfrm>
        </p:grpSpPr>
        <p:sp>
          <p:nvSpPr>
            <p:cNvPr id="573" name="Google Shape;573;p42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2"/>
          <p:cNvGrpSpPr/>
          <p:nvPr/>
        </p:nvGrpSpPr>
        <p:grpSpPr>
          <a:xfrm>
            <a:off x="454709" y="549675"/>
            <a:ext cx="508461" cy="444303"/>
            <a:chOff x="1749728" y="2894777"/>
            <a:chExt cx="386927" cy="363438"/>
          </a:xfrm>
        </p:grpSpPr>
        <p:sp>
          <p:nvSpPr>
            <p:cNvPr id="580" name="Google Shape;580;p42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956257" y="2931156"/>
              <a:ext cx="180398" cy="188737"/>
            </a:xfrm>
            <a:custGeom>
              <a:rect b="b" l="l" r="r" t="t"/>
              <a:pathLst>
                <a:path extrusionOk="0" h="5930" w="5668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2027487" y="2894777"/>
              <a:ext cx="36029" cy="108786"/>
            </a:xfrm>
            <a:custGeom>
              <a:rect b="b" l="l" r="r" t="t"/>
              <a:pathLst>
                <a:path extrusionOk="0" h="3418" w="1132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2027487" y="3009992"/>
              <a:ext cx="36029" cy="36029"/>
            </a:xfrm>
            <a:custGeom>
              <a:rect b="b" l="l" r="r" t="t"/>
              <a:pathLst>
                <a:path extrusionOk="0" h="1132" w="1132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7" name="Google Shape;5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98" y="549675"/>
            <a:ext cx="5346530" cy="42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type="title"/>
          </p:nvPr>
        </p:nvSpPr>
        <p:spPr>
          <a:xfrm>
            <a:off x="1072450" y="421275"/>
            <a:ext cx="26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93" name="Google Shape;593;p43"/>
          <p:cNvSpPr txBox="1"/>
          <p:nvPr>
            <p:ph idx="4" type="subTitle"/>
          </p:nvPr>
        </p:nvSpPr>
        <p:spPr>
          <a:xfrm>
            <a:off x="724025" y="2271200"/>
            <a:ext cx="2422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FindAllFoodItems</a:t>
            </a:r>
            <a:endParaRPr/>
          </a:p>
        </p:txBody>
      </p:sp>
      <p:sp>
        <p:nvSpPr>
          <p:cNvPr id="594" name="Google Shape;594;p43"/>
          <p:cNvSpPr txBox="1"/>
          <p:nvPr>
            <p:ph idx="1" type="subTitle"/>
          </p:nvPr>
        </p:nvSpPr>
        <p:spPr>
          <a:xfrm>
            <a:off x="724025" y="2732225"/>
            <a:ext cx="24225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StackOverFlow Error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Redefined the relationship between uscalorietrack and food</a:t>
            </a:r>
            <a:endParaRPr/>
          </a:p>
        </p:txBody>
      </p:sp>
      <p:cxnSp>
        <p:nvCxnSpPr>
          <p:cNvPr id="595" name="Google Shape;595;p43"/>
          <p:cNvCxnSpPr/>
          <p:nvPr/>
        </p:nvCxnSpPr>
        <p:spPr>
          <a:xfrm>
            <a:off x="847165" y="2145779"/>
            <a:ext cx="43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43"/>
          <p:cNvGrpSpPr/>
          <p:nvPr/>
        </p:nvGrpSpPr>
        <p:grpSpPr>
          <a:xfrm rot="5400000">
            <a:off x="904327" y="3968418"/>
            <a:ext cx="615152" cy="1271155"/>
            <a:chOff x="6482900" y="1354425"/>
            <a:chExt cx="235600" cy="856400"/>
          </a:xfrm>
        </p:grpSpPr>
        <p:sp>
          <p:nvSpPr>
            <p:cNvPr id="597" name="Google Shape;597;p43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3"/>
          <p:cNvGrpSpPr/>
          <p:nvPr/>
        </p:nvGrpSpPr>
        <p:grpSpPr>
          <a:xfrm>
            <a:off x="454709" y="549675"/>
            <a:ext cx="508461" cy="444303"/>
            <a:chOff x="1749728" y="2894777"/>
            <a:chExt cx="386927" cy="363438"/>
          </a:xfrm>
        </p:grpSpPr>
        <p:sp>
          <p:nvSpPr>
            <p:cNvPr id="604" name="Google Shape;604;p43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956257" y="2931156"/>
              <a:ext cx="180398" cy="188737"/>
            </a:xfrm>
            <a:custGeom>
              <a:rect b="b" l="l" r="r" t="t"/>
              <a:pathLst>
                <a:path extrusionOk="0" h="5930" w="5668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027487" y="2894777"/>
              <a:ext cx="36029" cy="108786"/>
            </a:xfrm>
            <a:custGeom>
              <a:rect b="b" l="l" r="r" t="t"/>
              <a:pathLst>
                <a:path extrusionOk="0" h="3418" w="1132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027487" y="3009992"/>
              <a:ext cx="36029" cy="36029"/>
            </a:xfrm>
            <a:custGeom>
              <a:rect b="b" l="l" r="r" t="t"/>
              <a:pathLst>
                <a:path extrusionOk="0" h="1132" w="1132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1" name="Google Shape;6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848" y="993973"/>
            <a:ext cx="5039876" cy="11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3"/>
          <p:cNvSpPr txBox="1"/>
          <p:nvPr>
            <p:ph idx="4" type="subTitle"/>
          </p:nvPr>
        </p:nvSpPr>
        <p:spPr>
          <a:xfrm>
            <a:off x="3894775" y="485475"/>
            <a:ext cx="42126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Models.Food</a:t>
            </a:r>
            <a:endParaRPr b="0" sz="1600"/>
          </a:p>
        </p:txBody>
      </p:sp>
      <p:sp>
        <p:nvSpPr>
          <p:cNvPr id="613" name="Google Shape;613;p43"/>
          <p:cNvSpPr txBox="1"/>
          <p:nvPr>
            <p:ph idx="4" type="subTitle"/>
          </p:nvPr>
        </p:nvSpPr>
        <p:spPr>
          <a:xfrm>
            <a:off x="4018850" y="2363913"/>
            <a:ext cx="42126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Models.CalorieTrack</a:t>
            </a:r>
            <a:endParaRPr b="0" sz="1600"/>
          </a:p>
        </p:txBody>
      </p:sp>
      <p:pic>
        <p:nvPicPr>
          <p:cNvPr id="614" name="Google Shape;614;p43"/>
          <p:cNvPicPr preferRelativeResize="0"/>
          <p:nvPr/>
        </p:nvPicPr>
        <p:blipFill rotWithShape="1">
          <a:blip r:embed="rId4">
            <a:alphaModFix/>
          </a:blip>
          <a:srcRect b="5470" l="-1190" r="1189" t="-5470"/>
          <a:stretch/>
        </p:blipFill>
        <p:spPr>
          <a:xfrm>
            <a:off x="4018850" y="2849400"/>
            <a:ext cx="4807100" cy="174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5" name="Google Shape;615;p43"/>
          <p:cNvGrpSpPr/>
          <p:nvPr/>
        </p:nvGrpSpPr>
        <p:grpSpPr>
          <a:xfrm>
            <a:off x="897411" y="1647832"/>
            <a:ext cx="332729" cy="372518"/>
            <a:chOff x="3079916" y="2744477"/>
            <a:chExt cx="332729" cy="372518"/>
          </a:xfrm>
        </p:grpSpPr>
        <p:sp>
          <p:nvSpPr>
            <p:cNvPr id="616" name="Google Shape;616;p43"/>
            <p:cNvSpPr/>
            <p:nvPr/>
          </p:nvSpPr>
          <p:spPr>
            <a:xfrm>
              <a:off x="3079916" y="2840504"/>
              <a:ext cx="313454" cy="276491"/>
            </a:xfrm>
            <a:custGeom>
              <a:rect b="b" l="l" r="r" t="t"/>
              <a:pathLst>
                <a:path extrusionOk="0" h="8707" w="9871">
                  <a:moveTo>
                    <a:pt x="2993" y="1"/>
                  </a:moveTo>
                  <a:cubicBezTo>
                    <a:pt x="2768" y="1"/>
                    <a:pt x="2560" y="25"/>
                    <a:pt x="2370" y="74"/>
                  </a:cubicBezTo>
                  <a:cubicBezTo>
                    <a:pt x="1739" y="241"/>
                    <a:pt x="1179" y="646"/>
                    <a:pt x="750" y="1205"/>
                  </a:cubicBezTo>
                  <a:cubicBezTo>
                    <a:pt x="250" y="1860"/>
                    <a:pt x="0" y="2694"/>
                    <a:pt x="0" y="3622"/>
                  </a:cubicBezTo>
                  <a:cubicBezTo>
                    <a:pt x="0" y="4575"/>
                    <a:pt x="429" y="5825"/>
                    <a:pt x="1120" y="6896"/>
                  </a:cubicBezTo>
                  <a:cubicBezTo>
                    <a:pt x="1882" y="8039"/>
                    <a:pt x="2751" y="8706"/>
                    <a:pt x="3525" y="8706"/>
                  </a:cubicBezTo>
                  <a:cubicBezTo>
                    <a:pt x="3846" y="8706"/>
                    <a:pt x="4156" y="8670"/>
                    <a:pt x="4441" y="8575"/>
                  </a:cubicBezTo>
                  <a:cubicBezTo>
                    <a:pt x="4596" y="8534"/>
                    <a:pt x="4760" y="8513"/>
                    <a:pt x="4924" y="8513"/>
                  </a:cubicBezTo>
                  <a:cubicBezTo>
                    <a:pt x="5087" y="8513"/>
                    <a:pt x="5251" y="8534"/>
                    <a:pt x="5406" y="8575"/>
                  </a:cubicBezTo>
                  <a:cubicBezTo>
                    <a:pt x="5703" y="8670"/>
                    <a:pt x="6013" y="8706"/>
                    <a:pt x="6311" y="8706"/>
                  </a:cubicBezTo>
                  <a:cubicBezTo>
                    <a:pt x="7085" y="8706"/>
                    <a:pt x="7978" y="8051"/>
                    <a:pt x="8728" y="6896"/>
                  </a:cubicBezTo>
                  <a:cubicBezTo>
                    <a:pt x="9418" y="5837"/>
                    <a:pt x="9835" y="4587"/>
                    <a:pt x="9835" y="3622"/>
                  </a:cubicBezTo>
                  <a:cubicBezTo>
                    <a:pt x="9871" y="2920"/>
                    <a:pt x="9716" y="2301"/>
                    <a:pt x="9454" y="1753"/>
                  </a:cubicBezTo>
                  <a:cubicBezTo>
                    <a:pt x="9420" y="1677"/>
                    <a:pt x="9351" y="1637"/>
                    <a:pt x="9275" y="1637"/>
                  </a:cubicBezTo>
                  <a:cubicBezTo>
                    <a:pt x="9244" y="1637"/>
                    <a:pt x="9211" y="1644"/>
                    <a:pt x="9180" y="1658"/>
                  </a:cubicBezTo>
                  <a:cubicBezTo>
                    <a:pt x="9085" y="1705"/>
                    <a:pt x="9049" y="1824"/>
                    <a:pt x="9097" y="1932"/>
                  </a:cubicBezTo>
                  <a:cubicBezTo>
                    <a:pt x="9347" y="2420"/>
                    <a:pt x="9466" y="3003"/>
                    <a:pt x="9466" y="3622"/>
                  </a:cubicBezTo>
                  <a:cubicBezTo>
                    <a:pt x="9466" y="4503"/>
                    <a:pt x="9061" y="5682"/>
                    <a:pt x="8406" y="6670"/>
                  </a:cubicBezTo>
                  <a:cubicBezTo>
                    <a:pt x="7739" y="7694"/>
                    <a:pt x="6966" y="8313"/>
                    <a:pt x="6323" y="8313"/>
                  </a:cubicBezTo>
                  <a:cubicBezTo>
                    <a:pt x="6061" y="8313"/>
                    <a:pt x="5775" y="8266"/>
                    <a:pt x="5525" y="8194"/>
                  </a:cubicBezTo>
                  <a:cubicBezTo>
                    <a:pt x="5328" y="8135"/>
                    <a:pt x="5126" y="8105"/>
                    <a:pt x="4925" y="8105"/>
                  </a:cubicBezTo>
                  <a:cubicBezTo>
                    <a:pt x="4724" y="8105"/>
                    <a:pt x="4525" y="8135"/>
                    <a:pt x="4334" y="8194"/>
                  </a:cubicBezTo>
                  <a:cubicBezTo>
                    <a:pt x="4084" y="8266"/>
                    <a:pt x="3798" y="8313"/>
                    <a:pt x="3525" y="8313"/>
                  </a:cubicBezTo>
                  <a:cubicBezTo>
                    <a:pt x="2894" y="8313"/>
                    <a:pt x="2120" y="7694"/>
                    <a:pt x="1441" y="6670"/>
                  </a:cubicBezTo>
                  <a:cubicBezTo>
                    <a:pt x="786" y="5682"/>
                    <a:pt x="393" y="4503"/>
                    <a:pt x="393" y="3622"/>
                  </a:cubicBezTo>
                  <a:cubicBezTo>
                    <a:pt x="393" y="2789"/>
                    <a:pt x="631" y="2039"/>
                    <a:pt x="1060" y="1443"/>
                  </a:cubicBezTo>
                  <a:cubicBezTo>
                    <a:pt x="1429" y="955"/>
                    <a:pt x="1941" y="598"/>
                    <a:pt x="2453" y="467"/>
                  </a:cubicBezTo>
                  <a:cubicBezTo>
                    <a:pt x="2608" y="425"/>
                    <a:pt x="2783" y="405"/>
                    <a:pt x="2975" y="405"/>
                  </a:cubicBezTo>
                  <a:cubicBezTo>
                    <a:pt x="3270" y="405"/>
                    <a:pt x="3605" y="452"/>
                    <a:pt x="3965" y="539"/>
                  </a:cubicBezTo>
                  <a:cubicBezTo>
                    <a:pt x="4025" y="550"/>
                    <a:pt x="4096" y="574"/>
                    <a:pt x="4156" y="586"/>
                  </a:cubicBezTo>
                  <a:cubicBezTo>
                    <a:pt x="4165" y="587"/>
                    <a:pt x="4174" y="588"/>
                    <a:pt x="4183" y="588"/>
                  </a:cubicBezTo>
                  <a:cubicBezTo>
                    <a:pt x="4278" y="588"/>
                    <a:pt x="4361" y="529"/>
                    <a:pt x="4394" y="431"/>
                  </a:cubicBezTo>
                  <a:cubicBezTo>
                    <a:pt x="4406" y="336"/>
                    <a:pt x="4346" y="229"/>
                    <a:pt x="4239" y="193"/>
                  </a:cubicBezTo>
                  <a:lnTo>
                    <a:pt x="4060" y="158"/>
                  </a:lnTo>
                  <a:cubicBezTo>
                    <a:pt x="3674" y="52"/>
                    <a:pt x="3316" y="1"/>
                    <a:pt x="29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3244375" y="2840250"/>
              <a:ext cx="124416" cy="45727"/>
            </a:xfrm>
            <a:custGeom>
              <a:rect b="b" l="l" r="r" t="t"/>
              <a:pathLst>
                <a:path extrusionOk="0" h="1440" w="3918">
                  <a:moveTo>
                    <a:pt x="1721" y="0"/>
                  </a:moveTo>
                  <a:cubicBezTo>
                    <a:pt x="1391" y="0"/>
                    <a:pt x="1027" y="53"/>
                    <a:pt x="632" y="154"/>
                  </a:cubicBezTo>
                  <a:cubicBezTo>
                    <a:pt x="477" y="189"/>
                    <a:pt x="334" y="213"/>
                    <a:pt x="191" y="237"/>
                  </a:cubicBezTo>
                  <a:cubicBezTo>
                    <a:pt x="96" y="249"/>
                    <a:pt x="1" y="356"/>
                    <a:pt x="12" y="463"/>
                  </a:cubicBezTo>
                  <a:cubicBezTo>
                    <a:pt x="35" y="563"/>
                    <a:pt x="120" y="643"/>
                    <a:pt x="218" y="643"/>
                  </a:cubicBezTo>
                  <a:cubicBezTo>
                    <a:pt x="225" y="643"/>
                    <a:pt x="232" y="643"/>
                    <a:pt x="239" y="642"/>
                  </a:cubicBezTo>
                  <a:cubicBezTo>
                    <a:pt x="405" y="630"/>
                    <a:pt x="572" y="582"/>
                    <a:pt x="727" y="547"/>
                  </a:cubicBezTo>
                  <a:cubicBezTo>
                    <a:pt x="1080" y="460"/>
                    <a:pt x="1412" y="413"/>
                    <a:pt x="1708" y="413"/>
                  </a:cubicBezTo>
                  <a:cubicBezTo>
                    <a:pt x="1901" y="413"/>
                    <a:pt x="2079" y="433"/>
                    <a:pt x="2239" y="475"/>
                  </a:cubicBezTo>
                  <a:cubicBezTo>
                    <a:pt x="2727" y="606"/>
                    <a:pt x="3203" y="928"/>
                    <a:pt x="3561" y="1368"/>
                  </a:cubicBezTo>
                  <a:cubicBezTo>
                    <a:pt x="3608" y="1416"/>
                    <a:pt x="3668" y="1439"/>
                    <a:pt x="3703" y="1439"/>
                  </a:cubicBezTo>
                  <a:cubicBezTo>
                    <a:pt x="3751" y="1439"/>
                    <a:pt x="3799" y="1428"/>
                    <a:pt x="3822" y="1404"/>
                  </a:cubicBezTo>
                  <a:cubicBezTo>
                    <a:pt x="3918" y="1309"/>
                    <a:pt x="3918" y="1189"/>
                    <a:pt x="3858" y="1106"/>
                  </a:cubicBezTo>
                  <a:cubicBezTo>
                    <a:pt x="3441" y="594"/>
                    <a:pt x="2894" y="225"/>
                    <a:pt x="2322" y="70"/>
                  </a:cubicBezTo>
                  <a:cubicBezTo>
                    <a:pt x="2138" y="23"/>
                    <a:pt x="1937" y="0"/>
                    <a:pt x="17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3198267" y="2744477"/>
              <a:ext cx="214378" cy="145279"/>
            </a:xfrm>
            <a:custGeom>
              <a:rect b="b" l="l" r="r" t="t"/>
              <a:pathLst>
                <a:path extrusionOk="0" h="4575" w="6751">
                  <a:moveTo>
                    <a:pt x="4113" y="1"/>
                  </a:moveTo>
                  <a:cubicBezTo>
                    <a:pt x="3977" y="1"/>
                    <a:pt x="3841" y="10"/>
                    <a:pt x="3703" y="26"/>
                  </a:cubicBezTo>
                  <a:cubicBezTo>
                    <a:pt x="3060" y="74"/>
                    <a:pt x="2500" y="407"/>
                    <a:pt x="2060" y="1026"/>
                  </a:cubicBezTo>
                  <a:cubicBezTo>
                    <a:pt x="1786" y="1407"/>
                    <a:pt x="1643" y="1777"/>
                    <a:pt x="1607" y="1884"/>
                  </a:cubicBezTo>
                  <a:lnTo>
                    <a:pt x="1083" y="2693"/>
                  </a:lnTo>
                  <a:cubicBezTo>
                    <a:pt x="929" y="2241"/>
                    <a:pt x="786" y="1955"/>
                    <a:pt x="774" y="1943"/>
                  </a:cubicBezTo>
                  <a:cubicBezTo>
                    <a:pt x="742" y="1871"/>
                    <a:pt x="666" y="1837"/>
                    <a:pt x="595" y="1837"/>
                  </a:cubicBezTo>
                  <a:cubicBezTo>
                    <a:pt x="560" y="1837"/>
                    <a:pt x="527" y="1844"/>
                    <a:pt x="500" y="1860"/>
                  </a:cubicBezTo>
                  <a:cubicBezTo>
                    <a:pt x="393" y="1896"/>
                    <a:pt x="369" y="2039"/>
                    <a:pt x="417" y="2122"/>
                  </a:cubicBezTo>
                  <a:cubicBezTo>
                    <a:pt x="417" y="2134"/>
                    <a:pt x="869" y="3015"/>
                    <a:pt x="964" y="4158"/>
                  </a:cubicBezTo>
                  <a:cubicBezTo>
                    <a:pt x="810" y="4146"/>
                    <a:pt x="667" y="4098"/>
                    <a:pt x="560" y="4063"/>
                  </a:cubicBezTo>
                  <a:cubicBezTo>
                    <a:pt x="429" y="4003"/>
                    <a:pt x="381" y="3944"/>
                    <a:pt x="381" y="3920"/>
                  </a:cubicBezTo>
                  <a:cubicBezTo>
                    <a:pt x="381" y="3824"/>
                    <a:pt x="286" y="3729"/>
                    <a:pt x="191" y="3729"/>
                  </a:cubicBezTo>
                  <a:cubicBezTo>
                    <a:pt x="83" y="3729"/>
                    <a:pt x="0" y="3824"/>
                    <a:pt x="0" y="3920"/>
                  </a:cubicBezTo>
                  <a:cubicBezTo>
                    <a:pt x="0" y="4039"/>
                    <a:pt x="60" y="4265"/>
                    <a:pt x="393" y="4432"/>
                  </a:cubicBezTo>
                  <a:cubicBezTo>
                    <a:pt x="607" y="4515"/>
                    <a:pt x="893" y="4575"/>
                    <a:pt x="1191" y="4575"/>
                  </a:cubicBezTo>
                  <a:cubicBezTo>
                    <a:pt x="1488" y="4575"/>
                    <a:pt x="1750" y="4515"/>
                    <a:pt x="1976" y="4432"/>
                  </a:cubicBezTo>
                  <a:cubicBezTo>
                    <a:pt x="2334" y="4265"/>
                    <a:pt x="2381" y="4039"/>
                    <a:pt x="2381" y="3920"/>
                  </a:cubicBezTo>
                  <a:cubicBezTo>
                    <a:pt x="2381" y="3824"/>
                    <a:pt x="2286" y="3729"/>
                    <a:pt x="2179" y="3729"/>
                  </a:cubicBezTo>
                  <a:cubicBezTo>
                    <a:pt x="2084" y="3729"/>
                    <a:pt x="1988" y="3824"/>
                    <a:pt x="1988" y="3920"/>
                  </a:cubicBezTo>
                  <a:cubicBezTo>
                    <a:pt x="1988" y="3944"/>
                    <a:pt x="1941" y="4003"/>
                    <a:pt x="1810" y="4063"/>
                  </a:cubicBezTo>
                  <a:cubicBezTo>
                    <a:pt x="1691" y="4122"/>
                    <a:pt x="1548" y="4146"/>
                    <a:pt x="1381" y="4158"/>
                  </a:cubicBezTo>
                  <a:cubicBezTo>
                    <a:pt x="1345" y="3801"/>
                    <a:pt x="1286" y="3479"/>
                    <a:pt x="1226" y="3193"/>
                  </a:cubicBezTo>
                  <a:lnTo>
                    <a:pt x="1917" y="2158"/>
                  </a:lnTo>
                  <a:cubicBezTo>
                    <a:pt x="1941" y="2158"/>
                    <a:pt x="1976" y="2169"/>
                    <a:pt x="2048" y="2181"/>
                  </a:cubicBezTo>
                  <a:cubicBezTo>
                    <a:pt x="2167" y="2229"/>
                    <a:pt x="2334" y="2312"/>
                    <a:pt x="2512" y="2420"/>
                  </a:cubicBezTo>
                  <a:cubicBezTo>
                    <a:pt x="2977" y="2693"/>
                    <a:pt x="3584" y="3027"/>
                    <a:pt x="4251" y="3027"/>
                  </a:cubicBezTo>
                  <a:cubicBezTo>
                    <a:pt x="4477" y="3027"/>
                    <a:pt x="4715" y="2991"/>
                    <a:pt x="4953" y="2896"/>
                  </a:cubicBezTo>
                  <a:cubicBezTo>
                    <a:pt x="6441" y="2312"/>
                    <a:pt x="6739" y="431"/>
                    <a:pt x="6739" y="348"/>
                  </a:cubicBezTo>
                  <a:cubicBezTo>
                    <a:pt x="6751" y="312"/>
                    <a:pt x="6727" y="229"/>
                    <a:pt x="6644" y="193"/>
                  </a:cubicBezTo>
                  <a:cubicBezTo>
                    <a:pt x="6614" y="169"/>
                    <a:pt x="6578" y="157"/>
                    <a:pt x="6541" y="157"/>
                  </a:cubicBezTo>
                  <a:cubicBezTo>
                    <a:pt x="6504" y="157"/>
                    <a:pt x="6465" y="169"/>
                    <a:pt x="6429" y="193"/>
                  </a:cubicBezTo>
                  <a:cubicBezTo>
                    <a:pt x="6298" y="275"/>
                    <a:pt x="6157" y="307"/>
                    <a:pt x="5995" y="307"/>
                  </a:cubicBezTo>
                  <a:cubicBezTo>
                    <a:pt x="5805" y="307"/>
                    <a:pt x="5586" y="263"/>
                    <a:pt x="5322" y="205"/>
                  </a:cubicBezTo>
                  <a:cubicBezTo>
                    <a:pt x="5274" y="193"/>
                    <a:pt x="5239" y="193"/>
                    <a:pt x="5191" y="169"/>
                  </a:cubicBezTo>
                  <a:cubicBezTo>
                    <a:pt x="5177" y="166"/>
                    <a:pt x="5163" y="165"/>
                    <a:pt x="5149" y="165"/>
                  </a:cubicBezTo>
                  <a:cubicBezTo>
                    <a:pt x="5057" y="165"/>
                    <a:pt x="4974" y="231"/>
                    <a:pt x="4953" y="324"/>
                  </a:cubicBezTo>
                  <a:cubicBezTo>
                    <a:pt x="4917" y="431"/>
                    <a:pt x="5001" y="526"/>
                    <a:pt x="5096" y="562"/>
                  </a:cubicBezTo>
                  <a:cubicBezTo>
                    <a:pt x="5144" y="574"/>
                    <a:pt x="5191" y="574"/>
                    <a:pt x="5239" y="586"/>
                  </a:cubicBezTo>
                  <a:cubicBezTo>
                    <a:pt x="5513" y="648"/>
                    <a:pt x="5761" y="703"/>
                    <a:pt x="6002" y="703"/>
                  </a:cubicBezTo>
                  <a:cubicBezTo>
                    <a:pt x="6085" y="703"/>
                    <a:pt x="6168" y="697"/>
                    <a:pt x="6251" y="681"/>
                  </a:cubicBezTo>
                  <a:lnTo>
                    <a:pt x="6251" y="681"/>
                  </a:lnTo>
                  <a:cubicBezTo>
                    <a:pt x="6096" y="1217"/>
                    <a:pt x="5691" y="2217"/>
                    <a:pt x="4786" y="2550"/>
                  </a:cubicBezTo>
                  <a:cubicBezTo>
                    <a:pt x="4600" y="2622"/>
                    <a:pt x="4417" y="2652"/>
                    <a:pt x="4237" y="2652"/>
                  </a:cubicBezTo>
                  <a:cubicBezTo>
                    <a:pt x="3671" y="2652"/>
                    <a:pt x="3146" y="2351"/>
                    <a:pt x="2703" y="2098"/>
                  </a:cubicBezTo>
                  <a:cubicBezTo>
                    <a:pt x="2465" y="1955"/>
                    <a:pt x="2262" y="1836"/>
                    <a:pt x="2084" y="1777"/>
                  </a:cubicBezTo>
                  <a:cubicBezTo>
                    <a:pt x="2286" y="1336"/>
                    <a:pt x="2810" y="503"/>
                    <a:pt x="3727" y="431"/>
                  </a:cubicBezTo>
                  <a:cubicBezTo>
                    <a:pt x="3850" y="420"/>
                    <a:pt x="3970" y="415"/>
                    <a:pt x="4092" y="415"/>
                  </a:cubicBezTo>
                  <a:cubicBezTo>
                    <a:pt x="4241" y="415"/>
                    <a:pt x="4391" y="423"/>
                    <a:pt x="4548" y="443"/>
                  </a:cubicBezTo>
                  <a:cubicBezTo>
                    <a:pt x="4556" y="444"/>
                    <a:pt x="4564" y="444"/>
                    <a:pt x="4571" y="444"/>
                  </a:cubicBezTo>
                  <a:cubicBezTo>
                    <a:pt x="4670" y="444"/>
                    <a:pt x="4763" y="375"/>
                    <a:pt x="4774" y="264"/>
                  </a:cubicBezTo>
                  <a:cubicBezTo>
                    <a:pt x="4786" y="157"/>
                    <a:pt x="4715" y="50"/>
                    <a:pt x="4596" y="38"/>
                  </a:cubicBezTo>
                  <a:cubicBezTo>
                    <a:pt x="4430" y="13"/>
                    <a:pt x="4271" y="1"/>
                    <a:pt x="41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4"/>
          <p:cNvSpPr txBox="1"/>
          <p:nvPr>
            <p:ph type="title"/>
          </p:nvPr>
        </p:nvSpPr>
        <p:spPr>
          <a:xfrm>
            <a:off x="1072450" y="421275"/>
            <a:ext cx="26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24" name="Google Shape;624;p44"/>
          <p:cNvSpPr txBox="1"/>
          <p:nvPr>
            <p:ph idx="4" type="subTitle"/>
          </p:nvPr>
        </p:nvSpPr>
        <p:spPr>
          <a:xfrm>
            <a:off x="724025" y="2271200"/>
            <a:ext cx="2422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Table</a:t>
            </a:r>
            <a:endParaRPr/>
          </a:p>
        </p:txBody>
      </p:sp>
      <p:sp>
        <p:nvSpPr>
          <p:cNvPr id="625" name="Google Shape;625;p44"/>
          <p:cNvSpPr txBox="1"/>
          <p:nvPr>
            <p:ph idx="1" type="subTitle"/>
          </p:nvPr>
        </p:nvSpPr>
        <p:spPr>
          <a:xfrm>
            <a:off x="724025" y="2732225"/>
            <a:ext cx="24225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Logic Problem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Through Research,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lots of npm libraries</a:t>
            </a:r>
            <a:endParaRPr/>
          </a:p>
        </p:txBody>
      </p:sp>
      <p:cxnSp>
        <p:nvCxnSpPr>
          <p:cNvPr id="626" name="Google Shape;626;p44"/>
          <p:cNvCxnSpPr/>
          <p:nvPr/>
        </p:nvCxnSpPr>
        <p:spPr>
          <a:xfrm>
            <a:off x="847165" y="2145779"/>
            <a:ext cx="43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7" name="Google Shape;627;p44"/>
          <p:cNvGrpSpPr/>
          <p:nvPr/>
        </p:nvGrpSpPr>
        <p:grpSpPr>
          <a:xfrm rot="5400000">
            <a:off x="904327" y="3968418"/>
            <a:ext cx="615152" cy="1271155"/>
            <a:chOff x="6482900" y="1354425"/>
            <a:chExt cx="235600" cy="856400"/>
          </a:xfrm>
        </p:grpSpPr>
        <p:sp>
          <p:nvSpPr>
            <p:cNvPr id="628" name="Google Shape;628;p44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44"/>
          <p:cNvGrpSpPr/>
          <p:nvPr/>
        </p:nvGrpSpPr>
        <p:grpSpPr>
          <a:xfrm>
            <a:off x="454709" y="549675"/>
            <a:ext cx="508461" cy="444303"/>
            <a:chOff x="1749728" y="2894777"/>
            <a:chExt cx="386927" cy="363438"/>
          </a:xfrm>
        </p:grpSpPr>
        <p:sp>
          <p:nvSpPr>
            <p:cNvPr id="635" name="Google Shape;635;p44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1956257" y="2931156"/>
              <a:ext cx="180398" cy="188737"/>
            </a:xfrm>
            <a:custGeom>
              <a:rect b="b" l="l" r="r" t="t"/>
              <a:pathLst>
                <a:path extrusionOk="0" h="5930" w="5668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2027487" y="2894777"/>
              <a:ext cx="36029" cy="108786"/>
            </a:xfrm>
            <a:custGeom>
              <a:rect b="b" l="l" r="r" t="t"/>
              <a:pathLst>
                <a:path extrusionOk="0" h="3418" w="1132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2027487" y="3009992"/>
              <a:ext cx="36029" cy="36029"/>
            </a:xfrm>
            <a:custGeom>
              <a:rect b="b" l="l" r="r" t="t"/>
              <a:pathLst>
                <a:path extrusionOk="0" h="1132" w="1132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2" name="Google Shape;6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25" y="1033200"/>
            <a:ext cx="78662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72" y="1444275"/>
            <a:ext cx="2931625" cy="352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44"/>
          <p:cNvGrpSpPr/>
          <p:nvPr/>
        </p:nvGrpSpPr>
        <p:grpSpPr>
          <a:xfrm>
            <a:off x="876702" y="1736309"/>
            <a:ext cx="374154" cy="284050"/>
            <a:chOff x="3963652" y="1999759"/>
            <a:chExt cx="374154" cy="284050"/>
          </a:xfrm>
        </p:grpSpPr>
        <p:sp>
          <p:nvSpPr>
            <p:cNvPr id="645" name="Google Shape;645;p44"/>
            <p:cNvSpPr/>
            <p:nvPr/>
          </p:nvSpPr>
          <p:spPr>
            <a:xfrm>
              <a:off x="4123441" y="2104652"/>
              <a:ext cx="214366" cy="179158"/>
            </a:xfrm>
            <a:custGeom>
              <a:rect b="b" l="l" r="r" t="t"/>
              <a:pathLst>
                <a:path extrusionOk="0" h="5633" w="6740">
                  <a:moveTo>
                    <a:pt x="6573" y="1"/>
                  </a:moveTo>
                  <a:cubicBezTo>
                    <a:pt x="6490" y="1"/>
                    <a:pt x="6395" y="84"/>
                    <a:pt x="6395" y="179"/>
                  </a:cubicBezTo>
                  <a:lnTo>
                    <a:pt x="6395" y="5275"/>
                  </a:lnTo>
                  <a:lnTo>
                    <a:pt x="180" y="5275"/>
                  </a:lnTo>
                  <a:cubicBezTo>
                    <a:pt x="84" y="5275"/>
                    <a:pt x="1" y="5346"/>
                    <a:pt x="1" y="5454"/>
                  </a:cubicBezTo>
                  <a:cubicBezTo>
                    <a:pt x="1" y="5549"/>
                    <a:pt x="72" y="5632"/>
                    <a:pt x="180" y="5632"/>
                  </a:cubicBezTo>
                  <a:lnTo>
                    <a:pt x="6561" y="5632"/>
                  </a:lnTo>
                  <a:cubicBezTo>
                    <a:pt x="6645" y="5632"/>
                    <a:pt x="6740" y="5549"/>
                    <a:pt x="6740" y="5454"/>
                  </a:cubicBezTo>
                  <a:lnTo>
                    <a:pt x="6740" y="179"/>
                  </a:lnTo>
                  <a:cubicBezTo>
                    <a:pt x="6740" y="84"/>
                    <a:pt x="6668" y="1"/>
                    <a:pt x="6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963652" y="1999759"/>
              <a:ext cx="374154" cy="283669"/>
            </a:xfrm>
            <a:custGeom>
              <a:rect b="b" l="l" r="r" t="t"/>
              <a:pathLst>
                <a:path extrusionOk="0" h="8919" w="11764">
                  <a:moveTo>
                    <a:pt x="1036" y="1"/>
                  </a:moveTo>
                  <a:cubicBezTo>
                    <a:pt x="465" y="1"/>
                    <a:pt x="0" y="465"/>
                    <a:pt x="0" y="1024"/>
                  </a:cubicBezTo>
                  <a:lnTo>
                    <a:pt x="0" y="7847"/>
                  </a:lnTo>
                  <a:cubicBezTo>
                    <a:pt x="0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608" y="8918"/>
                    <a:pt x="4692" y="8835"/>
                    <a:pt x="4692" y="8740"/>
                  </a:cubicBezTo>
                  <a:cubicBezTo>
                    <a:pt x="4692" y="8644"/>
                    <a:pt x="4620" y="8561"/>
                    <a:pt x="4513" y="8561"/>
                  </a:cubicBezTo>
                  <a:lnTo>
                    <a:pt x="1072" y="8561"/>
                  </a:lnTo>
                  <a:cubicBezTo>
                    <a:pt x="679" y="8561"/>
                    <a:pt x="358" y="8228"/>
                    <a:pt x="358" y="7847"/>
                  </a:cubicBezTo>
                  <a:lnTo>
                    <a:pt x="358" y="7799"/>
                  </a:lnTo>
                  <a:lnTo>
                    <a:pt x="358" y="7763"/>
                  </a:lnTo>
                  <a:cubicBezTo>
                    <a:pt x="405" y="7430"/>
                    <a:pt x="691" y="7168"/>
                    <a:pt x="1036" y="7168"/>
                  </a:cubicBezTo>
                  <a:lnTo>
                    <a:pt x="1358" y="7168"/>
                  </a:lnTo>
                  <a:cubicBezTo>
                    <a:pt x="1453" y="7168"/>
                    <a:pt x="1536" y="7097"/>
                    <a:pt x="1536" y="6990"/>
                  </a:cubicBezTo>
                  <a:cubicBezTo>
                    <a:pt x="1536" y="6906"/>
                    <a:pt x="1465" y="6811"/>
                    <a:pt x="1358" y="6811"/>
                  </a:cubicBezTo>
                  <a:cubicBezTo>
                    <a:pt x="1335" y="6814"/>
                    <a:pt x="1309" y="6815"/>
                    <a:pt x="1278" y="6815"/>
                  </a:cubicBezTo>
                  <a:cubicBezTo>
                    <a:pt x="1232" y="6815"/>
                    <a:pt x="1177" y="6813"/>
                    <a:pt x="1116" y="6813"/>
                  </a:cubicBezTo>
                  <a:cubicBezTo>
                    <a:pt x="905" y="6813"/>
                    <a:pt x="620" y="6839"/>
                    <a:pt x="346" y="7073"/>
                  </a:cubicBezTo>
                  <a:lnTo>
                    <a:pt x="346" y="1013"/>
                  </a:lnTo>
                  <a:cubicBezTo>
                    <a:pt x="346" y="643"/>
                    <a:pt x="655" y="322"/>
                    <a:pt x="1036" y="322"/>
                  </a:cubicBezTo>
                  <a:lnTo>
                    <a:pt x="2465" y="322"/>
                  </a:lnTo>
                  <a:lnTo>
                    <a:pt x="2465" y="6811"/>
                  </a:lnTo>
                  <a:lnTo>
                    <a:pt x="2048" y="6811"/>
                  </a:lnTo>
                  <a:cubicBezTo>
                    <a:pt x="1953" y="6811"/>
                    <a:pt x="1870" y="6894"/>
                    <a:pt x="1870" y="6990"/>
                  </a:cubicBezTo>
                  <a:cubicBezTo>
                    <a:pt x="1870" y="7085"/>
                    <a:pt x="1941" y="7168"/>
                    <a:pt x="2048" y="7168"/>
                  </a:cubicBezTo>
                  <a:lnTo>
                    <a:pt x="2620" y="7168"/>
                  </a:lnTo>
                  <a:cubicBezTo>
                    <a:pt x="2715" y="7168"/>
                    <a:pt x="2798" y="7097"/>
                    <a:pt x="2798" y="6990"/>
                  </a:cubicBezTo>
                  <a:lnTo>
                    <a:pt x="2798" y="1191"/>
                  </a:lnTo>
                  <a:lnTo>
                    <a:pt x="11407" y="1191"/>
                  </a:lnTo>
                  <a:lnTo>
                    <a:pt x="11407" y="2763"/>
                  </a:lnTo>
                  <a:cubicBezTo>
                    <a:pt x="11407" y="2858"/>
                    <a:pt x="11478" y="2941"/>
                    <a:pt x="11585" y="2941"/>
                  </a:cubicBezTo>
                  <a:cubicBezTo>
                    <a:pt x="11669" y="2941"/>
                    <a:pt x="11764" y="2870"/>
                    <a:pt x="11764" y="2763"/>
                  </a:cubicBezTo>
                  <a:lnTo>
                    <a:pt x="11764" y="1024"/>
                  </a:lnTo>
                  <a:cubicBezTo>
                    <a:pt x="11764" y="941"/>
                    <a:pt x="11692" y="858"/>
                    <a:pt x="11597" y="858"/>
                  </a:cubicBezTo>
                  <a:lnTo>
                    <a:pt x="2822" y="858"/>
                  </a:lnTo>
                  <a:lnTo>
                    <a:pt x="2822" y="179"/>
                  </a:lnTo>
                  <a:cubicBezTo>
                    <a:pt x="2822" y="84"/>
                    <a:pt x="2739" y="1"/>
                    <a:pt x="2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309" y="2061874"/>
              <a:ext cx="234435" cy="182911"/>
            </a:xfrm>
            <a:custGeom>
              <a:rect b="b" l="l" r="r" t="t"/>
              <a:pathLst>
                <a:path extrusionOk="0" h="5751" w="7371">
                  <a:moveTo>
                    <a:pt x="5477" y="357"/>
                  </a:moveTo>
                  <a:lnTo>
                    <a:pt x="5477" y="1631"/>
                  </a:lnTo>
                  <a:lnTo>
                    <a:pt x="3013" y="1631"/>
                  </a:lnTo>
                  <a:lnTo>
                    <a:pt x="3013" y="357"/>
                  </a:lnTo>
                  <a:close/>
                  <a:moveTo>
                    <a:pt x="2667" y="3036"/>
                  </a:moveTo>
                  <a:lnTo>
                    <a:pt x="2667" y="5394"/>
                  </a:lnTo>
                  <a:lnTo>
                    <a:pt x="1643" y="5394"/>
                  </a:lnTo>
                  <a:cubicBezTo>
                    <a:pt x="929" y="5394"/>
                    <a:pt x="358" y="4822"/>
                    <a:pt x="358" y="4120"/>
                  </a:cubicBezTo>
                  <a:lnTo>
                    <a:pt x="358" y="3036"/>
                  </a:lnTo>
                  <a:close/>
                  <a:moveTo>
                    <a:pt x="7013" y="334"/>
                  </a:moveTo>
                  <a:lnTo>
                    <a:pt x="7013" y="5394"/>
                  </a:lnTo>
                  <a:lnTo>
                    <a:pt x="3013" y="5394"/>
                  </a:lnTo>
                  <a:lnTo>
                    <a:pt x="3013" y="1977"/>
                  </a:lnTo>
                  <a:lnTo>
                    <a:pt x="5656" y="1977"/>
                  </a:lnTo>
                  <a:cubicBezTo>
                    <a:pt x="5751" y="1977"/>
                    <a:pt x="5834" y="1905"/>
                    <a:pt x="5834" y="1798"/>
                  </a:cubicBezTo>
                  <a:lnTo>
                    <a:pt x="5834" y="334"/>
                  </a:lnTo>
                  <a:close/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lnTo>
                    <a:pt x="0" y="4120"/>
                  </a:lnTo>
                  <a:cubicBezTo>
                    <a:pt x="0" y="5025"/>
                    <a:pt x="727" y="5751"/>
                    <a:pt x="1643" y="5751"/>
                  </a:cubicBezTo>
                  <a:lnTo>
                    <a:pt x="7192" y="5751"/>
                  </a:lnTo>
                  <a:cubicBezTo>
                    <a:pt x="7275" y="5751"/>
                    <a:pt x="7370" y="5679"/>
                    <a:pt x="7370" y="5572"/>
                  </a:cubicBezTo>
                  <a:lnTo>
                    <a:pt x="7370" y="179"/>
                  </a:lnTo>
                  <a:cubicBezTo>
                    <a:pt x="7358" y="72"/>
                    <a:pt x="7275" y="0"/>
                    <a:pt x="7192" y="0"/>
                  </a:cubicBezTo>
                  <a:lnTo>
                    <a:pt x="2024" y="0"/>
                  </a:lnTo>
                  <a:cubicBezTo>
                    <a:pt x="1941" y="0"/>
                    <a:pt x="1846" y="72"/>
                    <a:pt x="1846" y="179"/>
                  </a:cubicBezTo>
                  <a:cubicBezTo>
                    <a:pt x="1846" y="262"/>
                    <a:pt x="1917" y="357"/>
                    <a:pt x="2024" y="357"/>
                  </a:cubicBezTo>
                  <a:lnTo>
                    <a:pt x="2667" y="357"/>
                  </a:lnTo>
                  <a:lnTo>
                    <a:pt x="2667" y="2691"/>
                  </a:lnTo>
                  <a:lnTo>
                    <a:pt x="358" y="2691"/>
                  </a:lnTo>
                  <a:lnTo>
                    <a:pt x="358" y="357"/>
                  </a:lnTo>
                  <a:lnTo>
                    <a:pt x="1322" y="357"/>
                  </a:lnTo>
                  <a:cubicBezTo>
                    <a:pt x="1417" y="357"/>
                    <a:pt x="1501" y="274"/>
                    <a:pt x="1501" y="179"/>
                  </a:cubicBezTo>
                  <a:cubicBezTo>
                    <a:pt x="1501" y="84"/>
                    <a:pt x="1429" y="0"/>
                    <a:pt x="13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653" name="Google Shape;653;p45"/>
          <p:cNvSpPr/>
          <p:nvPr/>
        </p:nvSpPr>
        <p:spPr>
          <a:xfrm>
            <a:off x="0" y="247212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45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 txBox="1"/>
          <p:nvPr>
            <p:ph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656" name="Google Shape;656;p45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657" name="Google Shape;657;p45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2320200" y="445025"/>
            <a:ext cx="61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23" name="Google Shape;223;p28"/>
          <p:cNvSpPr txBox="1"/>
          <p:nvPr>
            <p:ph idx="2" type="title"/>
          </p:nvPr>
        </p:nvSpPr>
        <p:spPr>
          <a:xfrm>
            <a:off x="2013175" y="1584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4" name="Google Shape;224;p28"/>
          <p:cNvSpPr txBox="1"/>
          <p:nvPr>
            <p:ph idx="3" type="title"/>
          </p:nvPr>
        </p:nvSpPr>
        <p:spPr>
          <a:xfrm>
            <a:off x="7001500" y="158437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28"/>
          <p:cNvSpPr txBox="1"/>
          <p:nvPr>
            <p:ph idx="4" type="title"/>
          </p:nvPr>
        </p:nvSpPr>
        <p:spPr>
          <a:xfrm>
            <a:off x="3686400" y="158429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6" name="Google Shape;226;p28"/>
          <p:cNvSpPr txBox="1"/>
          <p:nvPr>
            <p:ph idx="5" type="title"/>
          </p:nvPr>
        </p:nvSpPr>
        <p:spPr>
          <a:xfrm>
            <a:off x="2024725" y="30178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7" name="Google Shape;227;p28"/>
          <p:cNvSpPr txBox="1"/>
          <p:nvPr>
            <p:ph idx="6" type="title"/>
          </p:nvPr>
        </p:nvSpPr>
        <p:spPr>
          <a:xfrm>
            <a:off x="5372888" y="158429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28"/>
          <p:cNvSpPr txBox="1"/>
          <p:nvPr>
            <p:ph idx="7" type="title"/>
          </p:nvPr>
        </p:nvSpPr>
        <p:spPr>
          <a:xfrm>
            <a:off x="3758325" y="30178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2013165" y="2027075"/>
            <a:ext cx="15891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30" name="Google Shape;230;p28"/>
          <p:cNvSpPr txBox="1"/>
          <p:nvPr>
            <p:ph idx="8" type="subTitle"/>
          </p:nvPr>
        </p:nvSpPr>
        <p:spPr>
          <a:xfrm>
            <a:off x="3686390" y="2027000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endParaRPr/>
          </a:p>
        </p:txBody>
      </p:sp>
      <p:sp>
        <p:nvSpPr>
          <p:cNvPr id="231" name="Google Shape;231;p28"/>
          <p:cNvSpPr txBox="1"/>
          <p:nvPr>
            <p:ph idx="9" type="subTitle"/>
          </p:nvPr>
        </p:nvSpPr>
        <p:spPr>
          <a:xfrm>
            <a:off x="5372877" y="2027000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32" name="Google Shape;232;p28"/>
          <p:cNvSpPr txBox="1"/>
          <p:nvPr>
            <p:ph idx="13" type="subTitle"/>
          </p:nvPr>
        </p:nvSpPr>
        <p:spPr>
          <a:xfrm>
            <a:off x="7001490" y="2027000"/>
            <a:ext cx="15891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233" name="Google Shape;233;p28"/>
          <p:cNvSpPr txBox="1"/>
          <p:nvPr>
            <p:ph idx="14" type="subTitle"/>
          </p:nvPr>
        </p:nvSpPr>
        <p:spPr>
          <a:xfrm>
            <a:off x="2024715" y="3460425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15" type="subTitle"/>
          </p:nvPr>
        </p:nvSpPr>
        <p:spPr>
          <a:xfrm>
            <a:off x="3758315" y="3460425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8"/>
          <p:cNvGrpSpPr/>
          <p:nvPr/>
        </p:nvGrpSpPr>
        <p:grpSpPr>
          <a:xfrm rot="10800000">
            <a:off x="1109025" y="1386440"/>
            <a:ext cx="615152" cy="2716009"/>
            <a:chOff x="6482900" y="1354425"/>
            <a:chExt cx="235600" cy="1829825"/>
          </a:xfrm>
        </p:grpSpPr>
        <p:sp>
          <p:nvSpPr>
            <p:cNvPr id="236" name="Google Shape;236;p28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8"/>
          <p:cNvSpPr txBox="1"/>
          <p:nvPr>
            <p:ph idx="7" type="title"/>
          </p:nvPr>
        </p:nvSpPr>
        <p:spPr>
          <a:xfrm>
            <a:off x="5372875" y="30178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51" name="Google Shape;251;p28"/>
          <p:cNvSpPr txBox="1"/>
          <p:nvPr>
            <p:ph idx="15" type="subTitle"/>
          </p:nvPr>
        </p:nvSpPr>
        <p:spPr>
          <a:xfrm>
            <a:off x="5372865" y="3460425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idx="7" type="title"/>
          </p:nvPr>
        </p:nvSpPr>
        <p:spPr>
          <a:xfrm>
            <a:off x="6938875" y="30178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253" name="Google Shape;253;p28"/>
          <p:cNvSpPr txBox="1"/>
          <p:nvPr>
            <p:ph idx="15" type="subTitle"/>
          </p:nvPr>
        </p:nvSpPr>
        <p:spPr>
          <a:xfrm>
            <a:off x="6938865" y="3460425"/>
            <a:ext cx="15660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6"/>
          <p:cNvSpPr txBox="1"/>
          <p:nvPr>
            <p:ph idx="6" type="subTitle"/>
          </p:nvPr>
        </p:nvSpPr>
        <p:spPr>
          <a:xfrm>
            <a:off x="713236" y="2870900"/>
            <a:ext cx="284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Public API</a:t>
            </a:r>
            <a:endParaRPr/>
          </a:p>
        </p:txBody>
      </p:sp>
      <p:sp>
        <p:nvSpPr>
          <p:cNvPr id="676" name="Google Shape;676;p46"/>
          <p:cNvSpPr txBox="1"/>
          <p:nvPr>
            <p:ph type="title"/>
          </p:nvPr>
        </p:nvSpPr>
        <p:spPr>
          <a:xfrm>
            <a:off x="1215650" y="445025"/>
            <a:ext cx="491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Handoffs</a:t>
            </a:r>
            <a:endParaRPr/>
          </a:p>
        </p:txBody>
      </p:sp>
      <p:sp>
        <p:nvSpPr>
          <p:cNvPr id="677" name="Google Shape;677;p46"/>
          <p:cNvSpPr txBox="1"/>
          <p:nvPr>
            <p:ph idx="1" type="subTitle"/>
          </p:nvPr>
        </p:nvSpPr>
        <p:spPr>
          <a:xfrm>
            <a:off x="713236" y="1827875"/>
            <a:ext cx="284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By using Spring Security</a:t>
            </a:r>
            <a:endParaRPr/>
          </a:p>
        </p:txBody>
      </p:sp>
      <p:sp>
        <p:nvSpPr>
          <p:cNvPr id="678" name="Google Shape;678;p46"/>
          <p:cNvSpPr txBox="1"/>
          <p:nvPr>
            <p:ph idx="2" type="subTitle"/>
          </p:nvPr>
        </p:nvSpPr>
        <p:spPr>
          <a:xfrm>
            <a:off x="4539788" y="1732200"/>
            <a:ext cx="284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simple statistics of weekly and </a:t>
            </a:r>
            <a:r>
              <a:rPr lang="en"/>
              <a:t>monthly</a:t>
            </a:r>
            <a:r>
              <a:rPr lang="en"/>
              <a:t> calorie intake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Graphs or Charts of it.</a:t>
            </a:r>
            <a:endParaRPr/>
          </a:p>
        </p:txBody>
      </p:sp>
      <p:sp>
        <p:nvSpPr>
          <p:cNvPr id="679" name="Google Shape;679;p46"/>
          <p:cNvSpPr txBox="1"/>
          <p:nvPr>
            <p:ph idx="3" type="subTitle"/>
          </p:nvPr>
        </p:nvSpPr>
        <p:spPr>
          <a:xfrm>
            <a:off x="713236" y="3240375"/>
            <a:ext cx="284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 more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Custom food track in calorie log.</a:t>
            </a:r>
            <a:endParaRPr/>
          </a:p>
        </p:txBody>
      </p:sp>
      <p:sp>
        <p:nvSpPr>
          <p:cNvPr id="680" name="Google Shape;680;p46"/>
          <p:cNvSpPr txBox="1"/>
          <p:nvPr>
            <p:ph idx="4" type="subTitle"/>
          </p:nvPr>
        </p:nvSpPr>
        <p:spPr>
          <a:xfrm>
            <a:off x="4539788" y="3341525"/>
            <a:ext cx="284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Generating Healthy Recipe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Generative AI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6"/>
          <p:cNvSpPr txBox="1"/>
          <p:nvPr>
            <p:ph idx="5" type="subTitle"/>
          </p:nvPr>
        </p:nvSpPr>
        <p:spPr>
          <a:xfrm>
            <a:off x="713236" y="1549900"/>
            <a:ext cx="284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User Authentication</a:t>
            </a:r>
            <a:endParaRPr/>
          </a:p>
        </p:txBody>
      </p:sp>
      <p:sp>
        <p:nvSpPr>
          <p:cNvPr id="682" name="Google Shape;682;p46"/>
          <p:cNvSpPr txBox="1"/>
          <p:nvPr>
            <p:ph idx="7" type="subTitle"/>
          </p:nvPr>
        </p:nvSpPr>
        <p:spPr>
          <a:xfrm>
            <a:off x="4539761" y="1362650"/>
            <a:ext cx="284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 trends</a:t>
            </a:r>
            <a:endParaRPr/>
          </a:p>
        </p:txBody>
      </p:sp>
      <p:sp>
        <p:nvSpPr>
          <p:cNvPr id="683" name="Google Shape;683;p46"/>
          <p:cNvSpPr txBox="1"/>
          <p:nvPr>
            <p:ph idx="8" type="subTitle"/>
          </p:nvPr>
        </p:nvSpPr>
        <p:spPr>
          <a:xfrm>
            <a:off x="4539761" y="3025100"/>
            <a:ext cx="284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Recipe by AI API</a:t>
            </a:r>
            <a:endParaRPr/>
          </a:p>
        </p:txBody>
      </p:sp>
      <p:grpSp>
        <p:nvGrpSpPr>
          <p:cNvPr id="684" name="Google Shape;684;p46"/>
          <p:cNvGrpSpPr/>
          <p:nvPr/>
        </p:nvGrpSpPr>
        <p:grpSpPr>
          <a:xfrm rot="5400000">
            <a:off x="7751383" y="3607473"/>
            <a:ext cx="615152" cy="1993044"/>
            <a:chOff x="6482900" y="1354425"/>
            <a:chExt cx="235600" cy="1342750"/>
          </a:xfrm>
        </p:grpSpPr>
        <p:sp>
          <p:nvSpPr>
            <p:cNvPr id="685" name="Google Shape;685;p46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6"/>
          <p:cNvGrpSpPr/>
          <p:nvPr/>
        </p:nvGrpSpPr>
        <p:grpSpPr>
          <a:xfrm>
            <a:off x="624862" y="561602"/>
            <a:ext cx="528953" cy="513030"/>
            <a:chOff x="4880567" y="1535870"/>
            <a:chExt cx="356245" cy="317607"/>
          </a:xfrm>
        </p:grpSpPr>
        <p:sp>
          <p:nvSpPr>
            <p:cNvPr id="696" name="Google Shape;696;p46"/>
            <p:cNvSpPr/>
            <p:nvPr/>
          </p:nvSpPr>
          <p:spPr>
            <a:xfrm>
              <a:off x="5103774" y="1535870"/>
              <a:ext cx="100448" cy="128138"/>
            </a:xfrm>
            <a:custGeom>
              <a:rect b="b" l="l" r="r" t="t"/>
              <a:pathLst>
                <a:path extrusionOk="0" h="4026" w="3156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4880567" y="1552929"/>
              <a:ext cx="200895" cy="300547"/>
            </a:xfrm>
            <a:custGeom>
              <a:rect b="b" l="l" r="r" t="t"/>
              <a:pathLst>
                <a:path extrusionOk="0" h="9443" w="6312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4919620" y="18204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5031398" y="18204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5070418" y="1552547"/>
              <a:ext cx="166394" cy="173969"/>
            </a:xfrm>
            <a:custGeom>
              <a:rect b="b" l="l" r="r" t="t"/>
              <a:pathLst>
                <a:path extrusionOk="0" h="5466" w="5228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7"/>
          <p:cNvSpPr txBox="1"/>
          <p:nvPr>
            <p:ph type="title"/>
          </p:nvPr>
        </p:nvSpPr>
        <p:spPr>
          <a:xfrm>
            <a:off x="713225" y="1203733"/>
            <a:ext cx="3813600" cy="9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  <a:endParaRPr/>
          </a:p>
        </p:txBody>
      </p:sp>
      <p:sp>
        <p:nvSpPr>
          <p:cNvPr id="706" name="Google Shape;706;p47"/>
          <p:cNvSpPr txBox="1"/>
          <p:nvPr>
            <p:ph idx="1" type="subTitle"/>
          </p:nvPr>
        </p:nvSpPr>
        <p:spPr>
          <a:xfrm>
            <a:off x="713225" y="1974725"/>
            <a:ext cx="3813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7"/>
          <p:cNvSpPr txBox="1"/>
          <p:nvPr/>
        </p:nvSpPr>
        <p:spPr>
          <a:xfrm>
            <a:off x="5339422" y="2685775"/>
            <a:ext cx="30453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Please keep this slide for attribution</a:t>
            </a:r>
            <a:endParaRPr sz="10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08" name="Google Shape;708;p47"/>
          <p:cNvSpPr/>
          <p:nvPr/>
        </p:nvSpPr>
        <p:spPr>
          <a:xfrm>
            <a:off x="5434986" y="1516736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47"/>
          <p:cNvGrpSpPr/>
          <p:nvPr/>
        </p:nvGrpSpPr>
        <p:grpSpPr>
          <a:xfrm>
            <a:off x="6036351" y="1516927"/>
            <a:ext cx="346056" cy="345674"/>
            <a:chOff x="3303268" y="3817349"/>
            <a:chExt cx="346056" cy="345674"/>
          </a:xfrm>
        </p:grpSpPr>
        <p:sp>
          <p:nvSpPr>
            <p:cNvPr id="710" name="Google Shape;710;p47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6638098" y="1516927"/>
            <a:ext cx="346056" cy="345674"/>
            <a:chOff x="3752358" y="3817349"/>
            <a:chExt cx="346056" cy="345674"/>
          </a:xfrm>
        </p:grpSpPr>
        <p:sp>
          <p:nvSpPr>
            <p:cNvPr id="715" name="Google Shape;715;p47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7"/>
          <p:cNvGrpSpPr/>
          <p:nvPr/>
        </p:nvGrpSpPr>
        <p:grpSpPr>
          <a:xfrm>
            <a:off x="7239845" y="1516927"/>
            <a:ext cx="346056" cy="345674"/>
            <a:chOff x="2238181" y="4120624"/>
            <a:chExt cx="346056" cy="345674"/>
          </a:xfrm>
        </p:grpSpPr>
        <p:grpSp>
          <p:nvGrpSpPr>
            <p:cNvPr id="720" name="Google Shape;720;p47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721" name="Google Shape;721;p47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rect b="b" l="l" r="r" t="t"/>
                <a:pathLst>
                  <a:path extrusionOk="0" h="110289" w="106179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rect b="b" l="l" r="r" t="t"/>
                <a:pathLst>
                  <a:path extrusionOk="0" h="175609" w="150412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3" name="Google Shape;723;p47"/>
            <p:cNvSpPr/>
            <p:nvPr/>
          </p:nvSpPr>
          <p:spPr>
            <a:xfrm>
              <a:off x="2238181" y="4120624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7"/>
          <p:cNvGrpSpPr/>
          <p:nvPr/>
        </p:nvGrpSpPr>
        <p:grpSpPr>
          <a:xfrm rot="5400000">
            <a:off x="2824150" y="2390790"/>
            <a:ext cx="615152" cy="2716009"/>
            <a:chOff x="6482900" y="1354425"/>
            <a:chExt cx="235600" cy="1829825"/>
          </a:xfrm>
        </p:grpSpPr>
        <p:sp>
          <p:nvSpPr>
            <p:cNvPr id="725" name="Google Shape;725;p47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4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0" y="247212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9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61" name="Google Shape;261;p29"/>
          <p:cNvSpPr txBox="1"/>
          <p:nvPr>
            <p:ph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2" name="Google Shape;262;p29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263" name="Google Shape;263;p29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1250700" y="1061100"/>
            <a:ext cx="53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82" name="Google Shape;282;p30"/>
          <p:cNvSpPr txBox="1"/>
          <p:nvPr>
            <p:ph idx="1" type="subTitle"/>
          </p:nvPr>
        </p:nvSpPr>
        <p:spPr>
          <a:xfrm>
            <a:off x="568724" y="2083200"/>
            <a:ext cx="42168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 users track their calorie intake to meet their calorie count goals and </a:t>
            </a:r>
            <a:r>
              <a:rPr lang="en" sz="1400"/>
              <a:t>maintain</a:t>
            </a:r>
            <a:r>
              <a:rPr lang="en" sz="1400"/>
              <a:t> their health.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30"/>
          <p:cNvGrpSpPr/>
          <p:nvPr/>
        </p:nvGrpSpPr>
        <p:grpSpPr>
          <a:xfrm rot="10800000">
            <a:off x="8123200" y="1438915"/>
            <a:ext cx="615152" cy="2716009"/>
            <a:chOff x="6482900" y="1354425"/>
            <a:chExt cx="235600" cy="1829825"/>
          </a:xfrm>
        </p:grpSpPr>
        <p:sp>
          <p:nvSpPr>
            <p:cNvPr id="284" name="Google Shape;284;p30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8" name="Google Shape;2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175" y="2732875"/>
            <a:ext cx="1723025" cy="18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0"/>
          <p:cNvGrpSpPr/>
          <p:nvPr/>
        </p:nvGrpSpPr>
        <p:grpSpPr>
          <a:xfrm>
            <a:off x="658554" y="1061111"/>
            <a:ext cx="446208" cy="572690"/>
            <a:chOff x="4054103" y="2430191"/>
            <a:chExt cx="218687" cy="349052"/>
          </a:xfrm>
        </p:grpSpPr>
        <p:sp>
          <p:nvSpPr>
            <p:cNvPr id="300" name="Google Shape;300;p30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144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07" name="Google Shape;307;p31"/>
          <p:cNvSpPr txBox="1"/>
          <p:nvPr>
            <p:ph idx="7" type="subTitle"/>
          </p:nvPr>
        </p:nvSpPr>
        <p:spPr>
          <a:xfrm>
            <a:off x="721450" y="1850038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</a:t>
            </a:r>
            <a:endParaRPr/>
          </a:p>
        </p:txBody>
      </p:sp>
      <p:sp>
        <p:nvSpPr>
          <p:cNvPr id="308" name="Google Shape;308;p31"/>
          <p:cNvSpPr txBox="1"/>
          <p:nvPr>
            <p:ph idx="8" type="subTitle"/>
          </p:nvPr>
        </p:nvSpPr>
        <p:spPr>
          <a:xfrm>
            <a:off x="3370959" y="1850038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309" name="Google Shape;309;p31"/>
          <p:cNvSpPr txBox="1"/>
          <p:nvPr>
            <p:ph idx="9" type="subTitle"/>
          </p:nvPr>
        </p:nvSpPr>
        <p:spPr>
          <a:xfrm>
            <a:off x="6052576" y="1782275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Calculation</a:t>
            </a:r>
            <a:endParaRPr/>
          </a:p>
        </p:txBody>
      </p:sp>
      <p:sp>
        <p:nvSpPr>
          <p:cNvPr id="310" name="Google Shape;310;p31"/>
          <p:cNvSpPr txBox="1"/>
          <p:nvPr>
            <p:ph idx="13" type="subTitle"/>
          </p:nvPr>
        </p:nvSpPr>
        <p:spPr>
          <a:xfrm>
            <a:off x="721450" y="3165277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311" name="Google Shape;311;p31"/>
          <p:cNvSpPr txBox="1"/>
          <p:nvPr>
            <p:ph idx="14" type="subTitle"/>
          </p:nvPr>
        </p:nvSpPr>
        <p:spPr>
          <a:xfrm>
            <a:off x="3371684" y="3165277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&amp; Weekly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 Monitoring</a:t>
            </a:r>
            <a:endParaRPr/>
          </a:p>
        </p:txBody>
      </p:sp>
      <p:sp>
        <p:nvSpPr>
          <p:cNvPr id="312" name="Google Shape;312;p31"/>
          <p:cNvSpPr txBox="1"/>
          <p:nvPr>
            <p:ph idx="15" type="subTitle"/>
          </p:nvPr>
        </p:nvSpPr>
        <p:spPr>
          <a:xfrm>
            <a:off x="6106226" y="3004302"/>
            <a:ext cx="2402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Functions</a:t>
            </a:r>
            <a:endParaRPr/>
          </a:p>
        </p:txBody>
      </p:sp>
      <p:grpSp>
        <p:nvGrpSpPr>
          <p:cNvPr id="313" name="Google Shape;313;p31"/>
          <p:cNvGrpSpPr/>
          <p:nvPr/>
        </p:nvGrpSpPr>
        <p:grpSpPr>
          <a:xfrm rot="5400000">
            <a:off x="1955183" y="3607473"/>
            <a:ext cx="615152" cy="1993044"/>
            <a:chOff x="6482900" y="1354425"/>
            <a:chExt cx="235600" cy="1342750"/>
          </a:xfrm>
        </p:grpSpPr>
        <p:sp>
          <p:nvSpPr>
            <p:cNvPr id="314" name="Google Shape;314;p31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1"/>
          <p:cNvGrpSpPr/>
          <p:nvPr/>
        </p:nvGrpSpPr>
        <p:grpSpPr>
          <a:xfrm>
            <a:off x="796002" y="511663"/>
            <a:ext cx="470233" cy="506067"/>
            <a:chOff x="1768821" y="3361108"/>
            <a:chExt cx="278739" cy="339073"/>
          </a:xfrm>
        </p:grpSpPr>
        <p:sp>
          <p:nvSpPr>
            <p:cNvPr id="325" name="Google Shape;325;p31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0" y="247212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32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 txBox="1"/>
          <p:nvPr>
            <p:ph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44" name="Google Shape;344;p32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345" name="Google Shape;345;p32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1299525" y="544825"/>
            <a:ext cx="53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 txBox="1"/>
          <p:nvPr>
            <p:ph idx="1" type="subTitle"/>
          </p:nvPr>
        </p:nvSpPr>
        <p:spPr>
          <a:xfrm>
            <a:off x="513675" y="1279200"/>
            <a:ext cx="6945900" cy="32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 register and create user accounts.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log in </a:t>
            </a:r>
            <a:r>
              <a:rPr lang="en" sz="1400"/>
              <a:t>and</a:t>
            </a:r>
            <a:r>
              <a:rPr lang="en" sz="1400"/>
              <a:t> log out from their accounts.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create a profile with the following information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: gender, height, weight, activity levels and calorie goals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view their profile </a:t>
            </a:r>
            <a:r>
              <a:rPr lang="en" sz="1400"/>
              <a:t>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edit/delete their profile.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view their BMI calculation (calculated from their profile details)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search for foods in database and enter the food they have eaten to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Track the number of calories taken per meal per day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view or monitor their daily calorie intake and goal in the calorie track view dashboard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 monitor their intake progress weekly.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 can add, update and delete foods in the food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 can access and manage users 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3"/>
          <p:cNvGrpSpPr/>
          <p:nvPr/>
        </p:nvGrpSpPr>
        <p:grpSpPr>
          <a:xfrm rot="10800000">
            <a:off x="8123200" y="1438915"/>
            <a:ext cx="615152" cy="2716009"/>
            <a:chOff x="6482900" y="1354425"/>
            <a:chExt cx="235600" cy="1829825"/>
          </a:xfrm>
        </p:grpSpPr>
        <p:sp>
          <p:nvSpPr>
            <p:cNvPr id="366" name="Google Shape;366;p33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3"/>
          <p:cNvGrpSpPr/>
          <p:nvPr/>
        </p:nvGrpSpPr>
        <p:grpSpPr>
          <a:xfrm>
            <a:off x="621994" y="544825"/>
            <a:ext cx="526778" cy="572691"/>
            <a:chOff x="6974158" y="2789537"/>
            <a:chExt cx="255247" cy="327458"/>
          </a:xfrm>
        </p:grpSpPr>
        <p:sp>
          <p:nvSpPr>
            <p:cNvPr id="381" name="Google Shape;381;p33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/>
          <p:nvPr/>
        </p:nvSpPr>
        <p:spPr>
          <a:xfrm>
            <a:off x="2700125" y="3620000"/>
            <a:ext cx="1233000" cy="12330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0" y="2472129"/>
            <a:ext cx="6783000" cy="17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34"/>
          <p:cNvSpPr txBox="1"/>
          <p:nvPr>
            <p:ph type="title"/>
          </p:nvPr>
        </p:nvSpPr>
        <p:spPr>
          <a:xfrm>
            <a:off x="713225" y="2684385"/>
            <a:ext cx="3858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 txBox="1"/>
          <p:nvPr>
            <p:ph idx="2" type="title"/>
          </p:nvPr>
        </p:nvSpPr>
        <p:spPr>
          <a:xfrm>
            <a:off x="713225" y="1419535"/>
            <a:ext cx="1450800" cy="9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95" name="Google Shape;395;p34"/>
          <p:cNvGrpSpPr/>
          <p:nvPr/>
        </p:nvGrpSpPr>
        <p:grpSpPr>
          <a:xfrm rot="5400000">
            <a:off x="6030800" y="1131615"/>
            <a:ext cx="615152" cy="2716009"/>
            <a:chOff x="6482900" y="1354425"/>
            <a:chExt cx="235600" cy="1829825"/>
          </a:xfrm>
        </p:grpSpPr>
        <p:sp>
          <p:nvSpPr>
            <p:cNvPr id="396" name="Google Shape;396;p34"/>
            <p:cNvSpPr/>
            <p:nvPr/>
          </p:nvSpPr>
          <p:spPr>
            <a:xfrm>
              <a:off x="6482900" y="1354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6482900" y="1476000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482900" y="159757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482900" y="1719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482900" y="1839975"/>
              <a:ext cx="235600" cy="249275"/>
            </a:xfrm>
            <a:custGeom>
              <a:rect b="b" l="l" r="r" t="t"/>
              <a:pathLst>
                <a:path extrusionOk="0" h="9971" w="9424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482900" y="1962325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6482900" y="208390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6482900" y="22055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6482900" y="23278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6482900" y="2449425"/>
              <a:ext cx="235600" cy="247750"/>
            </a:xfrm>
            <a:custGeom>
              <a:rect b="b" l="l" r="r" t="t"/>
              <a:pathLst>
                <a:path extrusionOk="0" h="9910" w="9424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482900" y="257100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482900" y="2692575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482900" y="2814150"/>
              <a:ext cx="235600" cy="248525"/>
            </a:xfrm>
            <a:custGeom>
              <a:rect b="b" l="l" r="r" t="t"/>
              <a:pathLst>
                <a:path extrusionOk="0" h="9941" w="9424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482900" y="2935750"/>
              <a:ext cx="235600" cy="248500"/>
            </a:xfrm>
            <a:custGeom>
              <a:rect b="b" l="l" r="r" t="t"/>
              <a:pathLst>
                <a:path extrusionOk="0" h="9940" w="9424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</a:t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579275" y="1224638"/>
            <a:ext cx="2473200" cy="332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 txBox="1"/>
          <p:nvPr/>
        </p:nvSpPr>
        <p:spPr>
          <a:xfrm>
            <a:off x="697538" y="1017713"/>
            <a:ext cx="143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3A2A8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Frontend</a:t>
            </a:r>
            <a:endParaRPr sz="2200">
              <a:solidFill>
                <a:srgbClr val="73A2A8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87" y="1741350"/>
            <a:ext cx="600150" cy="71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600" y="3008538"/>
            <a:ext cx="600150" cy="76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0200" y="2976615"/>
            <a:ext cx="600150" cy="82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1801" y="1835925"/>
            <a:ext cx="600150" cy="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1525" y="1835925"/>
            <a:ext cx="600150" cy="6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 txBox="1"/>
          <p:nvPr/>
        </p:nvSpPr>
        <p:spPr>
          <a:xfrm>
            <a:off x="558450" y="2460788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React JS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1342175" y="2460788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HTML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2105100" y="2460788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CSS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731275" y="3876500"/>
            <a:ext cx="10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Bootstrap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1829275" y="3780875"/>
            <a:ext cx="11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React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Bootstrap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3450063" y="1224638"/>
            <a:ext cx="2473200" cy="332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"/>
          <p:cNvSpPr txBox="1"/>
          <p:nvPr/>
        </p:nvSpPr>
        <p:spPr>
          <a:xfrm>
            <a:off x="3568325" y="1017713"/>
            <a:ext cx="143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3A2A8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Backend</a:t>
            </a:r>
            <a:endParaRPr sz="2200">
              <a:solidFill>
                <a:srgbClr val="73A2A8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pic>
        <p:nvPicPr>
          <p:cNvPr id="429" name="Google Shape;42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7175" y="1801000"/>
            <a:ext cx="600150" cy="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8023" y="3051325"/>
            <a:ext cx="719450" cy="7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1744" y="1570844"/>
            <a:ext cx="889949" cy="8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5"/>
          <p:cNvSpPr txBox="1"/>
          <p:nvPr/>
        </p:nvSpPr>
        <p:spPr>
          <a:xfrm>
            <a:off x="3623025" y="2555950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Java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35"/>
          <p:cNvSpPr txBox="1"/>
          <p:nvPr/>
        </p:nvSpPr>
        <p:spPr>
          <a:xfrm>
            <a:off x="4675750" y="2544838"/>
            <a:ext cx="11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Spring boot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3476900" y="36888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Maven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4654878" y="3184425"/>
            <a:ext cx="114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Spring MVC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Spring REST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Spring DATA JPA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6320850" y="1224638"/>
            <a:ext cx="2473200" cy="332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65825" y="3156475"/>
            <a:ext cx="824451" cy="8244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5"/>
          <p:cNvSpPr txBox="1"/>
          <p:nvPr/>
        </p:nvSpPr>
        <p:spPr>
          <a:xfrm>
            <a:off x="6481663" y="1017738"/>
            <a:ext cx="143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3A2A8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DB/API</a:t>
            </a:r>
            <a:endParaRPr sz="2200">
              <a:solidFill>
                <a:srgbClr val="73A2A8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2001" y="1581281"/>
            <a:ext cx="1143000" cy="111606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/>
        </p:nvSpPr>
        <p:spPr>
          <a:xfrm>
            <a:off x="7685875" y="3160450"/>
            <a:ext cx="9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Aws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RDS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6542875" y="1929250"/>
            <a:ext cx="9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Postgre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SQL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Pastel Company Profile by Slidesgo">
  <a:themeElements>
    <a:clrScheme name="Simple Light">
      <a:dk1>
        <a:srgbClr val="36502A"/>
      </a:dk1>
      <a:lt1>
        <a:srgbClr val="F9FDF8"/>
      </a:lt1>
      <a:dk2>
        <a:srgbClr val="E0F0DA"/>
      </a:dk2>
      <a:lt2>
        <a:srgbClr val="B6D7A8"/>
      </a:lt2>
      <a:accent1>
        <a:srgbClr val="38761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650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