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b617f85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b617f85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b617f85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b617f85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b8ec16d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eb8ec16d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b8ec16d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b8ec16d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a9329888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a932988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9329888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a9329888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b617f85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b617f85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b617f85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b617f85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b617f85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b617f85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b617f85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b617f85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b617f85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b617f85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b617f85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b617f85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38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225700" y="0"/>
            <a:ext cx="885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Waiyat Hamdani Tool used: Java , </a:t>
            </a:r>
            <a:r>
              <a:rPr lang="en" sz="2500"/>
              <a:t>Javelin</a:t>
            </a:r>
            <a:r>
              <a:rPr lang="en" sz="2500"/>
              <a:t> ,Docker ,Dbeaver</a:t>
            </a:r>
            <a:endParaRPr sz="2500"/>
          </a:p>
        </p:txBody>
      </p:sp>
      <p:sp>
        <p:nvSpPr>
          <p:cNvPr id="278" name="Google Shape;278;p13"/>
          <p:cNvSpPr txBox="1"/>
          <p:nvPr/>
        </p:nvSpPr>
        <p:spPr>
          <a:xfrm>
            <a:off x="722175" y="3283100"/>
            <a:ext cx="77769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Project 0-</a:t>
            </a:r>
            <a:endParaRPr b="1" sz="2900" u="sng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Postman Bank W Demonstration</a:t>
            </a:r>
            <a:endParaRPr b="1" sz="2900" u="sng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00025" y="51400"/>
            <a:ext cx="33678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7393"/>
              <a:buNone/>
            </a:pPr>
            <a:r>
              <a:rPr lang="en" sz="2088"/>
              <a:t>Expected : Delete Account </a:t>
            </a:r>
            <a:endParaRPr sz="2088"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396675" y="1347450"/>
            <a:ext cx="964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created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5335025" y="68400"/>
            <a:ext cx="37413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going to Use me this time !! we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going to create a saving account and put $50 in it and transfer it into Imsol account id 3 that Ryu Sunjae created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5" y="1714924"/>
            <a:ext cx="1612725" cy="17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5" y="4174200"/>
            <a:ext cx="8923925" cy="89239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3662375" y="2672500"/>
            <a:ext cx="1381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I deleted without emptying the account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525" y="2204275"/>
            <a:ext cx="3843200" cy="171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1375" y="758800"/>
            <a:ext cx="1652424" cy="1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58975" y="0"/>
            <a:ext cx="8641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Continuation of Deleted Account Expectation</a:t>
            </a:r>
            <a:endParaRPr sz="2420"/>
          </a:p>
        </p:txBody>
      </p:sp>
      <p:pic>
        <p:nvPicPr>
          <p:cNvPr id="369" name="Google Shape;3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3" y="1805700"/>
            <a:ext cx="1971449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 txBox="1"/>
          <p:nvPr/>
        </p:nvSpPr>
        <p:spPr>
          <a:xfrm>
            <a:off x="239400" y="1333750"/>
            <a:ext cx="1272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Now that account is empty 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3372000" y="909675"/>
            <a:ext cx="219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Waiyat Should Able to delete it !!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650" y="1432137"/>
            <a:ext cx="6341101" cy="31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95750" y="0"/>
            <a:ext cx="88677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88"/>
              <a:t>Expected : All change Info </a:t>
            </a:r>
            <a:endParaRPr sz="1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88"/>
              <a:t>(Firstname, Lastname, Email , Phone,Address , Email)</a:t>
            </a:r>
            <a:endParaRPr sz="1588"/>
          </a:p>
        </p:txBody>
      </p:sp>
      <p:pic>
        <p:nvPicPr>
          <p:cNvPr id="378" name="Google Shape;3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067250"/>
            <a:ext cx="2092625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0" y="775600"/>
            <a:ext cx="8839199" cy="17183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/>
          <p:nvPr/>
        </p:nvSpPr>
        <p:spPr>
          <a:xfrm>
            <a:off x="6162650" y="362500"/>
            <a:ext cx="8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original</a:t>
            </a:r>
            <a:endParaRPr b="1" sz="7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6963" y="1090625"/>
            <a:ext cx="2313771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200" y="1067250"/>
            <a:ext cx="2264695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0375" y="1067250"/>
            <a:ext cx="2037137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0" y="2852150"/>
            <a:ext cx="1962950" cy="1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6950" y="4727600"/>
            <a:ext cx="7794650" cy="3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6395175" y="4329425"/>
            <a:ext cx="2202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changes</a:t>
            </a:r>
            <a:endParaRPr b="1" i="1" sz="13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type="title"/>
          </p:nvPr>
        </p:nvSpPr>
        <p:spPr>
          <a:xfrm>
            <a:off x="298350" y="0"/>
            <a:ext cx="31830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: History</a:t>
            </a:r>
            <a:endParaRPr/>
          </a:p>
        </p:txBody>
      </p:sp>
      <p:pic>
        <p:nvPicPr>
          <p:cNvPr id="392" name="Google Shape;3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125" y="672350"/>
            <a:ext cx="5080459" cy="42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5"/>
          <p:cNvSpPr txBox="1"/>
          <p:nvPr/>
        </p:nvSpPr>
        <p:spPr>
          <a:xfrm>
            <a:off x="4603150" y="83850"/>
            <a:ext cx="3980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should expected as the same as this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query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!!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50" y="672350"/>
            <a:ext cx="3327449" cy="43138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5"/>
          <p:cNvSpPr txBox="1"/>
          <p:nvPr/>
        </p:nvSpPr>
        <p:spPr>
          <a:xfrm>
            <a:off x="3549825" y="68400"/>
            <a:ext cx="868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May be 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Buggy !!</a:t>
            </a:r>
            <a:endParaRPr b="1"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72000" y="1570900"/>
            <a:ext cx="20142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ERD- Diagram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25" y="152400"/>
            <a:ext cx="6990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477400" y="55350"/>
            <a:ext cx="6987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To know about Bank W</a:t>
            </a:r>
            <a:endParaRPr sz="2700"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8307" t="0"/>
          <a:stretch/>
        </p:blipFill>
        <p:spPr>
          <a:xfrm>
            <a:off x="4363750" y="612925"/>
            <a:ext cx="4527949" cy="1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638" y="2163900"/>
            <a:ext cx="4630176" cy="26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7400" y="574350"/>
            <a:ext cx="2466904" cy="4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212025" y="51400"/>
            <a:ext cx="86250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8"/>
              <a:t>Expected : </a:t>
            </a:r>
            <a:r>
              <a:rPr lang="en" sz="2388" u="sng"/>
              <a:t>Register</a:t>
            </a:r>
            <a:r>
              <a:rPr lang="en" sz="2388"/>
              <a:t> - User automatically register one account</a:t>
            </a:r>
            <a:r>
              <a:rPr lang="en" sz="2500"/>
              <a:t>  </a:t>
            </a:r>
            <a:endParaRPr sz="25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75" y="521625"/>
            <a:ext cx="6340473" cy="33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4">
            <a:alphaModFix/>
          </a:blip>
          <a:srcRect b="0" l="0" r="0" t="6279"/>
          <a:stretch/>
        </p:blipFill>
        <p:spPr>
          <a:xfrm>
            <a:off x="0" y="3919175"/>
            <a:ext cx="9144002" cy="12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95750" y="1484225"/>
            <a:ext cx="24693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the real life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bank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every time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user register always including one account 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That what we expected to achive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 : Remember it does register the user and account but before you login Run </a:t>
            </a:r>
            <a:r>
              <a:rPr b="1" lang="en" sz="1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root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one more time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2469150" y="37725"/>
            <a:ext cx="38712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Expected:  Login and Auth !!</a:t>
            </a:r>
            <a:endParaRPr sz="2200"/>
          </a:p>
        </p:txBody>
      </p:sp>
      <p:sp>
        <p:nvSpPr>
          <p:cNvPr id="306" name="Google Shape;306;p17"/>
          <p:cNvSpPr txBox="1"/>
          <p:nvPr/>
        </p:nvSpPr>
        <p:spPr>
          <a:xfrm>
            <a:off x="2469150" y="512975"/>
            <a:ext cx="393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463725" y="417225"/>
            <a:ext cx="685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not login and goes to auth you will expected error  (Cause again you not authorize)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50" y="725925"/>
            <a:ext cx="6111049" cy="13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1870925" y="2136000"/>
            <a:ext cx="450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login and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successful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you should see this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4">
            <a:alphaModFix/>
          </a:blip>
          <a:srcRect b="2275" l="0" r="0" t="3304"/>
          <a:stretch/>
        </p:blipFill>
        <p:spPr>
          <a:xfrm>
            <a:off x="1953925" y="2462300"/>
            <a:ext cx="258861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600" y="2462300"/>
            <a:ext cx="249385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346250" y="-34200"/>
            <a:ext cx="70305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: Deposit 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0" y="2047850"/>
            <a:ext cx="55911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775" y="1924750"/>
            <a:ext cx="3222254" cy="32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100" y="492400"/>
            <a:ext cx="7440901" cy="14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1238000" y="3399350"/>
            <a:ext cx="4083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show currently how much in your account right now 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Also will show how much you deposited today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332550" y="0"/>
            <a:ext cx="6726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Expected : Withdraw </a:t>
            </a:r>
            <a:endParaRPr sz="2220"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52" y="1840700"/>
            <a:ext cx="3053348" cy="33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25" y="1914525"/>
            <a:ext cx="57616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0" y="506055"/>
            <a:ext cx="9144002" cy="133464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2298150" y="3460925"/>
            <a:ext cx="34473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show how much currently you have in your account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how much expected withdrawal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52100" y="30875"/>
            <a:ext cx="70305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Expected: Transfer </a:t>
            </a:r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950" y="0"/>
            <a:ext cx="2932051" cy="17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0"/>
          <p:cNvSpPr txBox="1"/>
          <p:nvPr/>
        </p:nvSpPr>
        <p:spPr>
          <a:xfrm>
            <a:off x="3433550" y="30875"/>
            <a:ext cx="2571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purpose , We creating another account for sunjae to sent money for me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75" y="555950"/>
            <a:ext cx="1201775" cy="11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951" y="1913273"/>
            <a:ext cx="2932050" cy="288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50" y="2328625"/>
            <a:ext cx="4873376" cy="13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1379988" y="3830250"/>
            <a:ext cx="3536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 you Sunjae to make me $50 richer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45275" y="34200"/>
            <a:ext cx="7030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8"/>
              <a:t>Expected - Create Extra Account </a:t>
            </a:r>
            <a:endParaRPr sz="2088"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875" y="376150"/>
            <a:ext cx="1551825" cy="1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 txBox="1"/>
          <p:nvPr/>
        </p:nvSpPr>
        <p:spPr>
          <a:xfrm>
            <a:off x="5635200" y="34200"/>
            <a:ext cx="350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Ryu Sunjae Want to create saving account to buy ImSol birthday gift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00" y="787550"/>
            <a:ext cx="3835124" cy="29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 txBox="1"/>
          <p:nvPr/>
        </p:nvSpPr>
        <p:spPr>
          <a:xfrm>
            <a:off x="5355500" y="787550"/>
            <a:ext cx="19698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case we going to login to Ryu-Sunjae and we going to create an extra account for him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75" y="3873481"/>
            <a:ext cx="9144001" cy="111138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/>
        </p:nvSpPr>
        <p:spPr>
          <a:xfrm>
            <a:off x="5704375" y="3255875"/>
            <a:ext cx="3276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Now We have an extra account for him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