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800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5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9F22E-95A6-6662-3ABE-716FED56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Microsoft SQL Server:</a:t>
            </a:r>
            <a:br>
              <a:rPr lang="en-US" dirty="0"/>
            </a:br>
            <a:r>
              <a:rPr lang="en-US" dirty="0"/>
              <a:t>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755F4-0C56-B7BE-84AE-F980DFD4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By: Jean-Luc Quatremain</a:t>
            </a:r>
          </a:p>
          <a:p>
            <a:pPr algn="l"/>
            <a:r>
              <a:rPr lang="en-US" dirty="0"/>
              <a:t>Bremer Jonathan</a:t>
            </a:r>
          </a:p>
          <a:p>
            <a:pPr algn="l"/>
            <a:r>
              <a:rPr lang="en-US" dirty="0"/>
              <a:t>Robert Considine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AA422DDE-7C48-E0C0-91C9-E150EA72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2" r="43584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81EC-48ED-9FA1-0F7F-83DD421C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FE8F-5DD0-417D-3A1A-D02B914B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in Microsoft SQL Server are database objects that improve the speed of data retrieval operations on a table at the cost of additional storage space and some overhead on data modification operations. </a:t>
            </a:r>
          </a:p>
          <a:p>
            <a:r>
              <a:rPr lang="en-US" dirty="0"/>
              <a:t>An index is created on a table or view and provides a structured way to retrieve rows efficiently based on the indexed columns.</a:t>
            </a:r>
          </a:p>
        </p:txBody>
      </p:sp>
    </p:spTree>
    <p:extLst>
      <p:ext uri="{BB962C8B-B14F-4D97-AF65-F5344CB8AC3E}">
        <p14:creationId xmlns:p14="http://schemas.microsoft.com/office/powerpoint/2010/main" val="352675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7F9C-1218-4EE8-2F92-807973B07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C3C4-0523-2D3F-F2C4-C5ADA22C6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Faster retrieval time -Improved query performance</a:t>
            </a:r>
          </a:p>
          <a:p>
            <a:r>
              <a:rPr lang="en-US" dirty="0"/>
              <a:t>Efficient check for uniqueness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8B33-9A01-899A-8FCF-F1F4A002C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50513-1606-A688-92AF-242B77B31E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Storage overhead</a:t>
            </a:r>
          </a:p>
          <a:p>
            <a:r>
              <a:rPr lang="en-US" dirty="0"/>
              <a:t>Insert/Update/Delete functionality incurs extra processing time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BDCD45-4F45-9CAD-1A4E-847E2E15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vs. Drawbacks</a:t>
            </a:r>
          </a:p>
        </p:txBody>
      </p:sp>
    </p:spTree>
    <p:extLst>
      <p:ext uri="{BB962C8B-B14F-4D97-AF65-F5344CB8AC3E}">
        <p14:creationId xmlns:p14="http://schemas.microsoft.com/office/powerpoint/2010/main" val="39569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784-9702-BFCD-2154-C29527AD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44529"/>
          </a:xfrm>
        </p:spPr>
        <p:txBody>
          <a:bodyPr/>
          <a:lstStyle/>
          <a:p>
            <a:r>
              <a:rPr lang="en-US" dirty="0"/>
              <a:t>Types of Indexes: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3677-0276-6A31-0E63-2910E461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Hash Indexes -</a:t>
            </a:r>
          </a:p>
          <a:p>
            <a:r>
              <a:rPr lang="en-US" dirty="0"/>
              <a:t>Clustered Indexes – By default, PRIMARY KEY and UNIQUE attributes</a:t>
            </a:r>
          </a:p>
          <a:p>
            <a:r>
              <a:rPr lang="en-US" dirty="0"/>
              <a:t>Non-Clustered Indexes -</a:t>
            </a:r>
          </a:p>
          <a:p>
            <a:r>
              <a:rPr lang="en-US" dirty="0"/>
              <a:t>Unique Indexes -</a:t>
            </a:r>
          </a:p>
          <a:p>
            <a:r>
              <a:rPr lang="en-US" dirty="0"/>
              <a:t>Filtered Indexes - CREATE CLUSTERED INDEX </a:t>
            </a:r>
            <a:r>
              <a:rPr lang="en-US" dirty="0" err="1"/>
              <a:t>IX_Employee_ID</a:t>
            </a:r>
            <a:r>
              <a:rPr lang="en-US" dirty="0"/>
              <a:t> ON Employees (</a:t>
            </a:r>
            <a:r>
              <a:rPr lang="en-US" dirty="0" err="1"/>
              <a:t>EmployeeID</a:t>
            </a:r>
            <a:r>
              <a:rPr lang="en-US" dirty="0"/>
              <a:t>) </a:t>
            </a:r>
            <a:r>
              <a:rPr lang="en-US" dirty="0">
                <a:highlight>
                  <a:srgbClr val="FFFF00"/>
                </a:highlight>
              </a:rPr>
              <a:t>WHERE Status = ‘Active’;</a:t>
            </a:r>
            <a:endParaRPr lang="en-US" dirty="0"/>
          </a:p>
          <a:p>
            <a:r>
              <a:rPr lang="en-US" dirty="0"/>
              <a:t>Full-Text Indexes - CREATE FULLTEXT INDEX ON Documents (</a:t>
            </a:r>
            <a:r>
              <a:rPr lang="en-US" dirty="0" err="1"/>
              <a:t>DocumentText</a:t>
            </a:r>
            <a:r>
              <a:rPr lang="en-US" dirty="0"/>
              <a:t>) </a:t>
            </a:r>
            <a:r>
              <a:rPr lang="en-US" dirty="0">
                <a:highlight>
                  <a:srgbClr val="00FFFF"/>
                </a:highlight>
              </a:rPr>
              <a:t>KEY INDEX </a:t>
            </a:r>
            <a:r>
              <a:rPr lang="en-US" dirty="0" err="1">
                <a:highlight>
                  <a:srgbClr val="00FFFF"/>
                </a:highlight>
              </a:rPr>
              <a:t>PK_DocumentID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68B65-37C8-4CFB-1568-5AF3BF6E72DA}"/>
              </a:ext>
            </a:extLst>
          </p:cNvPr>
          <p:cNvSpPr txBox="1"/>
          <p:nvPr/>
        </p:nvSpPr>
        <p:spPr>
          <a:xfrm>
            <a:off x="1517905" y="2262433"/>
            <a:ext cx="90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INDEX_TYPE </a:t>
            </a:r>
            <a:r>
              <a:rPr lang="en-US" dirty="0">
                <a:solidFill>
                  <a:srgbClr val="0070C0"/>
                </a:solidFill>
              </a:rPr>
              <a:t>INDEX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IX_INDEX_NAME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TABLE_NAME (COLUMN_NAME);</a:t>
            </a:r>
          </a:p>
        </p:txBody>
      </p:sp>
    </p:spTree>
    <p:extLst>
      <p:ext uri="{BB962C8B-B14F-4D97-AF65-F5344CB8AC3E}">
        <p14:creationId xmlns:p14="http://schemas.microsoft.com/office/powerpoint/2010/main" val="92191293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Arial</vt:lpstr>
      <vt:lpstr>Avenir Next LT Pro</vt:lpstr>
      <vt:lpstr>PrismaticVTI</vt:lpstr>
      <vt:lpstr>Microsoft SQL Server: Indexes</vt:lpstr>
      <vt:lpstr>Overview</vt:lpstr>
      <vt:lpstr>Benefits vs. Drawbacks</vt:lpstr>
      <vt:lpstr>Types of Indexes: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Jean-Luc Quatremain</dc:creator>
  <cp:lastModifiedBy>Jean-Luc Quatremain</cp:lastModifiedBy>
  <cp:revision>1</cp:revision>
  <dcterms:created xsi:type="dcterms:W3CDTF">2024-07-17T18:57:28Z</dcterms:created>
  <dcterms:modified xsi:type="dcterms:W3CDTF">2024-07-17T20:17:06Z</dcterms:modified>
</cp:coreProperties>
</file>