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2" r:id="rId4"/>
    <p:sldId id="263" r:id="rId5"/>
    <p:sldId id="264" r:id="rId6"/>
    <p:sldId id="266" r:id="rId7"/>
    <p:sldId id="268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不考原题！！！！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748937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630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7086600" cy="455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5884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42" y="0"/>
            <a:ext cx="908885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若已调波信号表达式为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=10cos (2</a:t>
            </a:r>
            <a:r>
              <a:rPr lang="en-US" altLang="zh-CN" dirty="0" smtClean="0">
                <a:sym typeface="Symbol"/>
              </a:rPr>
              <a:t>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+10cos2000</a:t>
            </a:r>
            <a:r>
              <a:rPr lang="en-US" altLang="zh-CN" dirty="0" smtClean="0">
                <a:sym typeface="Symbol"/>
              </a:rPr>
              <a:t>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zh-CN" dirty="0" smtClean="0"/>
              <a:t>（</a:t>
            </a:r>
            <a:r>
              <a:rPr lang="en-US" altLang="zh-CN" dirty="0" smtClean="0"/>
              <a:t>V</a:t>
            </a:r>
            <a:r>
              <a:rPr lang="zh-CN" altLang="zh-CN" dirty="0" smtClean="0"/>
              <a:t>），则可判断该已调波为 </a:t>
            </a:r>
            <a:r>
              <a:rPr lang="en-US" altLang="zh-CN" dirty="0" smtClean="0"/>
              <a:t>_____</a:t>
            </a:r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、标准调幅波，</a:t>
            </a:r>
            <a:r>
              <a:rPr lang="en-US" altLang="zh-CN" dirty="0" smtClean="0"/>
              <a:t>B.</a:t>
            </a:r>
            <a:r>
              <a:rPr lang="zh-CN" altLang="zh-CN" dirty="0" smtClean="0"/>
              <a:t>双边带调幅波</a:t>
            </a:r>
            <a:r>
              <a:rPr lang="en-US" altLang="zh-CN" dirty="0" smtClean="0"/>
              <a:t> 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FM</a:t>
            </a:r>
            <a:r>
              <a:rPr lang="zh-CN" altLang="zh-CN" dirty="0" smtClean="0"/>
              <a:t>波），且带宽为</a:t>
            </a:r>
            <a:r>
              <a:rPr lang="en-US" altLang="zh-CN" dirty="0" smtClean="0"/>
              <a:t>BW =___________kHz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某普通调幅发射机，其载波频率和调制信号频率分别为</a:t>
            </a:r>
            <a:r>
              <a:rPr lang="en-US" altLang="zh-CN" dirty="0" smtClean="0"/>
              <a:t>500kHz</a:t>
            </a:r>
            <a:r>
              <a:rPr lang="zh-CN" altLang="zh-CN" dirty="0" smtClean="0"/>
              <a:t>和</a:t>
            </a:r>
            <a:r>
              <a:rPr lang="en-US" altLang="zh-CN" dirty="0" smtClean="0"/>
              <a:t>20Hz~5kHz</a:t>
            </a:r>
            <a:r>
              <a:rPr lang="zh-CN" altLang="zh-CN" dirty="0" smtClean="0"/>
              <a:t>，载波功率为</a:t>
            </a:r>
            <a:r>
              <a:rPr lang="en-US" altLang="zh-CN" dirty="0" smtClean="0"/>
              <a:t>100kw</a:t>
            </a:r>
            <a:r>
              <a:rPr lang="zh-CN" altLang="zh-CN" dirty="0" smtClean="0"/>
              <a:t>。当调制系数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=0.5</a:t>
            </a:r>
            <a:r>
              <a:rPr lang="zh-CN" altLang="zh-CN" dirty="0" smtClean="0"/>
              <a:t>时，该调幅波的频带宽度 </a:t>
            </a:r>
            <a:r>
              <a:rPr lang="zh-CN" altLang="zh-CN" i="1" dirty="0" smtClean="0"/>
              <a:t>和</a:t>
            </a:r>
            <a:r>
              <a:rPr lang="zh-CN" altLang="zh-CN" dirty="0" smtClean="0"/>
              <a:t>总功率。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96</Words>
  <Application>Microsoft Office PowerPoint</Application>
  <PresentationFormat>全屏显示(4:3)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不考原题！！！！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dcterms:created xsi:type="dcterms:W3CDTF">2006-08-16T00:00:00Z</dcterms:created>
  <dcterms:modified xsi:type="dcterms:W3CDTF">2021-03-22T05:58:53Z</dcterms:modified>
</cp:coreProperties>
</file>