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A8814-E600-4D74-A665-CB4827248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90A6-207D-4E8B-B448-C23523317B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时序逻辑电路习题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44584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98800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19833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92088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29903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881238"/>
            <a:ext cx="8136904" cy="23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30636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9" y="2924944"/>
            <a:ext cx="799256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2308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821226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92039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3" y="2708920"/>
            <a:ext cx="710719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0" y="476672"/>
            <a:ext cx="818178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94" y="3406282"/>
            <a:ext cx="7671614" cy="303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064896" cy="305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7200800" cy="294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136904" cy="336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3" y="3429000"/>
            <a:ext cx="7624397" cy="248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8452"/>
            <a:ext cx="8232755" cy="335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4" y="3913561"/>
            <a:ext cx="7848872" cy="262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7"/>
            <a:ext cx="7920880" cy="249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6672"/>
            <a:ext cx="802374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7848872" cy="318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2" y="3789040"/>
            <a:ext cx="7864513" cy="267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17085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52490"/>
            <a:ext cx="8188994" cy="213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20767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93729"/>
            <a:ext cx="7416824" cy="299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61031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1" y="2780928"/>
            <a:ext cx="6624736" cy="337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43872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4" y="1916832"/>
            <a:ext cx="7632848" cy="38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79"/>
            <a:ext cx="8336314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8" y="2204864"/>
            <a:ext cx="7108070" cy="372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49357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3"/>
            <a:ext cx="6912768" cy="37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620688"/>
            <a:ext cx="817207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3140968"/>
            <a:ext cx="7632849" cy="290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33921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6984776" cy="369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8" y="836712"/>
            <a:ext cx="830342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0" y="2348879"/>
            <a:ext cx="7455296" cy="363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0763"/>
            <a:ext cx="7128792" cy="317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21804"/>
            <a:ext cx="8018522" cy="237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813996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21168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7537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276872"/>
            <a:ext cx="742950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08039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03614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22108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78916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53204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36167"/>
            <a:ext cx="7344816" cy="236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799418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10645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817577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3" y="3140968"/>
            <a:ext cx="81255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64704"/>
            <a:ext cx="8352929" cy="208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10636"/>
            <a:ext cx="8035448" cy="24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7" y="764704"/>
            <a:ext cx="817432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7" y="3356992"/>
            <a:ext cx="818035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37782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79214"/>
            <a:ext cx="8206515" cy="229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全屏显示(4:3)</PresentationFormat>
  <Paragraphs>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第五章 时序逻辑电路习题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填空题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acousticwy</cp:lastModifiedBy>
  <cp:revision>8</cp:revision>
  <dcterms:created xsi:type="dcterms:W3CDTF">2015-05-24T08:32:00Z</dcterms:created>
  <dcterms:modified xsi:type="dcterms:W3CDTF">2018-05-16T09:05:34Z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