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3"/>
  </p:handoutMasterIdLst>
  <p:sldIdLst>
    <p:sldId id="1438" r:id="rId3"/>
    <p:sldId id="319" r:id="rId5"/>
    <p:sldId id="258" r:id="rId6"/>
    <p:sldId id="334" r:id="rId7"/>
    <p:sldId id="336" r:id="rId8"/>
    <p:sldId id="338" r:id="rId9"/>
    <p:sldId id="2505" r:id="rId10"/>
    <p:sldId id="330" r:id="rId11"/>
    <p:sldId id="1434" r:id="rId12"/>
    <p:sldId id="268" r:id="rId13"/>
    <p:sldId id="269" r:id="rId14"/>
    <p:sldId id="270" r:id="rId15"/>
    <p:sldId id="1958" r:id="rId16"/>
    <p:sldId id="1962" r:id="rId17"/>
    <p:sldId id="1963" r:id="rId18"/>
    <p:sldId id="1973" r:id="rId19"/>
    <p:sldId id="1684" r:id="rId20"/>
    <p:sldId id="1965" r:id="rId21"/>
    <p:sldId id="2504" r:id="rId22"/>
    <p:sldId id="1966" r:id="rId23"/>
    <p:sldId id="2503" r:id="rId24"/>
    <p:sldId id="1968" r:id="rId25"/>
    <p:sldId id="346" r:id="rId26"/>
    <p:sldId id="1969" r:id="rId27"/>
    <p:sldId id="347" r:id="rId28"/>
    <p:sldId id="1989" r:id="rId29"/>
    <p:sldId id="337" r:id="rId30"/>
    <p:sldId id="1990" r:id="rId31"/>
    <p:sldId id="339" r:id="rId32"/>
    <p:sldId id="342" r:id="rId33"/>
    <p:sldId id="1994" r:id="rId34"/>
    <p:sldId id="344" r:id="rId35"/>
    <p:sldId id="1995" r:id="rId36"/>
    <p:sldId id="345" r:id="rId37"/>
    <p:sldId id="1991" r:id="rId38"/>
    <p:sldId id="349" r:id="rId39"/>
    <p:sldId id="1996" r:id="rId40"/>
    <p:sldId id="1997" r:id="rId41"/>
    <p:sldId id="2538" r:id="rId42"/>
  </p:sldIdLst>
  <p:sldSz cx="9144000" cy="6858000" type="screen4x3"/>
  <p:notesSz cx="6736080" cy="986663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NI-Times" pitchFamily="2"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CCFFFF"/>
    <a:srgbClr val="000000"/>
    <a:srgbClr val="0000CC"/>
    <a:srgbClr val="FFCCFF"/>
    <a:srgbClr val="FFFFCC"/>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909"/>
  </p:normalViewPr>
  <p:slideViewPr>
    <p:cSldViewPr showGuides="1">
      <p:cViewPr varScale="1">
        <p:scale>
          <a:sx n="67" d="100"/>
          <a:sy n="67" d="100"/>
        </p:scale>
        <p:origin x="14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4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4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4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4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4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08A9709-968E-4528-B6B2-432B143DC70A}" type="doc">
      <dgm:prSet loTypeId="urn:microsoft.com/office/officeart/2005/8/layout/chevron2" loCatId="list" qsTypeId="urn:microsoft.com/office/officeart/2005/8/quickstyle/3d3" qsCatId="3D" csTypeId="urn:microsoft.com/office/officeart/2005/8/colors/colorful1#46" csCatId="colorful" phldr="1"/>
      <dgm:spPr/>
      <dgm:t>
        <a:bodyPr/>
        <a:lstStyle/>
        <a:p>
          <a:endParaRPr lang="vi-VN"/>
        </a:p>
      </dgm:t>
    </dgm:pt>
    <dgm:pt modelId="{80EB7846-5BB7-46EA-AC3C-A5EB354EBA1A}">
      <dgm:prSet phldrT="[Text]" custT="1"/>
      <dgm:spPr/>
      <dgm:t>
        <a:bodyPr/>
        <a:lstStyle/>
        <a:p>
          <a:r>
            <a:rPr lang="en-US" sz="3000" dirty="0"/>
            <a:t>1</a:t>
          </a:r>
          <a:endParaRPr lang="vi-VN" sz="3000" dirty="0"/>
        </a:p>
      </dgm:t>
    </dgm:pt>
    <dgm:pt modelId="{D88D5E78-FB2F-4B89-898E-5290FCF9625D}" cxnId="{22D76451-6705-48A9-BB58-4D1D2A7EBDE8}" type="sibTrans">
      <dgm:prSet/>
      <dgm:spPr/>
      <dgm:t>
        <a:bodyPr/>
        <a:lstStyle/>
        <a:p>
          <a:endParaRPr lang="vi-VN" sz="3000"/>
        </a:p>
      </dgm:t>
    </dgm:pt>
    <dgm:pt modelId="{3AABFBD0-1225-43FE-A6EE-D9C1B9E41D86}" cxnId="{22D76451-6705-48A9-BB58-4D1D2A7EBDE8}" type="parTrans">
      <dgm:prSet/>
      <dgm:spPr/>
      <dgm:t>
        <a:bodyPr/>
        <a:lstStyle/>
        <a:p>
          <a:endParaRPr lang="vi-VN" sz="3000"/>
        </a:p>
      </dgm:t>
    </dgm:pt>
    <dgm:pt modelId="{DE3A5FA4-3949-4385-996B-394755A88BAF}">
      <dgm:prSet phldrT="[Text]" custT="1">
        <dgm:style>
          <a:lnRef idx="2">
            <a:schemeClr val="accent2"/>
          </a:lnRef>
          <a:fillRef idx="1">
            <a:schemeClr val="lt1"/>
          </a:fillRef>
          <a:effectRef idx="0">
            <a:schemeClr val="accent2"/>
          </a:effectRef>
          <a:fontRef idx="minor">
            <a:schemeClr val="dk1"/>
          </a:fontRef>
        </dgm:style>
      </dgm:prSet>
      <dgm:spPr/>
      <dgm:t>
        <a:bodyPr/>
        <a:lstStyle/>
        <a:p>
          <a:r>
            <a:rPr lang="vi-VN" sz="2700" dirty="0" smtClean="0">
              <a:latin typeface="Times New Roman" panose="02020603050405020304" pitchFamily="18" charset="0"/>
              <a:cs typeface="Times New Roman" panose="02020603050405020304" pitchFamily="18" charset="0"/>
            </a:rPr>
            <a:t>Hôn nhân tự nguyện, tiến</a:t>
          </a:r>
          <a:r>
            <a:rPr lang="vi-VN" sz="2700" spc="-55" dirty="0" smtClean="0">
              <a:latin typeface="Times New Roman" panose="02020603050405020304" pitchFamily="18" charset="0"/>
              <a:cs typeface="Times New Roman" panose="02020603050405020304" pitchFamily="18" charset="0"/>
            </a:rPr>
            <a:t> </a:t>
          </a:r>
          <a:r>
            <a:rPr lang="vi-VN" sz="2700" dirty="0" smtClean="0">
              <a:latin typeface="Times New Roman" panose="02020603050405020304" pitchFamily="18" charset="0"/>
              <a:cs typeface="Times New Roman" panose="02020603050405020304" pitchFamily="18" charset="0"/>
            </a:rPr>
            <a:t>bộ; Một vợ, một</a:t>
          </a:r>
          <a:r>
            <a:rPr lang="vi-VN" sz="2700" spc="-20" dirty="0" smtClean="0">
              <a:latin typeface="Times New Roman" panose="02020603050405020304" pitchFamily="18" charset="0"/>
              <a:cs typeface="Times New Roman" panose="02020603050405020304" pitchFamily="18" charset="0"/>
            </a:rPr>
            <a:t> </a:t>
          </a:r>
          <a:r>
            <a:rPr lang="vi-VN" sz="2700" dirty="0" smtClean="0">
              <a:latin typeface="Times New Roman" panose="02020603050405020304" pitchFamily="18" charset="0"/>
              <a:cs typeface="Times New Roman" panose="02020603050405020304" pitchFamily="18" charset="0"/>
            </a:rPr>
            <a:t>chồng</a:t>
          </a:r>
          <a:endParaRPr lang="vi-VN" sz="2700" b="0" dirty="0"/>
        </a:p>
      </dgm:t>
    </dgm:pt>
    <dgm:pt modelId="{D2276A15-F336-4AC7-B93C-38F92FBEA5F0}" cxnId="{34205725-3EBE-4734-B761-DB75FEA2D437}" type="sibTrans">
      <dgm:prSet/>
      <dgm:spPr/>
      <dgm:t>
        <a:bodyPr/>
        <a:lstStyle/>
        <a:p>
          <a:endParaRPr lang="vi-VN" sz="3000"/>
        </a:p>
      </dgm:t>
    </dgm:pt>
    <dgm:pt modelId="{5895B5D5-DE72-482E-8B60-9639E9393F6A}" cxnId="{34205725-3EBE-4734-B761-DB75FEA2D437}" type="parTrans">
      <dgm:prSet/>
      <dgm:spPr/>
      <dgm:t>
        <a:bodyPr/>
        <a:lstStyle/>
        <a:p>
          <a:endParaRPr lang="vi-VN" sz="3000"/>
        </a:p>
      </dgm:t>
    </dgm:pt>
    <dgm:pt modelId="{507BEB2C-3326-46C0-ADDC-1251950B6B8F}" type="pres">
      <dgm:prSet presAssocID="{F08A9709-968E-4528-B6B2-432B143DC70A}" presName="linearFlow" presStyleCnt="0">
        <dgm:presLayoutVars>
          <dgm:dir/>
          <dgm:animLvl val="lvl"/>
          <dgm:resizeHandles val="exact"/>
        </dgm:presLayoutVars>
      </dgm:prSet>
      <dgm:spPr/>
      <dgm:t>
        <a:bodyPr/>
        <a:lstStyle/>
        <a:p>
          <a:endParaRPr lang="en-US"/>
        </a:p>
      </dgm:t>
    </dgm:pt>
    <dgm:pt modelId="{2764F85E-BDB6-40F6-AEE8-8600BB846182}" type="pres">
      <dgm:prSet presAssocID="{80EB7846-5BB7-46EA-AC3C-A5EB354EBA1A}" presName="composite" presStyleCnt="0"/>
      <dgm:spPr/>
    </dgm:pt>
    <dgm:pt modelId="{0CA45075-CC1B-4DD8-8D13-54C4C3BC4649}" type="pres">
      <dgm:prSet presAssocID="{80EB7846-5BB7-46EA-AC3C-A5EB354EBA1A}" presName="parentText" presStyleLbl="alignNode1" presStyleIdx="0" presStyleCnt="1">
        <dgm:presLayoutVars>
          <dgm:chMax val="1"/>
          <dgm:bulletEnabled val="1"/>
        </dgm:presLayoutVars>
      </dgm:prSet>
      <dgm:spPr/>
      <dgm:t>
        <a:bodyPr/>
        <a:lstStyle/>
        <a:p>
          <a:endParaRPr lang="en-US"/>
        </a:p>
      </dgm:t>
    </dgm:pt>
    <dgm:pt modelId="{5BEF89FC-3275-4F05-8348-3CDBA52CC5AF}" type="pres">
      <dgm:prSet presAssocID="{80EB7846-5BB7-46EA-AC3C-A5EB354EBA1A}" presName="descendantText" presStyleLbl="alignAcc1" presStyleIdx="0" presStyleCnt="1" custLinFactNeighborX="0" custLinFactNeighborY="-2318">
        <dgm:presLayoutVars>
          <dgm:bulletEnabled val="1"/>
        </dgm:presLayoutVars>
      </dgm:prSet>
      <dgm:spPr/>
      <dgm:t>
        <a:bodyPr/>
        <a:lstStyle/>
        <a:p>
          <a:endParaRPr lang="en-US"/>
        </a:p>
      </dgm:t>
    </dgm:pt>
  </dgm:ptLst>
  <dgm:cxnLst>
    <dgm:cxn modelId="{22D76451-6705-48A9-BB58-4D1D2A7EBDE8}" srcId="{F08A9709-968E-4528-B6B2-432B143DC70A}" destId="{80EB7846-5BB7-46EA-AC3C-A5EB354EBA1A}" srcOrd="0" destOrd="0" parTransId="{3AABFBD0-1225-43FE-A6EE-D9C1B9E41D86}" sibTransId="{D88D5E78-FB2F-4B89-898E-5290FCF9625D}"/>
    <dgm:cxn modelId="{A501E701-91F6-411D-A57C-58F430F1D682}" type="presOf" srcId="{F08A9709-968E-4528-B6B2-432B143DC70A}" destId="{507BEB2C-3326-46C0-ADDC-1251950B6B8F}" srcOrd="0" destOrd="0" presId="urn:microsoft.com/office/officeart/2005/8/layout/chevron2"/>
    <dgm:cxn modelId="{E0321D43-68F3-46CB-B688-6C2D705EC033}" type="presOf" srcId="{80EB7846-5BB7-46EA-AC3C-A5EB354EBA1A}" destId="{0CA45075-CC1B-4DD8-8D13-54C4C3BC4649}" srcOrd="0" destOrd="0" presId="urn:microsoft.com/office/officeart/2005/8/layout/chevron2"/>
    <dgm:cxn modelId="{34205725-3EBE-4734-B761-DB75FEA2D437}" srcId="{80EB7846-5BB7-46EA-AC3C-A5EB354EBA1A}" destId="{DE3A5FA4-3949-4385-996B-394755A88BAF}" srcOrd="0" destOrd="0" parTransId="{5895B5D5-DE72-482E-8B60-9639E9393F6A}" sibTransId="{D2276A15-F336-4AC7-B93C-38F92FBEA5F0}"/>
    <dgm:cxn modelId="{95B5E1F7-35C4-4365-8123-68BF8572536D}" type="presOf" srcId="{DE3A5FA4-3949-4385-996B-394755A88BAF}" destId="{5BEF89FC-3275-4F05-8348-3CDBA52CC5AF}" srcOrd="0" destOrd="0" presId="urn:microsoft.com/office/officeart/2005/8/layout/chevron2"/>
    <dgm:cxn modelId="{6C61F35D-0ACA-43E2-AD99-483166A138B4}" type="presParOf" srcId="{507BEB2C-3326-46C0-ADDC-1251950B6B8F}" destId="{2764F85E-BDB6-40F6-AEE8-8600BB846182}" srcOrd="0" destOrd="0" presId="urn:microsoft.com/office/officeart/2005/8/layout/chevron2"/>
    <dgm:cxn modelId="{198F830E-83AC-4631-A6AB-59AC3D2D78EB}" type="presParOf" srcId="{2764F85E-BDB6-40F6-AEE8-8600BB846182}" destId="{0CA45075-CC1B-4DD8-8D13-54C4C3BC4649}" srcOrd="0" destOrd="0" presId="urn:microsoft.com/office/officeart/2005/8/layout/chevron2"/>
    <dgm:cxn modelId="{F55F2325-A58F-463D-A9C6-2555BB0072E6}" type="presParOf" srcId="{2764F85E-BDB6-40F6-AEE8-8600BB846182}" destId="{5BEF89FC-3275-4F05-8348-3CDBA52CC5AF}"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8A9709-968E-4528-B6B2-432B143DC70A}" type="doc">
      <dgm:prSet loTypeId="urn:microsoft.com/office/officeart/2005/8/layout/chevron2" loCatId="list" qsTypeId="urn:microsoft.com/office/officeart/2005/8/quickstyle/3d3" qsCatId="3D" csTypeId="urn:microsoft.com/office/officeart/2005/8/colors/colorful1#46" csCatId="colorful" phldr="1"/>
      <dgm:spPr/>
      <dgm:t>
        <a:bodyPr/>
        <a:lstStyle/>
        <a:p>
          <a:endParaRPr lang="vi-VN"/>
        </a:p>
      </dgm:t>
    </dgm:pt>
    <dgm:pt modelId="{22D66981-4449-4E90-B347-505B2685B324}">
      <dgm:prSet phldrT="[Text]"/>
      <dgm:spPr>
        <a:solidFill>
          <a:schemeClr val="accent2">
            <a:lumMod val="50000"/>
          </a:schemeClr>
        </a:solidFill>
      </dgm:spPr>
      <dgm:t>
        <a:bodyPr/>
        <a:lstStyle/>
        <a:p>
          <a:r>
            <a:rPr lang="en-US" dirty="0"/>
            <a:t>2</a:t>
          </a:r>
          <a:endParaRPr lang="vi-VN" dirty="0"/>
        </a:p>
      </dgm:t>
    </dgm:pt>
    <dgm:pt modelId="{B5CDE4B9-5D17-4A4B-9786-27994A70F688}" cxnId="{486E2B74-043F-49C4-9A54-F3EBFF69A5AB}" type="parTrans">
      <dgm:prSet/>
      <dgm:spPr/>
      <dgm:t>
        <a:bodyPr/>
        <a:lstStyle/>
        <a:p>
          <a:endParaRPr lang="vi-VN"/>
        </a:p>
      </dgm:t>
    </dgm:pt>
    <dgm:pt modelId="{D2C7FEFC-8558-49BE-92A7-F328BC9D68DE}" cxnId="{486E2B74-043F-49C4-9A54-F3EBFF69A5AB}" type="sibTrans">
      <dgm:prSet/>
      <dgm:spPr/>
      <dgm:t>
        <a:bodyPr/>
        <a:lstStyle/>
        <a:p>
          <a:endParaRPr lang="vi-VN"/>
        </a:p>
      </dgm:t>
    </dgm:pt>
    <dgm:pt modelId="{1F972D8E-3B37-4A67-A310-64F98E3D9BDA}">
      <dgm:prSet phldrT="[Text]" custT="1">
        <dgm:style>
          <a:lnRef idx="2">
            <a:schemeClr val="accent3"/>
          </a:lnRef>
          <a:fillRef idx="1">
            <a:schemeClr val="lt1"/>
          </a:fillRef>
          <a:effectRef idx="0">
            <a:schemeClr val="accent3"/>
          </a:effectRef>
          <a:fontRef idx="minor">
            <a:schemeClr val="dk1"/>
          </a:fontRef>
        </dgm:style>
      </dgm:prSet>
      <dgm:spPr>
        <a:ln>
          <a:solidFill>
            <a:srgbClr val="0066FF"/>
          </a:solidFill>
        </a:ln>
      </dgm:spPr>
      <dgm:t>
        <a:bodyPr/>
        <a:lstStyle/>
        <a:p>
          <a:r>
            <a:rPr lang="vi-VN" sz="2700" dirty="0" smtClean="0">
              <a:latin typeface="Times New Roman" panose="02020603050405020304" pitchFamily="18" charset="0"/>
              <a:cs typeface="Times New Roman" panose="02020603050405020304" pitchFamily="18" charset="0"/>
            </a:rPr>
            <a:t>Bình đẳng vợ chồng, bình đẳng nam </a:t>
          </a:r>
          <a:r>
            <a:rPr lang="vi-VN" sz="2700" spc="-5" dirty="0" smtClean="0">
              <a:latin typeface="Times New Roman" panose="02020603050405020304" pitchFamily="18" charset="0"/>
              <a:cs typeface="Times New Roman" panose="02020603050405020304" pitchFamily="18" charset="0"/>
            </a:rPr>
            <a:t>nữ, </a:t>
          </a:r>
          <a:r>
            <a:rPr lang="vi-VN" sz="2700" dirty="0" smtClean="0">
              <a:latin typeface="Times New Roman" panose="02020603050405020304" pitchFamily="18" charset="0"/>
              <a:cs typeface="Times New Roman" panose="02020603050405020304" pitchFamily="18" charset="0"/>
            </a:rPr>
            <a:t>không phân biệt tôn giáo, dân tộc quốc</a:t>
          </a:r>
          <a:r>
            <a:rPr lang="vi-VN" sz="2700" spc="-15" dirty="0" smtClean="0">
              <a:latin typeface="Times New Roman" panose="02020603050405020304" pitchFamily="18" charset="0"/>
              <a:cs typeface="Times New Roman" panose="02020603050405020304" pitchFamily="18" charset="0"/>
            </a:rPr>
            <a:t> </a:t>
          </a:r>
          <a:r>
            <a:rPr lang="vi-VN" sz="2700" dirty="0" smtClean="0">
              <a:latin typeface="Times New Roman" panose="02020603050405020304" pitchFamily="18" charset="0"/>
              <a:cs typeface="Times New Roman" panose="02020603050405020304" pitchFamily="18" charset="0"/>
            </a:rPr>
            <a:t>tịch</a:t>
          </a:r>
          <a:endParaRPr lang="vi-VN" sz="2700" b="0" dirty="0"/>
        </a:p>
      </dgm:t>
    </dgm:pt>
    <dgm:pt modelId="{66AFB1E9-C3DC-495E-99CF-C0871D3CEA4F}" cxnId="{61495708-3F88-489A-9BFF-8B70D5ADD8C3}" type="parTrans">
      <dgm:prSet/>
      <dgm:spPr/>
      <dgm:t>
        <a:bodyPr/>
        <a:lstStyle/>
        <a:p>
          <a:endParaRPr lang="vi-VN"/>
        </a:p>
      </dgm:t>
    </dgm:pt>
    <dgm:pt modelId="{547008C6-A667-4458-8CF8-1C38053A7454}" cxnId="{61495708-3F88-489A-9BFF-8B70D5ADD8C3}" type="sibTrans">
      <dgm:prSet/>
      <dgm:spPr/>
      <dgm:t>
        <a:bodyPr/>
        <a:lstStyle/>
        <a:p>
          <a:endParaRPr lang="vi-VN"/>
        </a:p>
      </dgm:t>
    </dgm:pt>
    <dgm:pt modelId="{507BEB2C-3326-46C0-ADDC-1251950B6B8F}" type="pres">
      <dgm:prSet presAssocID="{F08A9709-968E-4528-B6B2-432B143DC70A}" presName="linearFlow" presStyleCnt="0">
        <dgm:presLayoutVars>
          <dgm:dir/>
          <dgm:animLvl val="lvl"/>
          <dgm:resizeHandles val="exact"/>
        </dgm:presLayoutVars>
      </dgm:prSet>
      <dgm:spPr/>
      <dgm:t>
        <a:bodyPr/>
        <a:lstStyle/>
        <a:p>
          <a:endParaRPr lang="en-US"/>
        </a:p>
      </dgm:t>
    </dgm:pt>
    <dgm:pt modelId="{BBF5C1F1-1D18-4211-9715-6CBD59EE4245}" type="pres">
      <dgm:prSet presAssocID="{22D66981-4449-4E90-B347-505B2685B324}" presName="composite" presStyleCnt="0"/>
      <dgm:spPr/>
    </dgm:pt>
    <dgm:pt modelId="{2A12F045-2A33-48ED-A42F-18E8E6684191}" type="pres">
      <dgm:prSet presAssocID="{22D66981-4449-4E90-B347-505B2685B324}" presName="parentText" presStyleLbl="alignNode1" presStyleIdx="0" presStyleCnt="1" custScaleY="117411">
        <dgm:presLayoutVars>
          <dgm:chMax val="1"/>
          <dgm:bulletEnabled val="1"/>
        </dgm:presLayoutVars>
      </dgm:prSet>
      <dgm:spPr/>
      <dgm:t>
        <a:bodyPr/>
        <a:lstStyle/>
        <a:p>
          <a:endParaRPr lang="en-US"/>
        </a:p>
      </dgm:t>
    </dgm:pt>
    <dgm:pt modelId="{6CBB997E-9B92-4D60-8822-AB8C96FE950E}" type="pres">
      <dgm:prSet presAssocID="{22D66981-4449-4E90-B347-505B2685B324}" presName="descendantText" presStyleLbl="alignAcc1" presStyleIdx="0" presStyleCnt="1" custScaleY="126432">
        <dgm:presLayoutVars>
          <dgm:bulletEnabled val="1"/>
        </dgm:presLayoutVars>
      </dgm:prSet>
      <dgm:spPr/>
      <dgm:t>
        <a:bodyPr/>
        <a:lstStyle/>
        <a:p>
          <a:endParaRPr lang="en-US"/>
        </a:p>
      </dgm:t>
    </dgm:pt>
  </dgm:ptLst>
  <dgm:cxnLst>
    <dgm:cxn modelId="{22B067C7-A070-47F2-B39C-E65E4B5C991A}" type="presOf" srcId="{22D66981-4449-4E90-B347-505B2685B324}" destId="{2A12F045-2A33-48ED-A42F-18E8E6684191}" srcOrd="0" destOrd="0" presId="urn:microsoft.com/office/officeart/2005/8/layout/chevron2"/>
    <dgm:cxn modelId="{61495708-3F88-489A-9BFF-8B70D5ADD8C3}" srcId="{22D66981-4449-4E90-B347-505B2685B324}" destId="{1F972D8E-3B37-4A67-A310-64F98E3D9BDA}" srcOrd="0" destOrd="0" parTransId="{66AFB1E9-C3DC-495E-99CF-C0871D3CEA4F}" sibTransId="{547008C6-A667-4458-8CF8-1C38053A7454}"/>
    <dgm:cxn modelId="{00E44FE2-1E6B-4425-8D78-A5725094A202}" type="presOf" srcId="{F08A9709-968E-4528-B6B2-432B143DC70A}" destId="{507BEB2C-3326-46C0-ADDC-1251950B6B8F}" srcOrd="0" destOrd="0" presId="urn:microsoft.com/office/officeart/2005/8/layout/chevron2"/>
    <dgm:cxn modelId="{B6415175-AE47-4ECC-8F94-DBC1AE10447A}" type="presOf" srcId="{1F972D8E-3B37-4A67-A310-64F98E3D9BDA}" destId="{6CBB997E-9B92-4D60-8822-AB8C96FE950E}" srcOrd="0" destOrd="0" presId="urn:microsoft.com/office/officeart/2005/8/layout/chevron2"/>
    <dgm:cxn modelId="{486E2B74-043F-49C4-9A54-F3EBFF69A5AB}" srcId="{F08A9709-968E-4528-B6B2-432B143DC70A}" destId="{22D66981-4449-4E90-B347-505B2685B324}" srcOrd="0" destOrd="0" parTransId="{B5CDE4B9-5D17-4A4B-9786-27994A70F688}" sibTransId="{D2C7FEFC-8558-49BE-92A7-F328BC9D68DE}"/>
    <dgm:cxn modelId="{3A27B3E6-879F-445D-8D6C-C0DC07E515AA}" type="presParOf" srcId="{507BEB2C-3326-46C0-ADDC-1251950B6B8F}" destId="{BBF5C1F1-1D18-4211-9715-6CBD59EE4245}" srcOrd="0" destOrd="0" presId="urn:microsoft.com/office/officeart/2005/8/layout/chevron2"/>
    <dgm:cxn modelId="{FECB42B2-7610-4D00-815F-0E5269767351}" type="presParOf" srcId="{BBF5C1F1-1D18-4211-9715-6CBD59EE4245}" destId="{2A12F045-2A33-48ED-A42F-18E8E6684191}" srcOrd="0" destOrd="0" presId="urn:microsoft.com/office/officeart/2005/8/layout/chevron2"/>
    <dgm:cxn modelId="{06556198-4FAE-4183-ABC8-CB9E46B62CF5}" type="presParOf" srcId="{BBF5C1F1-1D18-4211-9715-6CBD59EE4245}" destId="{6CBB997E-9B92-4D60-8822-AB8C96FE950E}" srcOrd="1" destOrd="0" presId="urn:microsoft.com/office/officeart/2005/8/layout/chevron2"/>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8A9709-968E-4528-B6B2-432B143DC70A}" type="doc">
      <dgm:prSet loTypeId="urn:microsoft.com/office/officeart/2005/8/layout/chevron2" loCatId="list" qsTypeId="urn:microsoft.com/office/officeart/2005/8/quickstyle/3d3" qsCatId="3D" csTypeId="urn:microsoft.com/office/officeart/2005/8/colors/colorful1#46" csCatId="colorful" phldr="1"/>
      <dgm:spPr/>
      <dgm:t>
        <a:bodyPr/>
        <a:lstStyle/>
        <a:p>
          <a:endParaRPr lang="vi-VN"/>
        </a:p>
      </dgm:t>
    </dgm:pt>
    <dgm:pt modelId="{92BA44F4-AC5B-4B83-8069-16B7F3733A8C}">
      <dgm:prSet phldrT="[Text]"/>
      <dgm:spPr>
        <a:solidFill>
          <a:srgbClr val="C00000"/>
        </a:solidFill>
      </dgm:spPr>
      <dgm:t>
        <a:bodyPr/>
        <a:lstStyle/>
        <a:p>
          <a:r>
            <a:rPr lang="en-US" dirty="0"/>
            <a:t>3</a:t>
          </a:r>
          <a:endParaRPr lang="vi-VN" dirty="0"/>
        </a:p>
      </dgm:t>
    </dgm:pt>
    <dgm:pt modelId="{AE03F11C-249F-4FDB-B122-6CEF7B0F44A9}" cxnId="{FF36C169-F11F-4BDF-8D75-FA135C794185}" type="parTrans">
      <dgm:prSet/>
      <dgm:spPr/>
      <dgm:t>
        <a:bodyPr/>
        <a:lstStyle/>
        <a:p>
          <a:endParaRPr lang="vi-VN"/>
        </a:p>
      </dgm:t>
    </dgm:pt>
    <dgm:pt modelId="{6CCD700A-A9E8-438C-9BF5-5E3C2349199F}" cxnId="{FF36C169-F11F-4BDF-8D75-FA135C794185}" type="sibTrans">
      <dgm:prSet/>
      <dgm:spPr/>
      <dgm:t>
        <a:bodyPr/>
        <a:lstStyle/>
        <a:p>
          <a:endParaRPr lang="vi-VN"/>
        </a:p>
      </dgm:t>
    </dgm:pt>
    <dgm:pt modelId="{01F61A32-3E0B-41E5-B948-553D27296D5D}">
      <dgm:prSet phldrT="[Text]" custT="1">
        <dgm:style>
          <a:lnRef idx="2">
            <a:schemeClr val="accent4"/>
          </a:lnRef>
          <a:fillRef idx="1">
            <a:schemeClr val="lt1"/>
          </a:fillRef>
          <a:effectRef idx="0">
            <a:schemeClr val="accent4"/>
          </a:effectRef>
          <a:fontRef idx="minor">
            <a:schemeClr val="dk1"/>
          </a:fontRef>
        </dgm:style>
      </dgm:prSet>
      <dgm:spPr>
        <a:ln>
          <a:solidFill>
            <a:srgbClr val="C00000"/>
          </a:solidFill>
        </a:ln>
      </dgm:spPr>
      <dgm:t>
        <a:bodyPr/>
        <a:lstStyle/>
        <a:p>
          <a:r>
            <a:rPr lang="vi-VN" sz="2700" dirty="0" smtClean="0">
              <a:latin typeface="Times New Roman" panose="02020603050405020304" pitchFamily="18" charset="0"/>
              <a:cs typeface="Times New Roman" panose="02020603050405020304" pitchFamily="18" charset="0"/>
            </a:rPr>
            <a:t>Bảo vệ quyền lợi của cha mẹ và các</a:t>
          </a:r>
          <a:r>
            <a:rPr lang="vi-VN" sz="2700" spc="-75" dirty="0" smtClean="0">
              <a:latin typeface="Times New Roman" panose="02020603050405020304" pitchFamily="18" charset="0"/>
              <a:cs typeface="Times New Roman" panose="02020603050405020304" pitchFamily="18" charset="0"/>
            </a:rPr>
            <a:t> </a:t>
          </a:r>
          <a:r>
            <a:rPr lang="vi-VN" sz="2700" dirty="0" smtClean="0">
              <a:latin typeface="Times New Roman" panose="02020603050405020304" pitchFamily="18" charset="0"/>
              <a:cs typeface="Times New Roman" panose="02020603050405020304" pitchFamily="18" charset="0"/>
            </a:rPr>
            <a:t>con</a:t>
          </a:r>
          <a:endParaRPr lang="vi-VN" sz="2700" b="0" dirty="0"/>
        </a:p>
      </dgm:t>
    </dgm:pt>
    <dgm:pt modelId="{1A1DFF0E-EBEF-4DAB-BD37-E9377013E95A}" cxnId="{ADBD1F7C-8729-4EA1-B7BB-91BA1E99D0D4}" type="parTrans">
      <dgm:prSet/>
      <dgm:spPr/>
      <dgm:t>
        <a:bodyPr/>
        <a:lstStyle/>
        <a:p>
          <a:endParaRPr lang="vi-VN"/>
        </a:p>
      </dgm:t>
    </dgm:pt>
    <dgm:pt modelId="{6ABAFB88-A9FD-4335-892E-D9D9AAC74436}" cxnId="{ADBD1F7C-8729-4EA1-B7BB-91BA1E99D0D4}" type="sibTrans">
      <dgm:prSet/>
      <dgm:spPr/>
      <dgm:t>
        <a:bodyPr/>
        <a:lstStyle/>
        <a:p>
          <a:endParaRPr lang="vi-VN"/>
        </a:p>
      </dgm:t>
    </dgm:pt>
    <dgm:pt modelId="{507BEB2C-3326-46C0-ADDC-1251950B6B8F}" type="pres">
      <dgm:prSet presAssocID="{F08A9709-968E-4528-B6B2-432B143DC70A}" presName="linearFlow" presStyleCnt="0">
        <dgm:presLayoutVars>
          <dgm:dir/>
          <dgm:animLvl val="lvl"/>
          <dgm:resizeHandles val="exact"/>
        </dgm:presLayoutVars>
      </dgm:prSet>
      <dgm:spPr/>
      <dgm:t>
        <a:bodyPr/>
        <a:lstStyle/>
        <a:p>
          <a:endParaRPr lang="en-US"/>
        </a:p>
      </dgm:t>
    </dgm:pt>
    <dgm:pt modelId="{E80C3739-EF9B-48F8-A37C-5208249DE95D}" type="pres">
      <dgm:prSet presAssocID="{92BA44F4-AC5B-4B83-8069-16B7F3733A8C}" presName="composite" presStyleCnt="0"/>
      <dgm:spPr/>
    </dgm:pt>
    <dgm:pt modelId="{5248E4DA-9C65-4FFB-9FBC-8152A9B0BEC0}" type="pres">
      <dgm:prSet presAssocID="{92BA44F4-AC5B-4B83-8069-16B7F3733A8C}" presName="parentText" presStyleLbl="alignNode1" presStyleIdx="0" presStyleCnt="1">
        <dgm:presLayoutVars>
          <dgm:chMax val="1"/>
          <dgm:bulletEnabled val="1"/>
        </dgm:presLayoutVars>
      </dgm:prSet>
      <dgm:spPr/>
      <dgm:t>
        <a:bodyPr/>
        <a:lstStyle/>
        <a:p>
          <a:endParaRPr lang="en-US"/>
        </a:p>
      </dgm:t>
    </dgm:pt>
    <dgm:pt modelId="{C4D48A0A-E260-4A56-9D07-DC26C1B35812}" type="pres">
      <dgm:prSet presAssocID="{92BA44F4-AC5B-4B83-8069-16B7F3733A8C}" presName="descendantText" presStyleLbl="alignAcc1" presStyleIdx="0" presStyleCnt="1">
        <dgm:presLayoutVars>
          <dgm:bulletEnabled val="1"/>
        </dgm:presLayoutVars>
      </dgm:prSet>
      <dgm:spPr/>
      <dgm:t>
        <a:bodyPr/>
        <a:lstStyle/>
        <a:p>
          <a:endParaRPr lang="en-US"/>
        </a:p>
      </dgm:t>
    </dgm:pt>
  </dgm:ptLst>
  <dgm:cxnLst>
    <dgm:cxn modelId="{ADBD1F7C-8729-4EA1-B7BB-91BA1E99D0D4}" srcId="{92BA44F4-AC5B-4B83-8069-16B7F3733A8C}" destId="{01F61A32-3E0B-41E5-B948-553D27296D5D}" srcOrd="0" destOrd="0" parTransId="{1A1DFF0E-EBEF-4DAB-BD37-E9377013E95A}" sibTransId="{6ABAFB88-A9FD-4335-892E-D9D9AAC74436}"/>
    <dgm:cxn modelId="{FF36C169-F11F-4BDF-8D75-FA135C794185}" srcId="{F08A9709-968E-4528-B6B2-432B143DC70A}" destId="{92BA44F4-AC5B-4B83-8069-16B7F3733A8C}" srcOrd="0" destOrd="0" parTransId="{AE03F11C-249F-4FDB-B122-6CEF7B0F44A9}" sibTransId="{6CCD700A-A9E8-438C-9BF5-5E3C2349199F}"/>
    <dgm:cxn modelId="{1379B7A6-9683-4493-9537-A66AE726EC41}" type="presOf" srcId="{92BA44F4-AC5B-4B83-8069-16B7F3733A8C}" destId="{5248E4DA-9C65-4FFB-9FBC-8152A9B0BEC0}" srcOrd="0" destOrd="0" presId="urn:microsoft.com/office/officeart/2005/8/layout/chevron2"/>
    <dgm:cxn modelId="{C7D5252B-30C6-42F5-BEA9-663BBA74ACEE}" type="presOf" srcId="{01F61A32-3E0B-41E5-B948-553D27296D5D}" destId="{C4D48A0A-E260-4A56-9D07-DC26C1B35812}" srcOrd="0" destOrd="0" presId="urn:microsoft.com/office/officeart/2005/8/layout/chevron2"/>
    <dgm:cxn modelId="{ED6CBFFC-A688-4035-8AE2-9063E0DB2421}" type="presOf" srcId="{F08A9709-968E-4528-B6B2-432B143DC70A}" destId="{507BEB2C-3326-46C0-ADDC-1251950B6B8F}" srcOrd="0" destOrd="0" presId="urn:microsoft.com/office/officeart/2005/8/layout/chevron2"/>
    <dgm:cxn modelId="{4F788826-B0E9-4674-87A8-A7C0D04B31A5}" type="presParOf" srcId="{507BEB2C-3326-46C0-ADDC-1251950B6B8F}" destId="{E80C3739-EF9B-48F8-A37C-5208249DE95D}" srcOrd="0" destOrd="0" presId="urn:microsoft.com/office/officeart/2005/8/layout/chevron2"/>
    <dgm:cxn modelId="{F1A9313F-DAFB-4B11-9959-9D2DC416149E}" type="presParOf" srcId="{E80C3739-EF9B-48F8-A37C-5208249DE95D}" destId="{5248E4DA-9C65-4FFB-9FBC-8152A9B0BEC0}" srcOrd="0" destOrd="0" presId="urn:microsoft.com/office/officeart/2005/8/layout/chevron2"/>
    <dgm:cxn modelId="{0567BDD4-F795-42D3-9CC2-8171E88717F2}" type="presParOf" srcId="{E80C3739-EF9B-48F8-A37C-5208249DE95D}" destId="{C4D48A0A-E260-4A56-9D07-DC26C1B35812}" srcOrd="1" destOrd="0" presId="urn:microsoft.com/office/officeart/2005/8/layout/chevron2"/>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8A9709-968E-4528-B6B2-432B143DC70A}" type="doc">
      <dgm:prSet loTypeId="urn:microsoft.com/office/officeart/2005/8/layout/chevron2" loCatId="list" qsTypeId="urn:microsoft.com/office/officeart/2005/8/quickstyle/3d3" qsCatId="3D" csTypeId="urn:microsoft.com/office/officeart/2005/8/colors/colorful1#46" csCatId="colorful" phldr="1"/>
      <dgm:spPr/>
      <dgm:t>
        <a:bodyPr/>
        <a:lstStyle/>
        <a:p>
          <a:endParaRPr lang="vi-VN"/>
        </a:p>
      </dgm:t>
    </dgm:pt>
    <dgm:pt modelId="{FB096EFE-30E8-4F7F-A76F-6897DE54AE81}">
      <dgm:prSet/>
      <dgm:spPr>
        <a:solidFill>
          <a:srgbClr val="FF0000"/>
        </a:solidFill>
      </dgm:spPr>
      <dgm:t>
        <a:bodyPr/>
        <a:lstStyle/>
        <a:p>
          <a:r>
            <a:rPr lang="en-US" dirty="0" smtClean="0"/>
            <a:t>4</a:t>
          </a:r>
          <a:endParaRPr lang="vi-VN" dirty="0"/>
        </a:p>
      </dgm:t>
    </dgm:pt>
    <dgm:pt modelId="{3932F450-963B-41FD-BB9D-65A7681304C3}" cxnId="{9C9CA36F-861D-45AA-91A2-8CC1BAAD5909}" type="parTrans">
      <dgm:prSet/>
      <dgm:spPr/>
      <dgm:t>
        <a:bodyPr/>
        <a:lstStyle/>
        <a:p>
          <a:endParaRPr lang="vi-VN"/>
        </a:p>
      </dgm:t>
    </dgm:pt>
    <dgm:pt modelId="{77A23D64-7135-4F6D-96F9-05613299DEA8}" cxnId="{9C9CA36F-861D-45AA-91A2-8CC1BAAD5909}" type="sibTrans">
      <dgm:prSet/>
      <dgm:spPr/>
      <dgm:t>
        <a:bodyPr/>
        <a:lstStyle/>
        <a:p>
          <a:endParaRPr lang="vi-VN"/>
        </a:p>
      </dgm:t>
    </dgm:pt>
    <dgm:pt modelId="{66971225-E7F0-49C0-9AF5-6AEEC594C6C0}">
      <dgm:prSet custT="1">
        <dgm:style>
          <a:lnRef idx="2">
            <a:schemeClr val="accent5"/>
          </a:lnRef>
          <a:fillRef idx="1">
            <a:schemeClr val="lt1"/>
          </a:fillRef>
          <a:effectRef idx="0">
            <a:schemeClr val="accent5"/>
          </a:effectRef>
          <a:fontRef idx="minor">
            <a:schemeClr val="dk1"/>
          </a:fontRef>
        </dgm:style>
      </dgm:prSet>
      <dgm:spPr>
        <a:ln>
          <a:solidFill>
            <a:srgbClr val="FF0000"/>
          </a:solidFill>
        </a:ln>
      </dgm:spPr>
      <dgm:t>
        <a:bodyPr/>
        <a:lstStyle/>
        <a:p>
          <a:r>
            <a:rPr lang="vi-VN" sz="2700" spc="-5" dirty="0" smtClean="0">
              <a:latin typeface="Times New Roman" panose="02020603050405020304" pitchFamily="18" charset="0"/>
              <a:cs typeface="Times New Roman" panose="02020603050405020304" pitchFamily="18" charset="0"/>
            </a:rPr>
            <a:t>Bảo vệ </a:t>
          </a:r>
          <a:r>
            <a:rPr lang="vi-VN" sz="2700" dirty="0" smtClean="0">
              <a:latin typeface="Times New Roman" panose="02020603050405020304" pitchFamily="18" charset="0"/>
              <a:cs typeface="Times New Roman" panose="02020603050405020304" pitchFamily="18" charset="0"/>
            </a:rPr>
            <a:t>bà mẹ </a:t>
          </a:r>
          <a:r>
            <a:rPr lang="vi-VN" sz="2700" spc="-5" dirty="0" smtClean="0">
              <a:latin typeface="Times New Roman" panose="02020603050405020304" pitchFamily="18" charset="0"/>
              <a:cs typeface="Times New Roman" panose="02020603050405020304" pitchFamily="18" charset="0"/>
            </a:rPr>
            <a:t>và trẻ</a:t>
          </a:r>
          <a:r>
            <a:rPr lang="vi-VN" sz="2700" spc="-15" dirty="0" smtClean="0">
              <a:latin typeface="Times New Roman" panose="02020603050405020304" pitchFamily="18" charset="0"/>
              <a:cs typeface="Times New Roman" panose="02020603050405020304" pitchFamily="18" charset="0"/>
            </a:rPr>
            <a:t> </a:t>
          </a:r>
          <a:r>
            <a:rPr lang="vi-VN" sz="2700" dirty="0" smtClean="0">
              <a:latin typeface="Times New Roman" panose="02020603050405020304" pitchFamily="18" charset="0"/>
              <a:cs typeface="Times New Roman" panose="02020603050405020304" pitchFamily="18" charset="0"/>
            </a:rPr>
            <a:t>em.</a:t>
          </a:r>
          <a:endParaRPr lang="vi-VN" sz="2700" b="0" dirty="0"/>
        </a:p>
      </dgm:t>
    </dgm:pt>
    <dgm:pt modelId="{FC24CBFC-F3D2-4F16-B496-828705D3A096}" cxnId="{179D502B-16C6-4B25-8494-7D8662538995}" type="sibTrans">
      <dgm:prSet/>
      <dgm:spPr/>
      <dgm:t>
        <a:bodyPr/>
        <a:lstStyle/>
        <a:p>
          <a:endParaRPr lang="vi-VN"/>
        </a:p>
      </dgm:t>
    </dgm:pt>
    <dgm:pt modelId="{75FEAC46-F9D9-459F-9948-1478F4E88B77}" cxnId="{179D502B-16C6-4B25-8494-7D8662538995}" type="parTrans">
      <dgm:prSet/>
      <dgm:spPr/>
      <dgm:t>
        <a:bodyPr/>
        <a:lstStyle/>
        <a:p>
          <a:endParaRPr lang="vi-VN"/>
        </a:p>
      </dgm:t>
    </dgm:pt>
    <dgm:pt modelId="{507BEB2C-3326-46C0-ADDC-1251950B6B8F}" type="pres">
      <dgm:prSet presAssocID="{F08A9709-968E-4528-B6B2-432B143DC70A}" presName="linearFlow" presStyleCnt="0">
        <dgm:presLayoutVars>
          <dgm:dir/>
          <dgm:animLvl val="lvl"/>
          <dgm:resizeHandles val="exact"/>
        </dgm:presLayoutVars>
      </dgm:prSet>
      <dgm:spPr/>
      <dgm:t>
        <a:bodyPr/>
        <a:lstStyle/>
        <a:p>
          <a:endParaRPr lang="en-US"/>
        </a:p>
      </dgm:t>
    </dgm:pt>
    <dgm:pt modelId="{3E4019DA-1E31-4A1C-9813-BA661A00E3DB}" type="pres">
      <dgm:prSet presAssocID="{FB096EFE-30E8-4F7F-A76F-6897DE54AE81}" presName="composite" presStyleCnt="0"/>
      <dgm:spPr/>
    </dgm:pt>
    <dgm:pt modelId="{36F1F995-6063-4D39-A456-AE944BBB6FB6}" type="pres">
      <dgm:prSet presAssocID="{FB096EFE-30E8-4F7F-A76F-6897DE54AE81}" presName="parentText" presStyleLbl="alignNode1" presStyleIdx="0" presStyleCnt="1">
        <dgm:presLayoutVars>
          <dgm:chMax val="1"/>
          <dgm:bulletEnabled val="1"/>
        </dgm:presLayoutVars>
      </dgm:prSet>
      <dgm:spPr/>
      <dgm:t>
        <a:bodyPr/>
        <a:lstStyle/>
        <a:p>
          <a:endParaRPr lang="en-US"/>
        </a:p>
      </dgm:t>
    </dgm:pt>
    <dgm:pt modelId="{CB5CB299-E1C5-4D96-AA53-CBF64BFD78BE}" type="pres">
      <dgm:prSet presAssocID="{FB096EFE-30E8-4F7F-A76F-6897DE54AE81}" presName="descendantText" presStyleLbl="alignAcc1" presStyleIdx="0" presStyleCnt="1">
        <dgm:presLayoutVars>
          <dgm:bulletEnabled val="1"/>
        </dgm:presLayoutVars>
      </dgm:prSet>
      <dgm:spPr/>
      <dgm:t>
        <a:bodyPr/>
        <a:lstStyle/>
        <a:p>
          <a:endParaRPr lang="en-US"/>
        </a:p>
      </dgm:t>
    </dgm:pt>
  </dgm:ptLst>
  <dgm:cxnLst>
    <dgm:cxn modelId="{179D502B-16C6-4B25-8494-7D8662538995}" srcId="{FB096EFE-30E8-4F7F-A76F-6897DE54AE81}" destId="{66971225-E7F0-49C0-9AF5-6AEEC594C6C0}" srcOrd="0" destOrd="0" parTransId="{75FEAC46-F9D9-459F-9948-1478F4E88B77}" sibTransId="{FC24CBFC-F3D2-4F16-B496-828705D3A096}"/>
    <dgm:cxn modelId="{9FB24B1C-8E1A-4302-8E8C-FB47311C7432}" type="presOf" srcId="{F08A9709-968E-4528-B6B2-432B143DC70A}" destId="{507BEB2C-3326-46C0-ADDC-1251950B6B8F}" srcOrd="0" destOrd="0" presId="urn:microsoft.com/office/officeart/2005/8/layout/chevron2"/>
    <dgm:cxn modelId="{A0AFC580-7276-40C5-AB51-3F1C31933B42}" type="presOf" srcId="{66971225-E7F0-49C0-9AF5-6AEEC594C6C0}" destId="{CB5CB299-E1C5-4D96-AA53-CBF64BFD78BE}" srcOrd="0" destOrd="0" presId="urn:microsoft.com/office/officeart/2005/8/layout/chevron2"/>
    <dgm:cxn modelId="{9C9CA36F-861D-45AA-91A2-8CC1BAAD5909}" srcId="{F08A9709-968E-4528-B6B2-432B143DC70A}" destId="{FB096EFE-30E8-4F7F-A76F-6897DE54AE81}" srcOrd="0" destOrd="0" parTransId="{3932F450-963B-41FD-BB9D-65A7681304C3}" sibTransId="{77A23D64-7135-4F6D-96F9-05613299DEA8}"/>
    <dgm:cxn modelId="{16F82758-B781-4826-BC72-37E04CDFC26B}" type="presOf" srcId="{FB096EFE-30E8-4F7F-A76F-6897DE54AE81}" destId="{36F1F995-6063-4D39-A456-AE944BBB6FB6}" srcOrd="0" destOrd="0" presId="urn:microsoft.com/office/officeart/2005/8/layout/chevron2"/>
    <dgm:cxn modelId="{25FF8276-AF05-49E3-B93E-CFB4D8C9FF96}" type="presParOf" srcId="{507BEB2C-3326-46C0-ADDC-1251950B6B8F}" destId="{3E4019DA-1E31-4A1C-9813-BA661A00E3DB}" srcOrd="0" destOrd="0" presId="urn:microsoft.com/office/officeart/2005/8/layout/chevron2"/>
    <dgm:cxn modelId="{6FC973DA-E3DC-4D38-BAFC-13C0DEDFAE73}" type="presParOf" srcId="{3E4019DA-1E31-4A1C-9813-BA661A00E3DB}" destId="{36F1F995-6063-4D39-A456-AE944BBB6FB6}" srcOrd="0" destOrd="0" presId="urn:microsoft.com/office/officeart/2005/8/layout/chevron2"/>
    <dgm:cxn modelId="{F3BA9B01-DBFD-4730-8971-7F0C353AF694}" type="presParOf" srcId="{3E4019DA-1E31-4A1C-9813-BA661A00E3DB}" destId="{CB5CB299-E1C5-4D96-AA53-CBF64BFD78BE}" srcOrd="1" destOrd="0" presId="urn:microsoft.com/office/officeart/2005/8/layout/chevron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8A9709-968E-4528-B6B2-432B143DC70A}" type="doc">
      <dgm:prSet loTypeId="urn:microsoft.com/office/officeart/2005/8/layout/chevron2" loCatId="list" qsTypeId="urn:microsoft.com/office/officeart/2005/8/quickstyle/3d3" qsCatId="3D" csTypeId="urn:microsoft.com/office/officeart/2005/8/colors/colorful1#46" csCatId="colorful" phldr="1"/>
      <dgm:spPr/>
      <dgm:t>
        <a:bodyPr/>
        <a:lstStyle/>
        <a:p>
          <a:endParaRPr lang="vi-VN"/>
        </a:p>
      </dgm:t>
    </dgm:pt>
    <dgm:pt modelId="{80EB7846-5BB7-46EA-AC3C-A5EB354EBA1A}">
      <dgm:prSet phldrT="[Text]" custT="1"/>
      <dgm:spPr>
        <a:solidFill>
          <a:srgbClr val="FFFF00"/>
        </a:solidFill>
      </dgm:spPr>
      <dgm:t>
        <a:bodyPr/>
        <a:lstStyle/>
        <a:p>
          <a:r>
            <a:rPr lang="en-US" sz="2400" b="1" dirty="0">
              <a:solidFill>
                <a:schemeClr val="accent4"/>
              </a:solidFill>
              <a:latin typeface="Times New Roman" panose="02020603050405020304" pitchFamily="18" charset="0"/>
              <a:cs typeface="Times New Roman" panose="02020603050405020304" pitchFamily="18" charset="0"/>
            </a:rPr>
            <a:t>1</a:t>
          </a:r>
          <a:endParaRPr lang="vi-VN" sz="2400" b="1" dirty="0">
            <a:solidFill>
              <a:schemeClr val="accent4"/>
            </a:solidFill>
            <a:latin typeface="Times New Roman" panose="02020603050405020304" pitchFamily="18" charset="0"/>
            <a:cs typeface="Times New Roman" panose="02020603050405020304" pitchFamily="18" charset="0"/>
          </a:endParaRPr>
        </a:p>
      </dgm:t>
    </dgm:pt>
    <dgm:pt modelId="{3AABFBD0-1225-43FE-A6EE-D9C1B9E41D86}" cxnId="{22D76451-6705-48A9-BB58-4D1D2A7EBDE8}" type="parTrans">
      <dgm:prSet/>
      <dgm:spPr/>
      <dgm:t>
        <a:bodyPr/>
        <a:lstStyle/>
        <a:p>
          <a:endParaRPr lang="vi-VN" sz="2500">
            <a:latin typeface="Times New Roman" panose="02020603050405020304" pitchFamily="18" charset="0"/>
            <a:cs typeface="Times New Roman" panose="02020603050405020304" pitchFamily="18" charset="0"/>
          </a:endParaRPr>
        </a:p>
      </dgm:t>
    </dgm:pt>
    <dgm:pt modelId="{D88D5E78-FB2F-4B89-898E-5290FCF9625D}" cxnId="{22D76451-6705-48A9-BB58-4D1D2A7EBDE8}" type="sibTrans">
      <dgm:prSet/>
      <dgm:spPr/>
      <dgm:t>
        <a:bodyPr/>
        <a:lstStyle/>
        <a:p>
          <a:endParaRPr lang="vi-VN" sz="2500">
            <a:latin typeface="Times New Roman" panose="02020603050405020304" pitchFamily="18" charset="0"/>
            <a:cs typeface="Times New Roman" panose="02020603050405020304" pitchFamily="18" charset="0"/>
          </a:endParaRPr>
        </a:p>
      </dgm:t>
    </dgm:pt>
    <dgm:pt modelId="{DE3A5FA4-3949-4385-996B-394755A88BAF}">
      <dgm:prSet phldrT="[Text]" custT="1">
        <dgm:style>
          <a:lnRef idx="2">
            <a:schemeClr val="accent2"/>
          </a:lnRef>
          <a:fillRef idx="1">
            <a:schemeClr val="lt1"/>
          </a:fillRef>
          <a:effectRef idx="0">
            <a:schemeClr val="accent2"/>
          </a:effectRef>
          <a:fontRef idx="minor">
            <a:schemeClr val="dk1"/>
          </a:fontRef>
        </dgm:style>
      </dgm:prSet>
      <dgm:spPr/>
      <dgm:t>
        <a:bodyPr/>
        <a:lstStyle/>
        <a:p>
          <a:pPr algn="l">
            <a:buNone/>
          </a:pPr>
          <a:r>
            <a:rPr lang="en-US" sz="2500" b="1" dirty="0" err="1"/>
            <a:t>Chuẩn</a:t>
          </a:r>
          <a:r>
            <a:rPr lang="en-US" sz="2500" b="1" dirty="0"/>
            <a:t> bị </a:t>
          </a:r>
          <a:r>
            <a:rPr lang="en-US" sz="2500" b="1" dirty="0" err="1"/>
            <a:t>hô</a:t>
          </a:r>
          <a:r>
            <a:rPr lang="en-US" sz="2500" b="1" dirty="0"/>
            <a:t>̀ </a:t>
          </a:r>
          <a:r>
            <a:rPr lang="en-US" sz="2500" b="1" dirty="0" err="1"/>
            <a:t>sơ</a:t>
          </a:r>
          <a:endParaRPr lang="vi-VN" sz="2500" b="0" dirty="0">
            <a:latin typeface="Times New Roman" panose="02020603050405020304" pitchFamily="18" charset="0"/>
            <a:cs typeface="Times New Roman" panose="02020603050405020304" pitchFamily="18" charset="0"/>
          </a:endParaRPr>
        </a:p>
      </dgm:t>
    </dgm:pt>
    <dgm:pt modelId="{D2276A15-F336-4AC7-B93C-38F92FBEA5F0}" cxnId="{34205725-3EBE-4734-B761-DB75FEA2D437}" type="sibTrans">
      <dgm:prSet/>
      <dgm:spPr/>
      <dgm:t>
        <a:bodyPr/>
        <a:lstStyle/>
        <a:p>
          <a:endParaRPr lang="vi-VN" sz="2500">
            <a:latin typeface="Times New Roman" panose="02020603050405020304" pitchFamily="18" charset="0"/>
            <a:cs typeface="Times New Roman" panose="02020603050405020304" pitchFamily="18" charset="0"/>
          </a:endParaRPr>
        </a:p>
      </dgm:t>
    </dgm:pt>
    <dgm:pt modelId="{5895B5D5-DE72-482E-8B60-9639E9393F6A}" cxnId="{34205725-3EBE-4734-B761-DB75FEA2D437}" type="parTrans">
      <dgm:prSet/>
      <dgm:spPr/>
      <dgm:t>
        <a:bodyPr/>
        <a:lstStyle/>
        <a:p>
          <a:endParaRPr lang="vi-VN" sz="2500">
            <a:latin typeface="Times New Roman" panose="02020603050405020304" pitchFamily="18" charset="0"/>
            <a:cs typeface="Times New Roman" panose="02020603050405020304" pitchFamily="18" charset="0"/>
          </a:endParaRPr>
        </a:p>
      </dgm:t>
    </dgm:pt>
    <dgm:pt modelId="{507BEB2C-3326-46C0-ADDC-1251950B6B8F}" type="pres">
      <dgm:prSet presAssocID="{F08A9709-968E-4528-B6B2-432B143DC70A}" presName="linearFlow" presStyleCnt="0">
        <dgm:presLayoutVars>
          <dgm:dir/>
          <dgm:animLvl val="lvl"/>
          <dgm:resizeHandles val="exact"/>
        </dgm:presLayoutVars>
      </dgm:prSet>
      <dgm:spPr/>
      <dgm:t>
        <a:bodyPr/>
        <a:lstStyle/>
        <a:p>
          <a:endParaRPr lang="en-US"/>
        </a:p>
      </dgm:t>
    </dgm:pt>
    <dgm:pt modelId="{2764F85E-BDB6-40F6-AEE8-8600BB846182}" type="pres">
      <dgm:prSet presAssocID="{80EB7846-5BB7-46EA-AC3C-A5EB354EBA1A}" presName="composite" presStyleCnt="0"/>
      <dgm:spPr/>
    </dgm:pt>
    <dgm:pt modelId="{0CA45075-CC1B-4DD8-8D13-54C4C3BC4649}" type="pres">
      <dgm:prSet presAssocID="{80EB7846-5BB7-46EA-AC3C-A5EB354EBA1A}" presName="parentText" presStyleLbl="alignNode1" presStyleIdx="0" presStyleCnt="1">
        <dgm:presLayoutVars>
          <dgm:chMax val="1"/>
          <dgm:bulletEnabled val="1"/>
        </dgm:presLayoutVars>
      </dgm:prSet>
      <dgm:spPr/>
      <dgm:t>
        <a:bodyPr/>
        <a:lstStyle/>
        <a:p>
          <a:endParaRPr lang="en-US"/>
        </a:p>
      </dgm:t>
    </dgm:pt>
    <dgm:pt modelId="{5BEF89FC-3275-4F05-8348-3CDBA52CC5AF}" type="pres">
      <dgm:prSet presAssocID="{80EB7846-5BB7-46EA-AC3C-A5EB354EBA1A}" presName="descendantText" presStyleLbl="alignAcc1" presStyleIdx="0" presStyleCnt="1">
        <dgm:presLayoutVars>
          <dgm:bulletEnabled val="1"/>
        </dgm:presLayoutVars>
      </dgm:prSet>
      <dgm:spPr/>
      <dgm:t>
        <a:bodyPr/>
        <a:lstStyle/>
        <a:p>
          <a:endParaRPr lang="en-US"/>
        </a:p>
      </dgm:t>
    </dgm:pt>
  </dgm:ptLst>
  <dgm:cxnLst>
    <dgm:cxn modelId="{22D76451-6705-48A9-BB58-4D1D2A7EBDE8}" srcId="{F08A9709-968E-4528-B6B2-432B143DC70A}" destId="{80EB7846-5BB7-46EA-AC3C-A5EB354EBA1A}" srcOrd="0" destOrd="0" parTransId="{3AABFBD0-1225-43FE-A6EE-D9C1B9E41D86}" sibTransId="{D88D5E78-FB2F-4B89-898E-5290FCF9625D}"/>
    <dgm:cxn modelId="{C7B4B3E0-1A0A-43DF-9E7F-5614D59E8D98}" type="presOf" srcId="{80EB7846-5BB7-46EA-AC3C-A5EB354EBA1A}" destId="{0CA45075-CC1B-4DD8-8D13-54C4C3BC4649}" srcOrd="0" destOrd="0" presId="urn:microsoft.com/office/officeart/2005/8/layout/chevron2"/>
    <dgm:cxn modelId="{E91AD2AD-DF80-49E4-8A47-BB6EF0382EB4}" type="presOf" srcId="{DE3A5FA4-3949-4385-996B-394755A88BAF}" destId="{5BEF89FC-3275-4F05-8348-3CDBA52CC5AF}" srcOrd="0" destOrd="0" presId="urn:microsoft.com/office/officeart/2005/8/layout/chevron2"/>
    <dgm:cxn modelId="{34205725-3EBE-4734-B761-DB75FEA2D437}" srcId="{80EB7846-5BB7-46EA-AC3C-A5EB354EBA1A}" destId="{DE3A5FA4-3949-4385-996B-394755A88BAF}" srcOrd="0" destOrd="0" parTransId="{5895B5D5-DE72-482E-8B60-9639E9393F6A}" sibTransId="{D2276A15-F336-4AC7-B93C-38F92FBEA5F0}"/>
    <dgm:cxn modelId="{A997EF1C-06A8-4AC5-9906-7B45830CA255}" type="presOf" srcId="{F08A9709-968E-4528-B6B2-432B143DC70A}" destId="{507BEB2C-3326-46C0-ADDC-1251950B6B8F}" srcOrd="0" destOrd="0" presId="urn:microsoft.com/office/officeart/2005/8/layout/chevron2"/>
    <dgm:cxn modelId="{A178E754-0529-47D1-A1BF-C72571908D59}" type="presParOf" srcId="{507BEB2C-3326-46C0-ADDC-1251950B6B8F}" destId="{2764F85E-BDB6-40F6-AEE8-8600BB846182}" srcOrd="0" destOrd="0" presId="urn:microsoft.com/office/officeart/2005/8/layout/chevron2"/>
    <dgm:cxn modelId="{D1DDA8CA-5126-41C2-A10C-564DB4725077}" type="presParOf" srcId="{2764F85E-BDB6-40F6-AEE8-8600BB846182}" destId="{0CA45075-CC1B-4DD8-8D13-54C4C3BC4649}" srcOrd="0" destOrd="0" presId="urn:microsoft.com/office/officeart/2005/8/layout/chevron2"/>
    <dgm:cxn modelId="{0B1BCE0E-B7D5-4C22-BBC2-EDF572107DD6}" type="presParOf" srcId="{2764F85E-BDB6-40F6-AEE8-8600BB846182}" destId="{5BEF89FC-3275-4F05-8348-3CDBA52CC5AF}"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8A9709-968E-4528-B6B2-432B143DC70A}" type="doc">
      <dgm:prSet loTypeId="urn:microsoft.com/office/officeart/2005/8/layout/chevron2" loCatId="list" qsTypeId="urn:microsoft.com/office/officeart/2005/8/quickstyle/3d3" qsCatId="3D" csTypeId="urn:microsoft.com/office/officeart/2005/8/colors/colorful1#46" csCatId="colorful" phldr="1"/>
      <dgm:spPr/>
      <dgm:t>
        <a:bodyPr/>
        <a:lstStyle/>
        <a:p>
          <a:endParaRPr lang="vi-VN"/>
        </a:p>
      </dgm:t>
    </dgm:pt>
    <dgm:pt modelId="{80EB7846-5BB7-46EA-AC3C-A5EB354EBA1A}">
      <dgm:prSet phldrT="[Text]" custT="1"/>
      <dgm:spPr>
        <a:solidFill>
          <a:srgbClr val="FFFF00"/>
        </a:solidFill>
      </dgm:spPr>
      <dgm:t>
        <a:bodyPr/>
        <a:lstStyle/>
        <a:p>
          <a:r>
            <a:rPr lang="en-US" sz="2400" b="1" dirty="0">
              <a:solidFill>
                <a:srgbClr val="0000FF"/>
              </a:solidFill>
              <a:latin typeface="Times New Roman" panose="02020603050405020304" pitchFamily="18" charset="0"/>
              <a:cs typeface="Times New Roman" panose="02020603050405020304" pitchFamily="18" charset="0"/>
            </a:rPr>
            <a:t>2</a:t>
          </a:r>
          <a:endParaRPr lang="vi-VN" sz="2400" b="1" dirty="0">
            <a:solidFill>
              <a:srgbClr val="0000FF"/>
            </a:solidFill>
            <a:latin typeface="Times New Roman" panose="02020603050405020304" pitchFamily="18" charset="0"/>
            <a:cs typeface="Times New Roman" panose="02020603050405020304" pitchFamily="18" charset="0"/>
          </a:endParaRPr>
        </a:p>
      </dgm:t>
    </dgm:pt>
    <dgm:pt modelId="{3AABFBD0-1225-43FE-A6EE-D9C1B9E41D86}" cxnId="{22D76451-6705-48A9-BB58-4D1D2A7EBDE8}" type="parTrans">
      <dgm:prSet/>
      <dgm:spPr/>
      <dgm:t>
        <a:bodyPr/>
        <a:lstStyle/>
        <a:p>
          <a:endParaRPr lang="vi-VN" sz="2500" b="1">
            <a:solidFill>
              <a:srgbClr val="0000FF"/>
            </a:solidFill>
            <a:latin typeface="Times New Roman" panose="02020603050405020304" pitchFamily="18" charset="0"/>
            <a:cs typeface="Times New Roman" panose="02020603050405020304" pitchFamily="18" charset="0"/>
          </a:endParaRPr>
        </a:p>
      </dgm:t>
    </dgm:pt>
    <dgm:pt modelId="{D88D5E78-FB2F-4B89-898E-5290FCF9625D}" cxnId="{22D76451-6705-48A9-BB58-4D1D2A7EBDE8}" type="sibTrans">
      <dgm:prSet/>
      <dgm:spPr/>
      <dgm:t>
        <a:bodyPr/>
        <a:lstStyle/>
        <a:p>
          <a:endParaRPr lang="vi-VN" sz="2500" b="1">
            <a:solidFill>
              <a:srgbClr val="0000FF"/>
            </a:solidFill>
            <a:latin typeface="Times New Roman" panose="02020603050405020304" pitchFamily="18" charset="0"/>
            <a:cs typeface="Times New Roman" panose="02020603050405020304" pitchFamily="18" charset="0"/>
          </a:endParaRPr>
        </a:p>
      </dgm:t>
    </dgm:pt>
    <dgm:pt modelId="{DE3A5FA4-3949-4385-996B-394755A88BAF}">
      <dgm:prSet phldrT="[Text]" custT="1">
        <dgm:style>
          <a:lnRef idx="2">
            <a:schemeClr val="accent2"/>
          </a:lnRef>
          <a:fillRef idx="1">
            <a:schemeClr val="lt1"/>
          </a:fillRef>
          <a:effectRef idx="0">
            <a:schemeClr val="accent2"/>
          </a:effectRef>
          <a:fontRef idx="minor">
            <a:schemeClr val="dk1"/>
          </a:fontRef>
        </dgm:style>
      </dgm:prSet>
      <dgm:spPr/>
      <dgm:t>
        <a:bodyPr/>
        <a:lstStyle/>
        <a:p>
          <a:pPr algn="l">
            <a:buNone/>
          </a:pPr>
          <a:r>
            <a:rPr lang="en-US" sz="2500" b="1" dirty="0" err="1">
              <a:solidFill>
                <a:srgbClr val="0000FF"/>
              </a:solidFill>
              <a:latin typeface="Times New Roman" panose="02020603050405020304" pitchFamily="18" charset="0"/>
              <a:cs typeface="Times New Roman" panose="02020603050405020304" pitchFamily="18" charset="0"/>
            </a:rPr>
            <a:t>Đến</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cơ</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quan</a:t>
          </a:r>
          <a:r>
            <a:rPr lang="en-US" sz="2500" b="1" dirty="0">
              <a:solidFill>
                <a:srgbClr val="0000FF"/>
              </a:solidFill>
              <a:latin typeface="Times New Roman" panose="02020603050405020304" pitchFamily="18" charset="0"/>
              <a:cs typeface="Times New Roman" panose="02020603050405020304" pitchFamily="18" charset="0"/>
            </a:rPr>
            <a:t> có </a:t>
          </a:r>
          <a:r>
            <a:rPr lang="en-US" sz="2500" b="1" dirty="0" err="1">
              <a:solidFill>
                <a:srgbClr val="0000FF"/>
              </a:solidFill>
              <a:latin typeface="Times New Roman" panose="02020603050405020304" pitchFamily="18" charset="0"/>
              <a:cs typeface="Times New Roman" panose="02020603050405020304" pitchFamily="18" charset="0"/>
            </a:rPr>
            <a:t>thẩm</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quyền</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đăng</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ky</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kết</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hôn</a:t>
          </a:r>
          <a:endParaRPr lang="vi-VN" sz="2500" b="1" dirty="0">
            <a:solidFill>
              <a:srgbClr val="0000FF"/>
            </a:solidFill>
            <a:latin typeface="Times New Roman" panose="02020603050405020304" pitchFamily="18" charset="0"/>
            <a:cs typeface="Times New Roman" panose="02020603050405020304" pitchFamily="18" charset="0"/>
          </a:endParaRPr>
        </a:p>
      </dgm:t>
    </dgm:pt>
    <dgm:pt modelId="{D2276A15-F336-4AC7-B93C-38F92FBEA5F0}" cxnId="{34205725-3EBE-4734-B761-DB75FEA2D437}" type="sibTrans">
      <dgm:prSet/>
      <dgm:spPr/>
      <dgm:t>
        <a:bodyPr/>
        <a:lstStyle/>
        <a:p>
          <a:endParaRPr lang="vi-VN" sz="2500" b="1">
            <a:solidFill>
              <a:srgbClr val="0000FF"/>
            </a:solidFill>
            <a:latin typeface="Times New Roman" panose="02020603050405020304" pitchFamily="18" charset="0"/>
            <a:cs typeface="Times New Roman" panose="02020603050405020304" pitchFamily="18" charset="0"/>
          </a:endParaRPr>
        </a:p>
      </dgm:t>
    </dgm:pt>
    <dgm:pt modelId="{5895B5D5-DE72-482E-8B60-9639E9393F6A}" cxnId="{34205725-3EBE-4734-B761-DB75FEA2D437}" type="parTrans">
      <dgm:prSet/>
      <dgm:spPr/>
      <dgm:t>
        <a:bodyPr/>
        <a:lstStyle/>
        <a:p>
          <a:endParaRPr lang="vi-VN" sz="2500" b="1">
            <a:solidFill>
              <a:srgbClr val="0000FF"/>
            </a:solidFill>
            <a:latin typeface="Times New Roman" panose="02020603050405020304" pitchFamily="18" charset="0"/>
            <a:cs typeface="Times New Roman" panose="02020603050405020304" pitchFamily="18" charset="0"/>
          </a:endParaRPr>
        </a:p>
      </dgm:t>
    </dgm:pt>
    <dgm:pt modelId="{507BEB2C-3326-46C0-ADDC-1251950B6B8F}" type="pres">
      <dgm:prSet presAssocID="{F08A9709-968E-4528-B6B2-432B143DC70A}" presName="linearFlow" presStyleCnt="0">
        <dgm:presLayoutVars>
          <dgm:dir/>
          <dgm:animLvl val="lvl"/>
          <dgm:resizeHandles val="exact"/>
        </dgm:presLayoutVars>
      </dgm:prSet>
      <dgm:spPr/>
      <dgm:t>
        <a:bodyPr/>
        <a:lstStyle/>
        <a:p>
          <a:endParaRPr lang="en-US"/>
        </a:p>
      </dgm:t>
    </dgm:pt>
    <dgm:pt modelId="{2764F85E-BDB6-40F6-AEE8-8600BB846182}" type="pres">
      <dgm:prSet presAssocID="{80EB7846-5BB7-46EA-AC3C-A5EB354EBA1A}" presName="composite" presStyleCnt="0"/>
      <dgm:spPr/>
    </dgm:pt>
    <dgm:pt modelId="{0CA45075-CC1B-4DD8-8D13-54C4C3BC4649}" type="pres">
      <dgm:prSet presAssocID="{80EB7846-5BB7-46EA-AC3C-A5EB354EBA1A}" presName="parentText" presStyleLbl="alignNode1" presStyleIdx="0" presStyleCnt="1">
        <dgm:presLayoutVars>
          <dgm:chMax val="1"/>
          <dgm:bulletEnabled val="1"/>
        </dgm:presLayoutVars>
      </dgm:prSet>
      <dgm:spPr/>
      <dgm:t>
        <a:bodyPr/>
        <a:lstStyle/>
        <a:p>
          <a:endParaRPr lang="en-US"/>
        </a:p>
      </dgm:t>
    </dgm:pt>
    <dgm:pt modelId="{5BEF89FC-3275-4F05-8348-3CDBA52CC5AF}" type="pres">
      <dgm:prSet presAssocID="{80EB7846-5BB7-46EA-AC3C-A5EB354EBA1A}" presName="descendantText" presStyleLbl="alignAcc1" presStyleIdx="0" presStyleCnt="1">
        <dgm:presLayoutVars>
          <dgm:bulletEnabled val="1"/>
        </dgm:presLayoutVars>
      </dgm:prSet>
      <dgm:spPr/>
      <dgm:t>
        <a:bodyPr/>
        <a:lstStyle/>
        <a:p>
          <a:endParaRPr lang="en-US"/>
        </a:p>
      </dgm:t>
    </dgm:pt>
  </dgm:ptLst>
  <dgm:cxnLst>
    <dgm:cxn modelId="{22D76451-6705-48A9-BB58-4D1D2A7EBDE8}" srcId="{F08A9709-968E-4528-B6B2-432B143DC70A}" destId="{80EB7846-5BB7-46EA-AC3C-A5EB354EBA1A}" srcOrd="0" destOrd="0" parTransId="{3AABFBD0-1225-43FE-A6EE-D9C1B9E41D86}" sibTransId="{D88D5E78-FB2F-4B89-898E-5290FCF9625D}"/>
    <dgm:cxn modelId="{D50F0C1F-6163-4179-90BE-2B6C90619846}" type="presOf" srcId="{80EB7846-5BB7-46EA-AC3C-A5EB354EBA1A}" destId="{0CA45075-CC1B-4DD8-8D13-54C4C3BC4649}" srcOrd="0" destOrd="0" presId="urn:microsoft.com/office/officeart/2005/8/layout/chevron2"/>
    <dgm:cxn modelId="{34205725-3EBE-4734-B761-DB75FEA2D437}" srcId="{80EB7846-5BB7-46EA-AC3C-A5EB354EBA1A}" destId="{DE3A5FA4-3949-4385-996B-394755A88BAF}" srcOrd="0" destOrd="0" parTransId="{5895B5D5-DE72-482E-8B60-9639E9393F6A}" sibTransId="{D2276A15-F336-4AC7-B93C-38F92FBEA5F0}"/>
    <dgm:cxn modelId="{03FE226A-83F9-4E11-B2CA-3B9A9310DFCC}" type="presOf" srcId="{F08A9709-968E-4528-B6B2-432B143DC70A}" destId="{507BEB2C-3326-46C0-ADDC-1251950B6B8F}" srcOrd="0" destOrd="0" presId="urn:microsoft.com/office/officeart/2005/8/layout/chevron2"/>
    <dgm:cxn modelId="{3A0877E9-9B21-4232-86C9-8A116666BCC6}" type="presOf" srcId="{DE3A5FA4-3949-4385-996B-394755A88BAF}" destId="{5BEF89FC-3275-4F05-8348-3CDBA52CC5AF}" srcOrd="0" destOrd="0" presId="urn:microsoft.com/office/officeart/2005/8/layout/chevron2"/>
    <dgm:cxn modelId="{368310F9-A179-4B31-9AF1-0D8FB3123F31}" type="presParOf" srcId="{507BEB2C-3326-46C0-ADDC-1251950B6B8F}" destId="{2764F85E-BDB6-40F6-AEE8-8600BB846182}" srcOrd="0" destOrd="0" presId="urn:microsoft.com/office/officeart/2005/8/layout/chevron2"/>
    <dgm:cxn modelId="{04836661-1CE3-47CA-B3DF-0B7FCAE53F8D}" type="presParOf" srcId="{2764F85E-BDB6-40F6-AEE8-8600BB846182}" destId="{0CA45075-CC1B-4DD8-8D13-54C4C3BC4649}" srcOrd="0" destOrd="0" presId="urn:microsoft.com/office/officeart/2005/8/layout/chevron2"/>
    <dgm:cxn modelId="{F18B0048-83B9-4FD4-9C42-3133076F6C0B}" type="presParOf" srcId="{2764F85E-BDB6-40F6-AEE8-8600BB846182}" destId="{5BEF89FC-3275-4F05-8348-3CDBA52CC5AF}"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8A9709-968E-4528-B6B2-432B143DC70A}" type="doc">
      <dgm:prSet loTypeId="urn:microsoft.com/office/officeart/2005/8/layout/chevron2" loCatId="list" qsTypeId="urn:microsoft.com/office/officeart/2005/8/quickstyle/3d3" qsCatId="3D" csTypeId="urn:microsoft.com/office/officeart/2005/8/colors/colorful1#46" csCatId="colorful" phldr="1"/>
      <dgm:spPr/>
      <dgm:t>
        <a:bodyPr/>
        <a:lstStyle/>
        <a:p>
          <a:endParaRPr lang="vi-VN"/>
        </a:p>
      </dgm:t>
    </dgm:pt>
    <dgm:pt modelId="{80EB7846-5BB7-46EA-AC3C-A5EB354EBA1A}">
      <dgm:prSet phldrT="[Text]" custT="1"/>
      <dgm:spPr>
        <a:solidFill>
          <a:srgbClr val="FFFF00"/>
        </a:solidFill>
      </dgm:spPr>
      <dgm:t>
        <a:bodyPr/>
        <a:lstStyle/>
        <a:p>
          <a:r>
            <a:rPr lang="en-US" sz="2400" b="1" dirty="0">
              <a:solidFill>
                <a:srgbClr val="0000FF"/>
              </a:solidFill>
              <a:latin typeface="Times New Roman" panose="02020603050405020304" pitchFamily="18" charset="0"/>
              <a:cs typeface="Times New Roman" panose="02020603050405020304" pitchFamily="18" charset="0"/>
            </a:rPr>
            <a:t>3</a:t>
          </a:r>
          <a:endParaRPr lang="vi-VN" sz="2400" b="1" dirty="0">
            <a:solidFill>
              <a:srgbClr val="0000FF"/>
            </a:solidFill>
            <a:latin typeface="Times New Roman" panose="02020603050405020304" pitchFamily="18" charset="0"/>
            <a:cs typeface="Times New Roman" panose="02020603050405020304" pitchFamily="18" charset="0"/>
          </a:endParaRPr>
        </a:p>
      </dgm:t>
    </dgm:pt>
    <dgm:pt modelId="{3AABFBD0-1225-43FE-A6EE-D9C1B9E41D86}" cxnId="{22D76451-6705-48A9-BB58-4D1D2A7EBDE8}" type="parTrans">
      <dgm:prSet/>
      <dgm:spPr/>
      <dgm:t>
        <a:bodyPr/>
        <a:lstStyle/>
        <a:p>
          <a:endParaRPr lang="vi-VN" sz="2500" b="1">
            <a:solidFill>
              <a:srgbClr val="0000FF"/>
            </a:solidFill>
            <a:latin typeface="Times New Roman" panose="02020603050405020304" pitchFamily="18" charset="0"/>
            <a:cs typeface="Times New Roman" panose="02020603050405020304" pitchFamily="18" charset="0"/>
          </a:endParaRPr>
        </a:p>
      </dgm:t>
    </dgm:pt>
    <dgm:pt modelId="{D88D5E78-FB2F-4B89-898E-5290FCF9625D}" cxnId="{22D76451-6705-48A9-BB58-4D1D2A7EBDE8}" type="sibTrans">
      <dgm:prSet/>
      <dgm:spPr/>
      <dgm:t>
        <a:bodyPr/>
        <a:lstStyle/>
        <a:p>
          <a:endParaRPr lang="vi-VN" sz="2500" b="1">
            <a:solidFill>
              <a:srgbClr val="0000FF"/>
            </a:solidFill>
            <a:latin typeface="Times New Roman" panose="02020603050405020304" pitchFamily="18" charset="0"/>
            <a:cs typeface="Times New Roman" panose="02020603050405020304" pitchFamily="18" charset="0"/>
          </a:endParaRPr>
        </a:p>
      </dgm:t>
    </dgm:pt>
    <dgm:pt modelId="{DE3A5FA4-3949-4385-996B-394755A88BAF}">
      <dgm:prSet phldrT="[Text]" custT="1">
        <dgm:style>
          <a:lnRef idx="2">
            <a:schemeClr val="accent2"/>
          </a:lnRef>
          <a:fillRef idx="1">
            <a:schemeClr val="lt1"/>
          </a:fillRef>
          <a:effectRef idx="0">
            <a:schemeClr val="accent2"/>
          </a:effectRef>
          <a:fontRef idx="minor">
            <a:schemeClr val="dk1"/>
          </a:fontRef>
        </dgm:style>
      </dgm:prSet>
      <dgm:spPr/>
      <dgm:t>
        <a:bodyPr/>
        <a:lstStyle/>
        <a:p>
          <a:pPr algn="l">
            <a:buNone/>
          </a:pPr>
          <a:r>
            <a:rPr lang="en-US" sz="2500" b="1" kern="1200" dirty="0" err="1">
              <a:solidFill>
                <a:srgbClr val="0000FF"/>
              </a:solidFill>
              <a:latin typeface="Times New Roman" panose="02020603050405020304" pitchFamily="18" charset="0"/>
              <a:cs typeface="Times New Roman" panose="02020603050405020304" pitchFamily="18" charset="0"/>
            </a:rPr>
            <a:t>Đăng</a:t>
          </a:r>
          <a:r>
            <a:rPr lang="en-US" sz="2500" b="1" kern="1200" dirty="0">
              <a:solidFill>
                <a:srgbClr val="0000FF"/>
              </a:solidFill>
              <a:latin typeface="Times New Roman" panose="02020603050405020304" pitchFamily="18" charset="0"/>
              <a:cs typeface="Times New Roman" panose="02020603050405020304" pitchFamily="18" charset="0"/>
            </a:rPr>
            <a:t> </a:t>
          </a:r>
          <a:r>
            <a:rPr lang="en-US" sz="2500" b="1" kern="1200" dirty="0" err="1">
              <a:solidFill>
                <a:srgbClr val="0000FF"/>
              </a:solidFill>
              <a:latin typeface="Times New Roman" panose="02020603050405020304" pitchFamily="18" charset="0"/>
              <a:ea typeface="+mn-ea"/>
              <a:cs typeface="Times New Roman" panose="02020603050405020304" pitchFamily="18" charset="0"/>
            </a:rPr>
            <a:t>ký</a:t>
          </a:r>
          <a:r>
            <a:rPr lang="en-US" sz="2500" b="1" kern="1200" dirty="0">
              <a:solidFill>
                <a:srgbClr val="0000FF"/>
              </a:solidFill>
              <a:latin typeface="Times New Roman" panose="02020603050405020304" pitchFamily="18" charset="0"/>
              <a:cs typeface="Times New Roman" panose="02020603050405020304" pitchFamily="18" charset="0"/>
            </a:rPr>
            <a:t> </a:t>
          </a:r>
          <a:r>
            <a:rPr lang="en-US" sz="2500" b="1" kern="1200" dirty="0" err="1">
              <a:solidFill>
                <a:srgbClr val="0000FF"/>
              </a:solidFill>
              <a:latin typeface="Times New Roman" panose="02020603050405020304" pitchFamily="18" charset="0"/>
              <a:cs typeface="Times New Roman" panose="02020603050405020304" pitchFamily="18" charset="0"/>
            </a:rPr>
            <a:t>kết</a:t>
          </a:r>
          <a:r>
            <a:rPr lang="en-US" sz="2500" b="1" kern="1200" dirty="0">
              <a:solidFill>
                <a:srgbClr val="0000FF"/>
              </a:solidFill>
              <a:latin typeface="Times New Roman" panose="02020603050405020304" pitchFamily="18" charset="0"/>
              <a:cs typeface="Times New Roman" panose="02020603050405020304" pitchFamily="18" charset="0"/>
            </a:rPr>
            <a:t> </a:t>
          </a:r>
          <a:r>
            <a:rPr lang="en-US" sz="2500" b="1" kern="1200" dirty="0" err="1">
              <a:solidFill>
                <a:srgbClr val="0000FF"/>
              </a:solidFill>
              <a:latin typeface="Times New Roman" panose="02020603050405020304" pitchFamily="18" charset="0"/>
              <a:cs typeface="Times New Roman" panose="02020603050405020304" pitchFamily="18" charset="0"/>
            </a:rPr>
            <a:t>hôn</a:t>
          </a:r>
          <a:endParaRPr lang="vi-VN" sz="2500" b="1" kern="1200" dirty="0">
            <a:solidFill>
              <a:srgbClr val="0000FF"/>
            </a:solidFill>
            <a:latin typeface="Times New Roman" panose="02020603050405020304" pitchFamily="18" charset="0"/>
            <a:cs typeface="Times New Roman" panose="02020603050405020304" pitchFamily="18" charset="0"/>
          </a:endParaRPr>
        </a:p>
      </dgm:t>
    </dgm:pt>
    <dgm:pt modelId="{D2276A15-F336-4AC7-B93C-38F92FBEA5F0}" cxnId="{34205725-3EBE-4734-B761-DB75FEA2D437}" type="sibTrans">
      <dgm:prSet/>
      <dgm:spPr/>
      <dgm:t>
        <a:bodyPr/>
        <a:lstStyle/>
        <a:p>
          <a:endParaRPr lang="vi-VN" sz="2500" b="1">
            <a:solidFill>
              <a:srgbClr val="0000FF"/>
            </a:solidFill>
            <a:latin typeface="Times New Roman" panose="02020603050405020304" pitchFamily="18" charset="0"/>
            <a:cs typeface="Times New Roman" panose="02020603050405020304" pitchFamily="18" charset="0"/>
          </a:endParaRPr>
        </a:p>
      </dgm:t>
    </dgm:pt>
    <dgm:pt modelId="{5895B5D5-DE72-482E-8B60-9639E9393F6A}" cxnId="{34205725-3EBE-4734-B761-DB75FEA2D437}" type="parTrans">
      <dgm:prSet/>
      <dgm:spPr/>
      <dgm:t>
        <a:bodyPr/>
        <a:lstStyle/>
        <a:p>
          <a:endParaRPr lang="vi-VN" sz="2500" b="1">
            <a:solidFill>
              <a:srgbClr val="0000FF"/>
            </a:solidFill>
            <a:latin typeface="Times New Roman" panose="02020603050405020304" pitchFamily="18" charset="0"/>
            <a:cs typeface="Times New Roman" panose="02020603050405020304" pitchFamily="18" charset="0"/>
          </a:endParaRPr>
        </a:p>
      </dgm:t>
    </dgm:pt>
    <dgm:pt modelId="{507BEB2C-3326-46C0-ADDC-1251950B6B8F}" type="pres">
      <dgm:prSet presAssocID="{F08A9709-968E-4528-B6B2-432B143DC70A}" presName="linearFlow" presStyleCnt="0">
        <dgm:presLayoutVars>
          <dgm:dir/>
          <dgm:animLvl val="lvl"/>
          <dgm:resizeHandles val="exact"/>
        </dgm:presLayoutVars>
      </dgm:prSet>
      <dgm:spPr/>
      <dgm:t>
        <a:bodyPr/>
        <a:lstStyle/>
        <a:p>
          <a:endParaRPr lang="en-US"/>
        </a:p>
      </dgm:t>
    </dgm:pt>
    <dgm:pt modelId="{2764F85E-BDB6-40F6-AEE8-8600BB846182}" type="pres">
      <dgm:prSet presAssocID="{80EB7846-5BB7-46EA-AC3C-A5EB354EBA1A}" presName="composite" presStyleCnt="0"/>
      <dgm:spPr/>
    </dgm:pt>
    <dgm:pt modelId="{0CA45075-CC1B-4DD8-8D13-54C4C3BC4649}" type="pres">
      <dgm:prSet presAssocID="{80EB7846-5BB7-46EA-AC3C-A5EB354EBA1A}" presName="parentText" presStyleLbl="alignNode1" presStyleIdx="0" presStyleCnt="1">
        <dgm:presLayoutVars>
          <dgm:chMax val="1"/>
          <dgm:bulletEnabled val="1"/>
        </dgm:presLayoutVars>
      </dgm:prSet>
      <dgm:spPr/>
      <dgm:t>
        <a:bodyPr/>
        <a:lstStyle/>
        <a:p>
          <a:endParaRPr lang="en-US"/>
        </a:p>
      </dgm:t>
    </dgm:pt>
    <dgm:pt modelId="{5BEF89FC-3275-4F05-8348-3CDBA52CC5AF}" type="pres">
      <dgm:prSet presAssocID="{80EB7846-5BB7-46EA-AC3C-A5EB354EBA1A}" presName="descendantText" presStyleLbl="alignAcc1" presStyleIdx="0" presStyleCnt="1">
        <dgm:presLayoutVars>
          <dgm:bulletEnabled val="1"/>
        </dgm:presLayoutVars>
      </dgm:prSet>
      <dgm:spPr/>
      <dgm:t>
        <a:bodyPr/>
        <a:lstStyle/>
        <a:p>
          <a:endParaRPr lang="en-US"/>
        </a:p>
      </dgm:t>
    </dgm:pt>
  </dgm:ptLst>
  <dgm:cxnLst>
    <dgm:cxn modelId="{22D76451-6705-48A9-BB58-4D1D2A7EBDE8}" srcId="{F08A9709-968E-4528-B6B2-432B143DC70A}" destId="{80EB7846-5BB7-46EA-AC3C-A5EB354EBA1A}" srcOrd="0" destOrd="0" parTransId="{3AABFBD0-1225-43FE-A6EE-D9C1B9E41D86}" sibTransId="{D88D5E78-FB2F-4B89-898E-5290FCF9625D}"/>
    <dgm:cxn modelId="{C2244044-B958-45A1-9977-35506A4D8FEB}" type="presOf" srcId="{DE3A5FA4-3949-4385-996B-394755A88BAF}" destId="{5BEF89FC-3275-4F05-8348-3CDBA52CC5AF}" srcOrd="0" destOrd="0" presId="urn:microsoft.com/office/officeart/2005/8/layout/chevron2"/>
    <dgm:cxn modelId="{34205725-3EBE-4734-B761-DB75FEA2D437}" srcId="{80EB7846-5BB7-46EA-AC3C-A5EB354EBA1A}" destId="{DE3A5FA4-3949-4385-996B-394755A88BAF}" srcOrd="0" destOrd="0" parTransId="{5895B5D5-DE72-482E-8B60-9639E9393F6A}" sibTransId="{D2276A15-F336-4AC7-B93C-38F92FBEA5F0}"/>
    <dgm:cxn modelId="{D7122A05-1D23-4EAC-8BF1-3D7B40E3D5C8}" type="presOf" srcId="{80EB7846-5BB7-46EA-AC3C-A5EB354EBA1A}" destId="{0CA45075-CC1B-4DD8-8D13-54C4C3BC4649}" srcOrd="0" destOrd="0" presId="urn:microsoft.com/office/officeart/2005/8/layout/chevron2"/>
    <dgm:cxn modelId="{FA1D7E28-E5F7-41AE-AC58-EA2F528C553F}" type="presOf" srcId="{F08A9709-968E-4528-B6B2-432B143DC70A}" destId="{507BEB2C-3326-46C0-ADDC-1251950B6B8F}" srcOrd="0" destOrd="0" presId="urn:microsoft.com/office/officeart/2005/8/layout/chevron2"/>
    <dgm:cxn modelId="{E00DEF30-6151-48D8-81F2-CD9F5C940A66}" type="presParOf" srcId="{507BEB2C-3326-46C0-ADDC-1251950B6B8F}" destId="{2764F85E-BDB6-40F6-AEE8-8600BB846182}" srcOrd="0" destOrd="0" presId="urn:microsoft.com/office/officeart/2005/8/layout/chevron2"/>
    <dgm:cxn modelId="{857EF250-5AB0-480C-969E-BFD24802993F}" type="presParOf" srcId="{2764F85E-BDB6-40F6-AEE8-8600BB846182}" destId="{0CA45075-CC1B-4DD8-8D13-54C4C3BC4649}" srcOrd="0" destOrd="0" presId="urn:microsoft.com/office/officeart/2005/8/layout/chevron2"/>
    <dgm:cxn modelId="{2F963E1C-ADB4-4E54-8E82-D754C7B776F4}" type="presParOf" srcId="{2764F85E-BDB6-40F6-AEE8-8600BB846182}" destId="{5BEF89FC-3275-4F05-8348-3CDBA52CC5AF}"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3E0CDF-02B8-4377-A2BB-85F42379F5A8}" type="doc">
      <dgm:prSet loTypeId="urn:microsoft.com/office/officeart/2005/8/layout/vProcess5" loCatId="process" qsTypeId="urn:microsoft.com/office/officeart/2005/8/quickstyle/3d3" qsCatId="3D" csTypeId="urn:microsoft.com/office/officeart/2005/8/colors/colorful1#17" csCatId="colorful" phldr="1"/>
      <dgm:spPr/>
      <dgm:t>
        <a:bodyPr/>
        <a:lstStyle/>
        <a:p>
          <a:endParaRPr lang="vi-VN"/>
        </a:p>
      </dgm:t>
    </dgm:pt>
    <dgm:pt modelId="{8D152549-C815-4721-836D-491D2C9EBF21}">
      <dgm:prSet phldrT="[Text]" custT="1"/>
      <dgm:spPr>
        <a:solidFill>
          <a:schemeClr val="bg1"/>
        </a:solidFill>
      </dgm:spPr>
      <dgm:t>
        <a:bodyPr/>
        <a:lstStyle/>
        <a:p>
          <a:r>
            <a:rPr lang="en-US" sz="2700" dirty="0">
              <a:solidFill>
                <a:srgbClr val="0000FF"/>
              </a:solidFill>
            </a:rPr>
            <a:t>a) </a:t>
          </a:r>
          <a:r>
            <a:rPr lang="en-US" sz="2700" dirty="0" err="1">
              <a:solidFill>
                <a:srgbClr val="0000FF"/>
              </a:solidFill>
            </a:rPr>
            <a:t>Quyền</a:t>
          </a:r>
          <a:r>
            <a:rPr lang="en-US" sz="2700" dirty="0">
              <a:solidFill>
                <a:srgbClr val="0000FF"/>
              </a:solidFill>
            </a:rPr>
            <a:t> </a:t>
          </a:r>
          <a:r>
            <a:rPr lang="en-US" sz="2700" dirty="0" err="1">
              <a:solidFill>
                <a:srgbClr val="0000FF"/>
              </a:solidFill>
            </a:rPr>
            <a:t>yêu</a:t>
          </a:r>
          <a:r>
            <a:rPr lang="en-US" sz="2700" dirty="0">
              <a:solidFill>
                <a:srgbClr val="0000FF"/>
              </a:solidFill>
            </a:rPr>
            <a:t> </a:t>
          </a:r>
          <a:r>
            <a:rPr lang="en-US" sz="2700" dirty="0" err="1">
              <a:solidFill>
                <a:srgbClr val="0000FF"/>
              </a:solidFill>
            </a:rPr>
            <a:t>cầu</a:t>
          </a:r>
          <a:r>
            <a:rPr lang="en-US" sz="2700" dirty="0">
              <a:solidFill>
                <a:srgbClr val="0000FF"/>
              </a:solidFill>
            </a:rPr>
            <a:t> </a:t>
          </a:r>
          <a:r>
            <a:rPr lang="en-US" sz="2700" dirty="0" err="1">
              <a:solidFill>
                <a:srgbClr val="0000FF"/>
              </a:solidFill>
            </a:rPr>
            <a:t>toà</a:t>
          </a:r>
          <a:r>
            <a:rPr lang="en-US" sz="2700" dirty="0">
              <a:solidFill>
                <a:srgbClr val="0000FF"/>
              </a:solidFill>
            </a:rPr>
            <a:t> </a:t>
          </a:r>
          <a:r>
            <a:rPr lang="en-US" sz="2700" dirty="0" err="1">
              <a:solidFill>
                <a:srgbClr val="0000FF"/>
              </a:solidFill>
            </a:rPr>
            <a:t>án</a:t>
          </a:r>
          <a:r>
            <a:rPr lang="en-US" sz="2700" dirty="0">
              <a:solidFill>
                <a:srgbClr val="0000FF"/>
              </a:solidFill>
            </a:rPr>
            <a:t> </a:t>
          </a:r>
          <a:r>
            <a:rPr lang="en-US" sz="2700" dirty="0" err="1">
              <a:solidFill>
                <a:srgbClr val="0000FF"/>
              </a:solidFill>
            </a:rPr>
            <a:t>giải</a:t>
          </a:r>
          <a:r>
            <a:rPr lang="en-US" sz="2700" dirty="0">
              <a:solidFill>
                <a:srgbClr val="0000FF"/>
              </a:solidFill>
            </a:rPr>
            <a:t> </a:t>
          </a:r>
          <a:r>
            <a:rPr lang="en-US" sz="2700" dirty="0" err="1">
              <a:solidFill>
                <a:srgbClr val="0000FF"/>
              </a:solidFill>
            </a:rPr>
            <a:t>quyết</a:t>
          </a:r>
          <a:r>
            <a:rPr lang="en-US" sz="2700" dirty="0">
              <a:solidFill>
                <a:srgbClr val="0000FF"/>
              </a:solidFill>
            </a:rPr>
            <a:t> </a:t>
          </a:r>
          <a:r>
            <a:rPr lang="en-US" sz="2700" dirty="0" err="1">
              <a:solidFill>
                <a:srgbClr val="0000FF"/>
              </a:solidFill>
            </a:rPr>
            <a:t>việc</a:t>
          </a:r>
          <a:r>
            <a:rPr lang="en-US" sz="2700" dirty="0">
              <a:solidFill>
                <a:srgbClr val="0000FF"/>
              </a:solidFill>
            </a:rPr>
            <a:t> </a:t>
          </a:r>
          <a:r>
            <a:rPr lang="en-US" sz="2700" dirty="0" err="1">
              <a:solidFill>
                <a:srgbClr val="0000FF"/>
              </a:solidFill>
            </a:rPr>
            <a:t>ly</a:t>
          </a:r>
          <a:r>
            <a:rPr lang="en-US" sz="2700" dirty="0">
              <a:solidFill>
                <a:srgbClr val="0000FF"/>
              </a:solidFill>
            </a:rPr>
            <a:t> </a:t>
          </a:r>
          <a:r>
            <a:rPr lang="en-US" sz="2700" dirty="0" err="1">
              <a:solidFill>
                <a:srgbClr val="0000FF"/>
              </a:solidFill>
            </a:rPr>
            <a:t>hôn</a:t>
          </a:r>
          <a:endParaRPr lang="vi-VN" sz="2700" dirty="0">
            <a:solidFill>
              <a:srgbClr val="0000FF"/>
            </a:solidFill>
          </a:endParaRPr>
        </a:p>
      </dgm:t>
    </dgm:pt>
    <dgm:pt modelId="{2E555A74-124E-4194-8782-28CF1AADA677}" cxnId="{9DDA91D4-DF8F-4127-894B-4D59F6BCE85E}" type="parTrans">
      <dgm:prSet/>
      <dgm:spPr/>
      <dgm:t>
        <a:bodyPr/>
        <a:lstStyle/>
        <a:p>
          <a:endParaRPr lang="vi-VN"/>
        </a:p>
      </dgm:t>
    </dgm:pt>
    <dgm:pt modelId="{7B8B7047-577D-414A-9923-66B89A95F690}" cxnId="{9DDA91D4-DF8F-4127-894B-4D59F6BCE85E}" type="sibTrans">
      <dgm:prSet/>
      <dgm:spPr>
        <a:solidFill>
          <a:srgbClr val="FFCCFF">
            <a:alpha val="90000"/>
          </a:srgbClr>
        </a:solidFill>
        <a:ln>
          <a:solidFill>
            <a:srgbClr val="92D050"/>
          </a:solidFill>
        </a:ln>
      </dgm:spPr>
      <dgm:t>
        <a:bodyPr/>
        <a:lstStyle/>
        <a:p>
          <a:endParaRPr lang="vi-VN"/>
        </a:p>
      </dgm:t>
    </dgm:pt>
    <dgm:pt modelId="{D782573B-E3F8-45BB-BEDE-292F4FF3CA18}">
      <dgm:prSet phldrT="[Text]" custT="1"/>
      <dgm:spPr/>
      <dgm:t>
        <a:bodyPr/>
        <a:lstStyle/>
        <a:p>
          <a:r>
            <a:rPr lang="en-US" sz="2700" dirty="0">
              <a:solidFill>
                <a:srgbClr val="0000FF"/>
              </a:solidFill>
            </a:rPr>
            <a:t>b) </a:t>
          </a:r>
          <a:r>
            <a:rPr lang="en-US" sz="2700" dirty="0" err="1">
              <a:solidFill>
                <a:srgbClr val="0000FF"/>
              </a:solidFill>
            </a:rPr>
            <a:t>Căn</a:t>
          </a:r>
          <a:r>
            <a:rPr lang="en-US" sz="2700" dirty="0">
              <a:solidFill>
                <a:srgbClr val="0000FF"/>
              </a:solidFill>
            </a:rPr>
            <a:t> </a:t>
          </a:r>
          <a:r>
            <a:rPr lang="en-US" sz="2700" dirty="0" err="1">
              <a:solidFill>
                <a:srgbClr val="0000FF"/>
              </a:solidFill>
            </a:rPr>
            <a:t>cứ</a:t>
          </a:r>
          <a:r>
            <a:rPr lang="en-US" sz="2700" dirty="0">
              <a:solidFill>
                <a:srgbClr val="0000FF"/>
              </a:solidFill>
            </a:rPr>
            <a:t> </a:t>
          </a:r>
          <a:r>
            <a:rPr lang="en-US" sz="2700" dirty="0" err="1">
              <a:solidFill>
                <a:srgbClr val="0000FF"/>
              </a:solidFill>
            </a:rPr>
            <a:t>cho</a:t>
          </a:r>
          <a:r>
            <a:rPr lang="en-US" sz="2700" dirty="0">
              <a:solidFill>
                <a:srgbClr val="0000FF"/>
              </a:solidFill>
            </a:rPr>
            <a:t> </a:t>
          </a:r>
          <a:r>
            <a:rPr lang="en-US" sz="2700" dirty="0" err="1">
              <a:solidFill>
                <a:srgbClr val="0000FF"/>
              </a:solidFill>
            </a:rPr>
            <a:t>ly</a:t>
          </a:r>
          <a:r>
            <a:rPr lang="en-US" sz="2700" dirty="0">
              <a:solidFill>
                <a:srgbClr val="0000FF"/>
              </a:solidFill>
            </a:rPr>
            <a:t> </a:t>
          </a:r>
          <a:r>
            <a:rPr lang="en-US" sz="2700" dirty="0" err="1">
              <a:solidFill>
                <a:srgbClr val="0000FF"/>
              </a:solidFill>
            </a:rPr>
            <a:t>hôn</a:t>
          </a:r>
          <a:endParaRPr lang="vi-VN" sz="2700" dirty="0">
            <a:solidFill>
              <a:srgbClr val="0000FF"/>
            </a:solidFill>
          </a:endParaRPr>
        </a:p>
      </dgm:t>
    </dgm:pt>
    <dgm:pt modelId="{528833F5-DDAF-4E15-8555-64A39DD7946A}" cxnId="{F66401C8-2603-403C-B0CC-A395F40EE10E}" type="parTrans">
      <dgm:prSet/>
      <dgm:spPr/>
      <dgm:t>
        <a:bodyPr/>
        <a:lstStyle/>
        <a:p>
          <a:endParaRPr lang="vi-VN"/>
        </a:p>
      </dgm:t>
    </dgm:pt>
    <dgm:pt modelId="{2780F0DF-E633-4D8E-A0F5-C832B3AE97EC}" cxnId="{F66401C8-2603-403C-B0CC-A395F40EE10E}" type="sibTrans">
      <dgm:prSet/>
      <dgm:spPr>
        <a:solidFill>
          <a:srgbClr val="FFCCFF">
            <a:alpha val="90000"/>
          </a:srgbClr>
        </a:solidFill>
      </dgm:spPr>
      <dgm:t>
        <a:bodyPr/>
        <a:lstStyle/>
        <a:p>
          <a:endParaRPr lang="vi-VN"/>
        </a:p>
      </dgm:t>
    </dgm:pt>
    <dgm:pt modelId="{67EB36F0-EB6B-4000-9824-8C583280C4A3}">
      <dgm:prSet custT="1"/>
      <dgm:spPr>
        <a:solidFill>
          <a:schemeClr val="bg1"/>
        </a:solidFill>
      </dgm:spPr>
      <dgm:t>
        <a:bodyPr/>
        <a:lstStyle/>
        <a:p>
          <a:r>
            <a:rPr lang="en-US" sz="2700" dirty="0">
              <a:solidFill>
                <a:srgbClr val="0000FF"/>
              </a:solidFill>
            </a:rPr>
            <a:t>d) </a:t>
          </a:r>
          <a:r>
            <a:rPr lang="en-US" sz="2700" dirty="0" err="1">
              <a:solidFill>
                <a:srgbClr val="0000FF"/>
              </a:solidFill>
            </a:rPr>
            <a:t>Việc</a:t>
          </a:r>
          <a:r>
            <a:rPr lang="en-US" sz="2700" dirty="0">
              <a:solidFill>
                <a:srgbClr val="0000FF"/>
              </a:solidFill>
            </a:rPr>
            <a:t> </a:t>
          </a:r>
          <a:r>
            <a:rPr lang="en-US" sz="2700" dirty="0" err="1">
              <a:solidFill>
                <a:srgbClr val="0000FF"/>
              </a:solidFill>
            </a:rPr>
            <a:t>chăm</a:t>
          </a:r>
          <a:r>
            <a:rPr lang="en-US" sz="2700" dirty="0">
              <a:solidFill>
                <a:srgbClr val="0000FF"/>
              </a:solidFill>
            </a:rPr>
            <a:t> </a:t>
          </a:r>
          <a:r>
            <a:rPr lang="en-US" sz="2700" dirty="0" err="1">
              <a:solidFill>
                <a:srgbClr val="0000FF"/>
              </a:solidFill>
            </a:rPr>
            <a:t>sóc</a:t>
          </a:r>
          <a:r>
            <a:rPr lang="en-US" sz="2700" dirty="0">
              <a:solidFill>
                <a:srgbClr val="0000FF"/>
              </a:solidFill>
            </a:rPr>
            <a:t>, </a:t>
          </a:r>
          <a:r>
            <a:rPr lang="en-US" sz="2700" dirty="0" err="1">
              <a:solidFill>
                <a:srgbClr val="0000FF"/>
              </a:solidFill>
            </a:rPr>
            <a:t>nuôi</a:t>
          </a:r>
          <a:r>
            <a:rPr lang="en-US" sz="2700" dirty="0">
              <a:solidFill>
                <a:srgbClr val="0000FF"/>
              </a:solidFill>
            </a:rPr>
            <a:t> </a:t>
          </a:r>
          <a:r>
            <a:rPr lang="en-US" sz="2700" dirty="0" err="1">
              <a:solidFill>
                <a:srgbClr val="0000FF"/>
              </a:solidFill>
            </a:rPr>
            <a:t>dạy</a:t>
          </a:r>
          <a:r>
            <a:rPr lang="en-US" sz="2700" dirty="0">
              <a:solidFill>
                <a:srgbClr val="0000FF"/>
              </a:solidFill>
            </a:rPr>
            <a:t> con</a:t>
          </a:r>
          <a:endParaRPr lang="vi-VN" sz="2700" dirty="0">
            <a:solidFill>
              <a:srgbClr val="0000FF"/>
            </a:solidFill>
          </a:endParaRPr>
        </a:p>
      </dgm:t>
    </dgm:pt>
    <dgm:pt modelId="{08DAE463-E907-4F9F-91E8-4EEFE17EF307}" cxnId="{FA3684CF-1E79-4AAE-83AD-3D5961A62A92}" type="parTrans">
      <dgm:prSet/>
      <dgm:spPr/>
      <dgm:t>
        <a:bodyPr/>
        <a:lstStyle/>
        <a:p>
          <a:endParaRPr lang="vi-VN"/>
        </a:p>
      </dgm:t>
    </dgm:pt>
    <dgm:pt modelId="{9C806716-DDD3-4A9E-B8D8-C6DD2835DD41}" cxnId="{FA3684CF-1E79-4AAE-83AD-3D5961A62A92}" type="sibTrans">
      <dgm:prSet/>
      <dgm:spPr/>
      <dgm:t>
        <a:bodyPr/>
        <a:lstStyle/>
        <a:p>
          <a:endParaRPr lang="vi-VN"/>
        </a:p>
      </dgm:t>
    </dgm:pt>
    <dgm:pt modelId="{AD78F513-BC7D-4204-B193-0084A2C637E0}">
      <dgm:prSet phldrT="[Text]" custT="1"/>
      <dgm:spPr>
        <a:solidFill>
          <a:schemeClr val="bg1"/>
        </a:solidFill>
      </dgm:spPr>
      <dgm:t>
        <a:bodyPr/>
        <a:lstStyle/>
        <a:p>
          <a:r>
            <a:rPr lang="en-US" sz="2700" dirty="0">
              <a:solidFill>
                <a:srgbClr val="0000CC"/>
              </a:solidFill>
            </a:rPr>
            <a:t>c) Chia </a:t>
          </a:r>
          <a:r>
            <a:rPr lang="en-US" sz="2700" dirty="0" err="1">
              <a:solidFill>
                <a:srgbClr val="0000CC"/>
              </a:solidFill>
            </a:rPr>
            <a:t>tài</a:t>
          </a:r>
          <a:r>
            <a:rPr lang="en-US" sz="2700" dirty="0">
              <a:solidFill>
                <a:srgbClr val="0000CC"/>
              </a:solidFill>
            </a:rPr>
            <a:t> </a:t>
          </a:r>
          <a:r>
            <a:rPr lang="en-US" sz="2700" dirty="0" err="1">
              <a:solidFill>
                <a:srgbClr val="0000CC"/>
              </a:solidFill>
            </a:rPr>
            <a:t>sản</a:t>
          </a:r>
          <a:r>
            <a:rPr lang="en-US" sz="2700" dirty="0">
              <a:solidFill>
                <a:srgbClr val="0000CC"/>
              </a:solidFill>
            </a:rPr>
            <a:t> </a:t>
          </a:r>
          <a:r>
            <a:rPr lang="en-US" sz="2700" dirty="0" err="1">
              <a:solidFill>
                <a:srgbClr val="0000CC"/>
              </a:solidFill>
            </a:rPr>
            <a:t>khi</a:t>
          </a:r>
          <a:r>
            <a:rPr lang="en-US" sz="2700" dirty="0">
              <a:solidFill>
                <a:srgbClr val="0000CC"/>
              </a:solidFill>
            </a:rPr>
            <a:t> </a:t>
          </a:r>
          <a:r>
            <a:rPr lang="en-US" sz="2700" dirty="0" err="1">
              <a:solidFill>
                <a:srgbClr val="0000CC"/>
              </a:solidFill>
            </a:rPr>
            <a:t>ly</a:t>
          </a:r>
          <a:r>
            <a:rPr lang="en-US" sz="2700" dirty="0">
              <a:solidFill>
                <a:srgbClr val="0000CC"/>
              </a:solidFill>
            </a:rPr>
            <a:t> </a:t>
          </a:r>
          <a:r>
            <a:rPr lang="en-US" sz="2700" dirty="0" err="1">
              <a:solidFill>
                <a:srgbClr val="0000CC"/>
              </a:solidFill>
            </a:rPr>
            <a:t>hôn</a:t>
          </a:r>
          <a:endParaRPr lang="vi-VN" sz="2700" dirty="0">
            <a:solidFill>
              <a:srgbClr val="0000CC"/>
            </a:solidFill>
          </a:endParaRPr>
        </a:p>
      </dgm:t>
    </dgm:pt>
    <dgm:pt modelId="{9076D65C-85EE-4565-9B34-9AD670BB20D1}" cxnId="{31B06CDF-850C-4899-A9A8-4858FF7F429A}" type="sibTrans">
      <dgm:prSet/>
      <dgm:spPr>
        <a:solidFill>
          <a:srgbClr val="FFCCFF">
            <a:alpha val="90000"/>
          </a:srgbClr>
        </a:solidFill>
      </dgm:spPr>
      <dgm:t>
        <a:bodyPr/>
        <a:lstStyle/>
        <a:p>
          <a:endParaRPr lang="vi-VN"/>
        </a:p>
      </dgm:t>
    </dgm:pt>
    <dgm:pt modelId="{2E575D8E-3621-4D7D-9DC7-BCD9E32C3310}" cxnId="{31B06CDF-850C-4899-A9A8-4858FF7F429A}" type="parTrans">
      <dgm:prSet/>
      <dgm:spPr/>
      <dgm:t>
        <a:bodyPr/>
        <a:lstStyle/>
        <a:p>
          <a:endParaRPr lang="vi-VN"/>
        </a:p>
      </dgm:t>
    </dgm:pt>
    <dgm:pt modelId="{40C3E24F-693C-4AC1-96BE-4061F8299C9C}" type="pres">
      <dgm:prSet presAssocID="{B63E0CDF-02B8-4377-A2BB-85F42379F5A8}" presName="outerComposite" presStyleCnt="0">
        <dgm:presLayoutVars>
          <dgm:chMax val="5"/>
          <dgm:dir/>
          <dgm:resizeHandles val="exact"/>
        </dgm:presLayoutVars>
      </dgm:prSet>
      <dgm:spPr/>
      <dgm:t>
        <a:bodyPr/>
        <a:lstStyle/>
        <a:p>
          <a:endParaRPr lang="en-US"/>
        </a:p>
      </dgm:t>
    </dgm:pt>
    <dgm:pt modelId="{1B2A374A-8428-476F-8370-1312ED715E87}" type="pres">
      <dgm:prSet presAssocID="{B63E0CDF-02B8-4377-A2BB-85F42379F5A8}" presName="dummyMaxCanvas" presStyleCnt="0">
        <dgm:presLayoutVars/>
      </dgm:prSet>
      <dgm:spPr/>
    </dgm:pt>
    <dgm:pt modelId="{94471B1C-E6BF-4A3E-874C-30B1C1A02E9A}" type="pres">
      <dgm:prSet presAssocID="{B63E0CDF-02B8-4377-A2BB-85F42379F5A8}" presName="FourNodes_1" presStyleLbl="node1" presStyleIdx="0" presStyleCnt="4">
        <dgm:presLayoutVars>
          <dgm:bulletEnabled val="1"/>
        </dgm:presLayoutVars>
      </dgm:prSet>
      <dgm:spPr/>
      <dgm:t>
        <a:bodyPr/>
        <a:lstStyle/>
        <a:p>
          <a:endParaRPr lang="en-US"/>
        </a:p>
      </dgm:t>
    </dgm:pt>
    <dgm:pt modelId="{B5C698A4-DF6B-4545-9D8B-E5FDF797AD34}" type="pres">
      <dgm:prSet presAssocID="{B63E0CDF-02B8-4377-A2BB-85F42379F5A8}" presName="FourNodes_2" presStyleLbl="node1" presStyleIdx="1" presStyleCnt="4">
        <dgm:presLayoutVars>
          <dgm:bulletEnabled val="1"/>
        </dgm:presLayoutVars>
      </dgm:prSet>
      <dgm:spPr/>
      <dgm:t>
        <a:bodyPr/>
        <a:lstStyle/>
        <a:p>
          <a:endParaRPr lang="en-US"/>
        </a:p>
      </dgm:t>
    </dgm:pt>
    <dgm:pt modelId="{276056A3-CDFC-4B89-A895-B701A0F15739}" type="pres">
      <dgm:prSet presAssocID="{B63E0CDF-02B8-4377-A2BB-85F42379F5A8}" presName="FourNodes_3" presStyleLbl="node1" presStyleIdx="2" presStyleCnt="4">
        <dgm:presLayoutVars>
          <dgm:bulletEnabled val="1"/>
        </dgm:presLayoutVars>
      </dgm:prSet>
      <dgm:spPr/>
      <dgm:t>
        <a:bodyPr/>
        <a:lstStyle/>
        <a:p>
          <a:endParaRPr lang="en-US"/>
        </a:p>
      </dgm:t>
    </dgm:pt>
    <dgm:pt modelId="{CEF6819E-FA67-456F-AB11-3CF5992A2C29}" type="pres">
      <dgm:prSet presAssocID="{B63E0CDF-02B8-4377-A2BB-85F42379F5A8}" presName="FourNodes_4" presStyleLbl="node1" presStyleIdx="3" presStyleCnt="4">
        <dgm:presLayoutVars>
          <dgm:bulletEnabled val="1"/>
        </dgm:presLayoutVars>
      </dgm:prSet>
      <dgm:spPr/>
      <dgm:t>
        <a:bodyPr/>
        <a:lstStyle/>
        <a:p>
          <a:endParaRPr lang="en-US"/>
        </a:p>
      </dgm:t>
    </dgm:pt>
    <dgm:pt modelId="{8AE79E52-F67B-4A71-A701-4546C03BB3B0}" type="pres">
      <dgm:prSet presAssocID="{B63E0CDF-02B8-4377-A2BB-85F42379F5A8}" presName="FourConn_1-2" presStyleLbl="fgAccFollowNode1" presStyleIdx="0" presStyleCnt="3">
        <dgm:presLayoutVars>
          <dgm:bulletEnabled val="1"/>
        </dgm:presLayoutVars>
      </dgm:prSet>
      <dgm:spPr/>
      <dgm:t>
        <a:bodyPr/>
        <a:lstStyle/>
        <a:p>
          <a:endParaRPr lang="en-US"/>
        </a:p>
      </dgm:t>
    </dgm:pt>
    <dgm:pt modelId="{26D65009-4995-4F7C-BC0F-362B703A97BF}" type="pres">
      <dgm:prSet presAssocID="{B63E0CDF-02B8-4377-A2BB-85F42379F5A8}" presName="FourConn_2-3" presStyleLbl="fgAccFollowNode1" presStyleIdx="1" presStyleCnt="3">
        <dgm:presLayoutVars>
          <dgm:bulletEnabled val="1"/>
        </dgm:presLayoutVars>
      </dgm:prSet>
      <dgm:spPr/>
      <dgm:t>
        <a:bodyPr/>
        <a:lstStyle/>
        <a:p>
          <a:endParaRPr lang="en-US"/>
        </a:p>
      </dgm:t>
    </dgm:pt>
    <dgm:pt modelId="{F2CBA436-8CB2-4E50-8573-071548CAA489}" type="pres">
      <dgm:prSet presAssocID="{B63E0CDF-02B8-4377-A2BB-85F42379F5A8}" presName="FourConn_3-4" presStyleLbl="fgAccFollowNode1" presStyleIdx="2" presStyleCnt="3">
        <dgm:presLayoutVars>
          <dgm:bulletEnabled val="1"/>
        </dgm:presLayoutVars>
      </dgm:prSet>
      <dgm:spPr/>
      <dgm:t>
        <a:bodyPr/>
        <a:lstStyle/>
        <a:p>
          <a:endParaRPr lang="en-US"/>
        </a:p>
      </dgm:t>
    </dgm:pt>
    <dgm:pt modelId="{C170BC68-52FB-46BF-AF84-D998F18160EA}" type="pres">
      <dgm:prSet presAssocID="{B63E0CDF-02B8-4377-A2BB-85F42379F5A8}" presName="FourNodes_1_text" presStyleLbl="node1" presStyleIdx="3" presStyleCnt="4">
        <dgm:presLayoutVars>
          <dgm:bulletEnabled val="1"/>
        </dgm:presLayoutVars>
      </dgm:prSet>
      <dgm:spPr/>
      <dgm:t>
        <a:bodyPr/>
        <a:lstStyle/>
        <a:p>
          <a:endParaRPr lang="en-US"/>
        </a:p>
      </dgm:t>
    </dgm:pt>
    <dgm:pt modelId="{2CB00375-1FFE-4453-B1F6-AA9B1C08BCDA}" type="pres">
      <dgm:prSet presAssocID="{B63E0CDF-02B8-4377-A2BB-85F42379F5A8}" presName="FourNodes_2_text" presStyleLbl="node1" presStyleIdx="3" presStyleCnt="4">
        <dgm:presLayoutVars>
          <dgm:bulletEnabled val="1"/>
        </dgm:presLayoutVars>
      </dgm:prSet>
      <dgm:spPr/>
      <dgm:t>
        <a:bodyPr/>
        <a:lstStyle/>
        <a:p>
          <a:endParaRPr lang="en-US"/>
        </a:p>
      </dgm:t>
    </dgm:pt>
    <dgm:pt modelId="{AF88C98E-808F-49C1-A5C2-AC1D3B44A9DF}" type="pres">
      <dgm:prSet presAssocID="{B63E0CDF-02B8-4377-A2BB-85F42379F5A8}" presName="FourNodes_3_text" presStyleLbl="node1" presStyleIdx="3" presStyleCnt="4">
        <dgm:presLayoutVars>
          <dgm:bulletEnabled val="1"/>
        </dgm:presLayoutVars>
      </dgm:prSet>
      <dgm:spPr/>
      <dgm:t>
        <a:bodyPr/>
        <a:lstStyle/>
        <a:p>
          <a:endParaRPr lang="en-US"/>
        </a:p>
      </dgm:t>
    </dgm:pt>
    <dgm:pt modelId="{01BB8E9D-46AA-4489-8A88-B72003285841}" type="pres">
      <dgm:prSet presAssocID="{B63E0CDF-02B8-4377-A2BB-85F42379F5A8}" presName="FourNodes_4_text" presStyleLbl="node1" presStyleIdx="3" presStyleCnt="4">
        <dgm:presLayoutVars>
          <dgm:bulletEnabled val="1"/>
        </dgm:presLayoutVars>
      </dgm:prSet>
      <dgm:spPr/>
      <dgm:t>
        <a:bodyPr/>
        <a:lstStyle/>
        <a:p>
          <a:endParaRPr lang="en-US"/>
        </a:p>
      </dgm:t>
    </dgm:pt>
  </dgm:ptLst>
  <dgm:cxnLst>
    <dgm:cxn modelId="{4A52E099-5013-4590-8EB8-1FFA1372AEDC}" type="presOf" srcId="{67EB36F0-EB6B-4000-9824-8C583280C4A3}" destId="{CEF6819E-FA67-456F-AB11-3CF5992A2C29}" srcOrd="0" destOrd="0" presId="urn:microsoft.com/office/officeart/2005/8/layout/vProcess5"/>
    <dgm:cxn modelId="{C3AD7C80-4179-4D34-93E4-AF9E6B09BA5B}" type="presOf" srcId="{D782573B-E3F8-45BB-BEDE-292F4FF3CA18}" destId="{2CB00375-1FFE-4453-B1F6-AA9B1C08BCDA}" srcOrd="1" destOrd="0" presId="urn:microsoft.com/office/officeart/2005/8/layout/vProcess5"/>
    <dgm:cxn modelId="{E89CA1B5-6A9D-461D-8F0C-DFAAE20B8FBB}" type="presOf" srcId="{8D152549-C815-4721-836D-491D2C9EBF21}" destId="{94471B1C-E6BF-4A3E-874C-30B1C1A02E9A}" srcOrd="0" destOrd="0" presId="urn:microsoft.com/office/officeart/2005/8/layout/vProcess5"/>
    <dgm:cxn modelId="{F66401C8-2603-403C-B0CC-A395F40EE10E}" srcId="{B63E0CDF-02B8-4377-A2BB-85F42379F5A8}" destId="{D782573B-E3F8-45BB-BEDE-292F4FF3CA18}" srcOrd="1" destOrd="0" parTransId="{528833F5-DDAF-4E15-8555-64A39DD7946A}" sibTransId="{2780F0DF-E633-4D8E-A0F5-C832B3AE97EC}"/>
    <dgm:cxn modelId="{FA3684CF-1E79-4AAE-83AD-3D5961A62A92}" srcId="{B63E0CDF-02B8-4377-A2BB-85F42379F5A8}" destId="{67EB36F0-EB6B-4000-9824-8C583280C4A3}" srcOrd="3" destOrd="0" parTransId="{08DAE463-E907-4F9F-91E8-4EEFE17EF307}" sibTransId="{9C806716-DDD3-4A9E-B8D8-C6DD2835DD41}"/>
    <dgm:cxn modelId="{9B519E25-9268-476F-B807-E0ED3CA3E5EF}" type="presOf" srcId="{8D152549-C815-4721-836D-491D2C9EBF21}" destId="{C170BC68-52FB-46BF-AF84-D998F18160EA}" srcOrd="1" destOrd="0" presId="urn:microsoft.com/office/officeart/2005/8/layout/vProcess5"/>
    <dgm:cxn modelId="{0E4B4606-BAB8-439F-A825-68119ABDD8BE}" type="presOf" srcId="{AD78F513-BC7D-4204-B193-0084A2C637E0}" destId="{AF88C98E-808F-49C1-A5C2-AC1D3B44A9DF}" srcOrd="1" destOrd="0" presId="urn:microsoft.com/office/officeart/2005/8/layout/vProcess5"/>
    <dgm:cxn modelId="{9DDA91D4-DF8F-4127-894B-4D59F6BCE85E}" srcId="{B63E0CDF-02B8-4377-A2BB-85F42379F5A8}" destId="{8D152549-C815-4721-836D-491D2C9EBF21}" srcOrd="0" destOrd="0" parTransId="{2E555A74-124E-4194-8782-28CF1AADA677}" sibTransId="{7B8B7047-577D-414A-9923-66B89A95F690}"/>
    <dgm:cxn modelId="{31B06CDF-850C-4899-A9A8-4858FF7F429A}" srcId="{B63E0CDF-02B8-4377-A2BB-85F42379F5A8}" destId="{AD78F513-BC7D-4204-B193-0084A2C637E0}" srcOrd="2" destOrd="0" parTransId="{2E575D8E-3621-4D7D-9DC7-BCD9E32C3310}" sibTransId="{9076D65C-85EE-4565-9B34-9AD670BB20D1}"/>
    <dgm:cxn modelId="{9293733A-46B7-4845-ADC7-1F174880CFEE}" type="presOf" srcId="{7B8B7047-577D-414A-9923-66B89A95F690}" destId="{8AE79E52-F67B-4A71-A701-4546C03BB3B0}" srcOrd="0" destOrd="0" presId="urn:microsoft.com/office/officeart/2005/8/layout/vProcess5"/>
    <dgm:cxn modelId="{8F0049C4-FF77-4868-BD36-BF9EEF3F4D67}" type="presOf" srcId="{67EB36F0-EB6B-4000-9824-8C583280C4A3}" destId="{01BB8E9D-46AA-4489-8A88-B72003285841}" srcOrd="1" destOrd="0" presId="urn:microsoft.com/office/officeart/2005/8/layout/vProcess5"/>
    <dgm:cxn modelId="{202BCE5B-2246-46CA-8161-67C4EE23D765}" type="presOf" srcId="{2780F0DF-E633-4D8E-A0F5-C832B3AE97EC}" destId="{26D65009-4995-4F7C-BC0F-362B703A97BF}" srcOrd="0" destOrd="0" presId="urn:microsoft.com/office/officeart/2005/8/layout/vProcess5"/>
    <dgm:cxn modelId="{094C67D7-0425-4D8C-BDFF-715D8AE2DD48}" type="presOf" srcId="{D782573B-E3F8-45BB-BEDE-292F4FF3CA18}" destId="{B5C698A4-DF6B-4545-9D8B-E5FDF797AD34}" srcOrd="0" destOrd="0" presId="urn:microsoft.com/office/officeart/2005/8/layout/vProcess5"/>
    <dgm:cxn modelId="{24F356F6-3858-4AD1-9136-101576AD8536}" type="presOf" srcId="{B63E0CDF-02B8-4377-A2BB-85F42379F5A8}" destId="{40C3E24F-693C-4AC1-96BE-4061F8299C9C}" srcOrd="0" destOrd="0" presId="urn:microsoft.com/office/officeart/2005/8/layout/vProcess5"/>
    <dgm:cxn modelId="{9CC94CC7-AACF-44DA-8F4D-A12C242C3D81}" type="presOf" srcId="{AD78F513-BC7D-4204-B193-0084A2C637E0}" destId="{276056A3-CDFC-4B89-A895-B701A0F15739}" srcOrd="0" destOrd="0" presId="urn:microsoft.com/office/officeart/2005/8/layout/vProcess5"/>
    <dgm:cxn modelId="{695C814C-181B-4348-8328-1845CB045680}" type="presOf" srcId="{9076D65C-85EE-4565-9B34-9AD670BB20D1}" destId="{F2CBA436-8CB2-4E50-8573-071548CAA489}" srcOrd="0" destOrd="0" presId="urn:microsoft.com/office/officeart/2005/8/layout/vProcess5"/>
    <dgm:cxn modelId="{B5E391D5-0EC9-4E36-AB43-32A44F67791F}" type="presParOf" srcId="{40C3E24F-693C-4AC1-96BE-4061F8299C9C}" destId="{1B2A374A-8428-476F-8370-1312ED715E87}" srcOrd="0" destOrd="0" presId="urn:microsoft.com/office/officeart/2005/8/layout/vProcess5"/>
    <dgm:cxn modelId="{9C613296-6677-493C-BF3A-11FBAD7BE960}" type="presParOf" srcId="{40C3E24F-693C-4AC1-96BE-4061F8299C9C}" destId="{94471B1C-E6BF-4A3E-874C-30B1C1A02E9A}" srcOrd="1" destOrd="0" presId="urn:microsoft.com/office/officeart/2005/8/layout/vProcess5"/>
    <dgm:cxn modelId="{B7301FAD-0225-416C-8EC6-EC4D0EA07FA8}" type="presParOf" srcId="{40C3E24F-693C-4AC1-96BE-4061F8299C9C}" destId="{B5C698A4-DF6B-4545-9D8B-E5FDF797AD34}" srcOrd="2" destOrd="0" presId="urn:microsoft.com/office/officeart/2005/8/layout/vProcess5"/>
    <dgm:cxn modelId="{FCA37789-1A0B-4EC5-A947-57FC536E2939}" type="presParOf" srcId="{40C3E24F-693C-4AC1-96BE-4061F8299C9C}" destId="{276056A3-CDFC-4B89-A895-B701A0F15739}" srcOrd="3" destOrd="0" presId="urn:microsoft.com/office/officeart/2005/8/layout/vProcess5"/>
    <dgm:cxn modelId="{74FC2F79-9049-4F17-8F94-6511021D6722}" type="presParOf" srcId="{40C3E24F-693C-4AC1-96BE-4061F8299C9C}" destId="{CEF6819E-FA67-456F-AB11-3CF5992A2C29}" srcOrd="4" destOrd="0" presId="urn:microsoft.com/office/officeart/2005/8/layout/vProcess5"/>
    <dgm:cxn modelId="{F15E8952-9216-4D7B-9EC6-F56B306EE7D6}" type="presParOf" srcId="{40C3E24F-693C-4AC1-96BE-4061F8299C9C}" destId="{8AE79E52-F67B-4A71-A701-4546C03BB3B0}" srcOrd="5" destOrd="0" presId="urn:microsoft.com/office/officeart/2005/8/layout/vProcess5"/>
    <dgm:cxn modelId="{50F79A84-2A92-4E09-81D5-398D1525E597}" type="presParOf" srcId="{40C3E24F-693C-4AC1-96BE-4061F8299C9C}" destId="{26D65009-4995-4F7C-BC0F-362B703A97BF}" srcOrd="6" destOrd="0" presId="urn:microsoft.com/office/officeart/2005/8/layout/vProcess5"/>
    <dgm:cxn modelId="{6521329E-BD4D-4292-92CF-DD29CD8DC09A}" type="presParOf" srcId="{40C3E24F-693C-4AC1-96BE-4061F8299C9C}" destId="{F2CBA436-8CB2-4E50-8573-071548CAA489}" srcOrd="7" destOrd="0" presId="urn:microsoft.com/office/officeart/2005/8/layout/vProcess5"/>
    <dgm:cxn modelId="{53CBB8FA-7CC1-4A32-B4D4-9323C83459B6}" type="presParOf" srcId="{40C3E24F-693C-4AC1-96BE-4061F8299C9C}" destId="{C170BC68-52FB-46BF-AF84-D998F18160EA}" srcOrd="8" destOrd="0" presId="urn:microsoft.com/office/officeart/2005/8/layout/vProcess5"/>
    <dgm:cxn modelId="{B4811A51-AA36-4FB1-BFC2-8FDA2D2606D3}" type="presParOf" srcId="{40C3E24F-693C-4AC1-96BE-4061F8299C9C}" destId="{2CB00375-1FFE-4453-B1F6-AA9B1C08BCDA}" srcOrd="9" destOrd="0" presId="urn:microsoft.com/office/officeart/2005/8/layout/vProcess5"/>
    <dgm:cxn modelId="{36930E4A-8022-4006-9352-76CE14E5BCA5}" type="presParOf" srcId="{40C3E24F-693C-4AC1-96BE-4061F8299C9C}" destId="{AF88C98E-808F-49C1-A5C2-AC1D3B44A9DF}" srcOrd="10" destOrd="0" presId="urn:microsoft.com/office/officeart/2005/8/layout/vProcess5"/>
    <dgm:cxn modelId="{CF870847-5E99-4A58-B31C-C5149E2AC42F}" type="presParOf" srcId="{40C3E24F-693C-4AC1-96BE-4061F8299C9C}" destId="{01BB8E9D-46AA-4489-8A88-B72003285841}" srcOrd="11" destOrd="0" presId="urn:microsoft.com/office/officeart/2005/8/layout/v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1193800"/>
        <a:chOff x="0" y="0"/>
        <a:chExt cx="8229600" cy="1193800"/>
      </a:xfrm>
    </dsp:grpSpPr>
    <dsp:sp modelId="{0CA45075-CC1B-4DD8-8D13-54C4C3BC4649}">
      <dsp:nvSpPr>
        <dsp:cNvPr id="3" name="Chevron 2"/>
        <dsp:cNvSpPr/>
      </dsp:nvSpPr>
      <dsp:spPr bwMode="white">
        <a:xfrm rot="5400000">
          <a:off x="-179070" y="179070"/>
          <a:ext cx="1193800" cy="835660"/>
        </a:xfrm>
        <a:prstGeom prst="chevron">
          <a:avLst/>
        </a:prstGeom>
        <a:sp3d contourW="19050" prstMaterial="metal">
          <a:bevelT w="88900" h="203200"/>
          <a:bevelB w="165100" h="254000"/>
        </a:sp3d>
      </dsp:spPr>
      <dsp:style>
        <a:lnRef idx="0">
          <a:schemeClr val="accent2"/>
        </a:lnRef>
        <a:fillRef idx="1">
          <a:schemeClr val="accent2"/>
        </a:fillRef>
        <a:effectRef idx="2">
          <a:scrgbClr r="0" g="0" b="0"/>
        </a:effectRef>
        <a:fontRef idx="minor">
          <a:schemeClr val="lt1"/>
        </a:fontRef>
      </dsp:style>
      <dsp:txBody>
        <a:bodyPr rot="-5400000" lIns="19050" tIns="19050" rIns="19050" bIns="190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000" dirty="0"/>
            <a:t>1</a:t>
          </a:r>
          <a:endParaRPr lang="vi-VN" sz="3000" dirty="0"/>
        </a:p>
      </dsp:txBody>
      <dsp:txXfrm rot="5400000">
        <a:off x="-179070" y="179070"/>
        <a:ext cx="1193800" cy="835660"/>
      </dsp:txXfrm>
    </dsp:sp>
    <dsp:sp modelId="{5BEF89FC-3275-4F05-8348-3CDBA52CC5AF}">
      <dsp:nvSpPr>
        <dsp:cNvPr id="4" name="Round Same Side Corner Rectangle 3"/>
        <dsp:cNvSpPr/>
      </dsp:nvSpPr>
      <dsp:spPr bwMode="white">
        <a:xfrm rot="5400000">
          <a:off x="4144645" y="-3308985"/>
          <a:ext cx="775970" cy="7393940"/>
        </a:xfrm>
        <a:prstGeom prst="round2SameRect">
          <a:avLst/>
        </a:prstGeom>
        <a:sp3d contourW="19050" prstMaterial="metal">
          <a:bevelT w="88900" h="203200"/>
          <a:bevelB w="165100" h="254000"/>
        </a:sp3d>
      </dsp:spPr>
      <dsp:style>
        <a:lnRef idx="2">
          <a:schemeClr val="accent2"/>
        </a:lnRef>
        <a:fillRef idx="1">
          <a:schemeClr val="lt1"/>
        </a:fillRef>
        <a:effectRef idx="0">
          <a:schemeClr val="accent2"/>
        </a:effectRef>
        <a:fontRef idx="minor">
          <a:schemeClr val="dk1"/>
        </a:fontRef>
      </dsp:style>
      <dsp:txBody>
        <a:bodyPr rot="-5400000" lIns="192024" tIns="17145" rIns="17145" bIns="1714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vi-VN" sz="2700" dirty="0" smtClean="0">
              <a:solidFill>
                <a:schemeClr val="dk1"/>
              </a:solidFill>
              <a:latin typeface="Times New Roman" panose="02020603050405020304" pitchFamily="18" charset="0"/>
              <a:cs typeface="Times New Roman" panose="02020603050405020304" pitchFamily="18" charset="0"/>
            </a:rPr>
            <a:t>Hôn nhân tự nguyện, tiến</a:t>
          </a:r>
          <a:r>
            <a:rPr lang="vi-VN" sz="2700" spc="-55" dirty="0" smtClean="0">
              <a:solidFill>
                <a:schemeClr val="dk1"/>
              </a:solidFill>
              <a:latin typeface="Times New Roman" panose="02020603050405020304" pitchFamily="18" charset="0"/>
              <a:cs typeface="Times New Roman" panose="02020603050405020304" pitchFamily="18" charset="0"/>
            </a:rPr>
            <a:t> </a:t>
          </a:r>
          <a:r>
            <a:rPr lang="vi-VN" sz="2700" dirty="0" smtClean="0">
              <a:solidFill>
                <a:schemeClr val="dk1"/>
              </a:solidFill>
              <a:latin typeface="Times New Roman" panose="02020603050405020304" pitchFamily="18" charset="0"/>
              <a:cs typeface="Times New Roman" panose="02020603050405020304" pitchFamily="18" charset="0"/>
            </a:rPr>
            <a:t>bộ; Một vợ, một</a:t>
          </a:r>
          <a:r>
            <a:rPr lang="vi-VN" sz="2700" spc="-20" dirty="0" smtClean="0">
              <a:solidFill>
                <a:schemeClr val="dk1"/>
              </a:solidFill>
              <a:latin typeface="Times New Roman" panose="02020603050405020304" pitchFamily="18" charset="0"/>
              <a:cs typeface="Times New Roman" panose="02020603050405020304" pitchFamily="18" charset="0"/>
            </a:rPr>
            <a:t> </a:t>
          </a:r>
          <a:r>
            <a:rPr lang="vi-VN" sz="2700" dirty="0" smtClean="0">
              <a:solidFill>
                <a:schemeClr val="dk1"/>
              </a:solidFill>
              <a:latin typeface="Times New Roman" panose="02020603050405020304" pitchFamily="18" charset="0"/>
              <a:cs typeface="Times New Roman" panose="02020603050405020304" pitchFamily="18" charset="0"/>
            </a:rPr>
            <a:t>chồng</a:t>
          </a:r>
          <a:endParaRPr lang="vi-VN" sz="2700" b="0" dirty="0">
            <a:solidFill>
              <a:schemeClr val="dk1"/>
            </a:solidFill>
          </a:endParaRPr>
        </a:p>
      </dsp:txBody>
      <dsp:txXfrm rot="5400000">
        <a:off x="4144645" y="-3308985"/>
        <a:ext cx="775970" cy="7393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15400" cy="1200355"/>
        <a:chOff x="0" y="0"/>
        <a:chExt cx="8915400" cy="1200355"/>
      </a:xfrm>
    </dsp:grpSpPr>
    <dsp:sp modelId="{2A12F045-2A33-48ED-A42F-18E8E6684191}">
      <dsp:nvSpPr>
        <dsp:cNvPr id="3" name="Chevron 2"/>
        <dsp:cNvSpPr/>
      </dsp:nvSpPr>
      <dsp:spPr bwMode="white">
        <a:xfrm rot="5400000">
          <a:off x="-180053" y="180053"/>
          <a:ext cx="1200355" cy="840248"/>
        </a:xfrm>
        <a:prstGeom prst="chevron">
          <a:avLst/>
        </a:prstGeom>
        <a:solidFill>
          <a:schemeClr val="accent2">
            <a:lumMod val="50000"/>
          </a:schemeClr>
        </a:solidFill>
        <a:sp3d contourW="19050" prstMaterial="metal">
          <a:bevelT w="88900" h="203200"/>
          <a:bevelB w="165100" h="254000"/>
        </a:sp3d>
      </dsp:spPr>
      <dsp:style>
        <a:lnRef idx="0">
          <a:schemeClr val="accent2"/>
        </a:lnRef>
        <a:fillRef idx="1">
          <a:schemeClr val="accent2"/>
        </a:fillRef>
        <a:effectRef idx="2">
          <a:scrgbClr r="0" g="0" b="0"/>
        </a:effectRef>
        <a:fontRef idx="minor">
          <a:schemeClr val="lt1"/>
        </a:fontRef>
      </dsp:style>
      <dsp:txBody>
        <a:bodyPr rot="-5400000"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dirty="0"/>
            <a:t>2</a:t>
          </a:r>
          <a:endParaRPr lang="vi-VN" dirty="0"/>
        </a:p>
      </dsp:txBody>
      <dsp:txXfrm rot="5400000">
        <a:off x="-180053" y="180053"/>
        <a:ext cx="1200355" cy="840248"/>
      </dsp:txXfrm>
    </dsp:sp>
    <dsp:sp modelId="{6CBB997E-9B92-4D60-8822-AB8C96FE950E}">
      <dsp:nvSpPr>
        <dsp:cNvPr id="4" name="Round Same Side Corner Rectangle 3"/>
        <dsp:cNvSpPr/>
      </dsp:nvSpPr>
      <dsp:spPr bwMode="white">
        <a:xfrm rot="5400000">
          <a:off x="4487709" y="-3647461"/>
          <a:ext cx="780230" cy="8075152"/>
        </a:xfrm>
        <a:prstGeom prst="round2SameRect">
          <a:avLst/>
        </a:prstGeom>
        <a:ln>
          <a:solidFill>
            <a:srgbClr val="0066FF"/>
          </a:solidFill>
        </a:ln>
        <a:sp3d contourW="19050" prstMaterial="metal">
          <a:bevelT w="88900" h="203200"/>
          <a:bevelB w="165100" h="254000"/>
        </a:sp3d>
      </dsp:spPr>
      <dsp:style>
        <a:lnRef idx="2">
          <a:schemeClr val="accent3"/>
        </a:lnRef>
        <a:fillRef idx="1">
          <a:schemeClr val="lt1"/>
        </a:fillRef>
        <a:effectRef idx="0">
          <a:schemeClr val="accent3"/>
        </a:effectRef>
        <a:fontRef idx="minor">
          <a:schemeClr val="dk1"/>
        </a:fontRef>
      </dsp:style>
      <dsp:txBody>
        <a:bodyPr rot="-5400000" lIns="192024" tIns="17145" rIns="17145" bIns="1714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vi-VN" sz="2700" dirty="0" smtClean="0">
              <a:solidFill>
                <a:schemeClr val="dk1"/>
              </a:solidFill>
              <a:latin typeface="Times New Roman" panose="02020603050405020304" pitchFamily="18" charset="0"/>
              <a:cs typeface="Times New Roman" panose="02020603050405020304" pitchFamily="18" charset="0"/>
            </a:rPr>
            <a:t>Bình đẳng vợ chồng, bình đẳng nam </a:t>
          </a:r>
          <a:r>
            <a:rPr lang="vi-VN" sz="2700" spc="-5" dirty="0" smtClean="0">
              <a:solidFill>
                <a:schemeClr val="dk1"/>
              </a:solidFill>
              <a:latin typeface="Times New Roman" panose="02020603050405020304" pitchFamily="18" charset="0"/>
              <a:cs typeface="Times New Roman" panose="02020603050405020304" pitchFamily="18" charset="0"/>
            </a:rPr>
            <a:t>nữ, </a:t>
          </a:r>
          <a:r>
            <a:rPr lang="vi-VN" sz="2700" dirty="0" smtClean="0">
              <a:solidFill>
                <a:schemeClr val="dk1"/>
              </a:solidFill>
              <a:latin typeface="Times New Roman" panose="02020603050405020304" pitchFamily="18" charset="0"/>
              <a:cs typeface="Times New Roman" panose="02020603050405020304" pitchFamily="18" charset="0"/>
            </a:rPr>
            <a:t>không phân biệt tôn giáo, dân tộc quốc</a:t>
          </a:r>
          <a:r>
            <a:rPr lang="vi-VN" sz="2700" spc="-15" dirty="0" smtClean="0">
              <a:solidFill>
                <a:schemeClr val="dk1"/>
              </a:solidFill>
              <a:latin typeface="Times New Roman" panose="02020603050405020304" pitchFamily="18" charset="0"/>
              <a:cs typeface="Times New Roman" panose="02020603050405020304" pitchFamily="18" charset="0"/>
            </a:rPr>
            <a:t> </a:t>
          </a:r>
          <a:r>
            <a:rPr lang="vi-VN" sz="2700" dirty="0" smtClean="0">
              <a:solidFill>
                <a:schemeClr val="dk1"/>
              </a:solidFill>
              <a:latin typeface="Times New Roman" panose="02020603050405020304" pitchFamily="18" charset="0"/>
              <a:cs typeface="Times New Roman" panose="02020603050405020304" pitchFamily="18" charset="0"/>
            </a:rPr>
            <a:t>tịch</a:t>
          </a:r>
          <a:endParaRPr lang="vi-VN" sz="2700" b="0" dirty="0">
            <a:solidFill>
              <a:schemeClr val="dk1"/>
            </a:solidFill>
          </a:endParaRPr>
        </a:p>
      </dsp:txBody>
      <dsp:txXfrm rot="5400000">
        <a:off x="4487709" y="-3647461"/>
        <a:ext cx="780230" cy="8075152"/>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71387" cy="1270000"/>
        <a:chOff x="0" y="0"/>
        <a:chExt cx="8271387" cy="1270000"/>
      </a:xfrm>
    </dsp:grpSpPr>
    <dsp:sp modelId="{5248E4DA-9C65-4FFB-9FBC-8152A9B0BEC0}">
      <dsp:nvSpPr>
        <dsp:cNvPr id="3" name="Chevron 2"/>
        <dsp:cNvSpPr/>
      </dsp:nvSpPr>
      <dsp:spPr bwMode="white">
        <a:xfrm rot="5400000">
          <a:off x="-190500" y="190500"/>
          <a:ext cx="1270000" cy="889000"/>
        </a:xfrm>
        <a:prstGeom prst="chevron">
          <a:avLst/>
        </a:prstGeom>
        <a:solidFill>
          <a:srgbClr val="C00000"/>
        </a:solidFill>
        <a:sp3d contourW="19050" prstMaterial="metal">
          <a:bevelT w="88900" h="203200"/>
          <a:bevelB w="165100" h="254000"/>
        </a:sp3d>
      </dsp:spPr>
      <dsp:style>
        <a:lnRef idx="0">
          <a:schemeClr val="accent2"/>
        </a:lnRef>
        <a:fillRef idx="1">
          <a:schemeClr val="accent2"/>
        </a:fillRef>
        <a:effectRef idx="2">
          <a:scrgbClr r="0" g="0" b="0"/>
        </a:effectRef>
        <a:fontRef idx="minor">
          <a:schemeClr val="lt1"/>
        </a:fontRef>
      </dsp:style>
      <dsp:txBody>
        <a:bodyPr rot="-5400000"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a:t>3</a:t>
          </a:r>
          <a:endParaRPr lang="vi-VN" dirty="0"/>
        </a:p>
      </dsp:txBody>
      <dsp:txXfrm rot="5400000">
        <a:off x="-190500" y="190500"/>
        <a:ext cx="1270000" cy="889000"/>
      </dsp:txXfrm>
    </dsp:sp>
    <dsp:sp modelId="{C4D48A0A-E260-4A56-9D07-DC26C1B35812}">
      <dsp:nvSpPr>
        <dsp:cNvPr id="4" name="Round Same Side Corner Rectangle 3"/>
        <dsp:cNvSpPr/>
      </dsp:nvSpPr>
      <dsp:spPr bwMode="white">
        <a:xfrm rot="5400000">
          <a:off x="4167444" y="-3278443"/>
          <a:ext cx="825500" cy="7382387"/>
        </a:xfrm>
        <a:prstGeom prst="round2SameRect">
          <a:avLst/>
        </a:prstGeom>
        <a:ln>
          <a:solidFill>
            <a:srgbClr val="C00000"/>
          </a:solidFill>
        </a:ln>
        <a:sp3d contourW="19050" prstMaterial="metal">
          <a:bevelT w="88900" h="203200"/>
          <a:bevelB w="165100" h="254000"/>
        </a:sp3d>
      </dsp:spPr>
      <dsp:style>
        <a:lnRef idx="2">
          <a:schemeClr val="accent4"/>
        </a:lnRef>
        <a:fillRef idx="1">
          <a:schemeClr val="lt1"/>
        </a:fillRef>
        <a:effectRef idx="0">
          <a:schemeClr val="accent4"/>
        </a:effectRef>
        <a:fontRef idx="minor">
          <a:schemeClr val="dk1"/>
        </a:fontRef>
      </dsp:style>
      <dsp:txBody>
        <a:bodyPr rot="-5400000" lIns="192024" tIns="17145" rIns="17145" bIns="1714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vi-VN" sz="2700" dirty="0" smtClean="0">
              <a:solidFill>
                <a:schemeClr val="dk1"/>
              </a:solidFill>
              <a:latin typeface="Times New Roman" panose="02020603050405020304" pitchFamily="18" charset="0"/>
              <a:cs typeface="Times New Roman" panose="02020603050405020304" pitchFamily="18" charset="0"/>
            </a:rPr>
            <a:t>Bảo vệ quyền lợi của cha mẹ và các</a:t>
          </a:r>
          <a:r>
            <a:rPr lang="vi-VN" sz="2700" spc="-75" dirty="0" smtClean="0">
              <a:solidFill>
                <a:schemeClr val="dk1"/>
              </a:solidFill>
              <a:latin typeface="Times New Roman" panose="02020603050405020304" pitchFamily="18" charset="0"/>
              <a:cs typeface="Times New Roman" panose="02020603050405020304" pitchFamily="18" charset="0"/>
            </a:rPr>
            <a:t> </a:t>
          </a:r>
          <a:r>
            <a:rPr lang="vi-VN" sz="2700" dirty="0" smtClean="0">
              <a:solidFill>
                <a:schemeClr val="dk1"/>
              </a:solidFill>
              <a:latin typeface="Times New Roman" panose="02020603050405020304" pitchFamily="18" charset="0"/>
              <a:cs typeface="Times New Roman" panose="02020603050405020304" pitchFamily="18" charset="0"/>
            </a:rPr>
            <a:t>con</a:t>
          </a:r>
          <a:endParaRPr lang="vi-VN" sz="2700" b="0" dirty="0">
            <a:solidFill>
              <a:schemeClr val="dk1"/>
            </a:solidFill>
          </a:endParaRPr>
        </a:p>
      </dsp:txBody>
      <dsp:txXfrm rot="5400000">
        <a:off x="4167444" y="-3278443"/>
        <a:ext cx="825500" cy="7382387"/>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43900" cy="1297039"/>
        <a:chOff x="0" y="0"/>
        <a:chExt cx="8343900" cy="1297039"/>
      </a:xfrm>
    </dsp:grpSpPr>
    <dsp:sp modelId="{36F1F995-6063-4D39-A456-AE944BBB6FB6}">
      <dsp:nvSpPr>
        <dsp:cNvPr id="3" name="Chevron 2"/>
        <dsp:cNvSpPr/>
      </dsp:nvSpPr>
      <dsp:spPr bwMode="white">
        <a:xfrm rot="5400000">
          <a:off x="-194556" y="194556"/>
          <a:ext cx="1297039" cy="907928"/>
        </a:xfrm>
        <a:prstGeom prst="chevron">
          <a:avLst/>
        </a:prstGeom>
        <a:solidFill>
          <a:srgbClr val="FF0000"/>
        </a:solidFill>
        <a:sp3d contourW="19050" prstMaterial="metal">
          <a:bevelT w="88900" h="203200"/>
          <a:bevelB w="165100" h="254000"/>
        </a:sp3d>
      </dsp:spPr>
      <dsp:style>
        <a:lnRef idx="0">
          <a:schemeClr val="accent2"/>
        </a:lnRef>
        <a:fillRef idx="1">
          <a:schemeClr val="accent2"/>
        </a:fillRef>
        <a:effectRef idx="2">
          <a:scrgbClr r="0" g="0" b="0"/>
        </a:effectRef>
        <a:fontRef idx="minor">
          <a:schemeClr val="lt1"/>
        </a:fontRef>
      </dsp:style>
      <dsp:txBody>
        <a:bodyPr rot="-5400000"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dirty="0" smtClean="0"/>
            <a:t>4</a:t>
          </a:r>
          <a:endParaRPr lang="vi-VN" dirty="0"/>
        </a:p>
      </dsp:txBody>
      <dsp:txXfrm rot="5400000">
        <a:off x="-194556" y="194556"/>
        <a:ext cx="1297039" cy="907928"/>
      </dsp:txXfrm>
    </dsp:sp>
    <dsp:sp modelId="{CB5CB299-E1C5-4D96-AA53-CBF64BFD78BE}">
      <dsp:nvSpPr>
        <dsp:cNvPr id="4" name="Round Same Side Corner Rectangle 3"/>
        <dsp:cNvSpPr/>
      </dsp:nvSpPr>
      <dsp:spPr bwMode="white">
        <a:xfrm rot="5400000">
          <a:off x="4204376" y="-3296448"/>
          <a:ext cx="843076" cy="7435972"/>
        </a:xfrm>
        <a:prstGeom prst="round2SameRect">
          <a:avLst/>
        </a:prstGeom>
        <a:ln>
          <a:solidFill>
            <a:srgbClr val="FF0000"/>
          </a:solidFill>
        </a:ln>
        <a:sp3d contourW="19050" prstMaterial="metal">
          <a:bevelT w="88900" h="203200"/>
          <a:bevelB w="165100" h="254000"/>
        </a:sp3d>
      </dsp:spPr>
      <dsp:style>
        <a:lnRef idx="2">
          <a:schemeClr val="accent5"/>
        </a:lnRef>
        <a:fillRef idx="1">
          <a:schemeClr val="lt1"/>
        </a:fillRef>
        <a:effectRef idx="0">
          <a:schemeClr val="accent5"/>
        </a:effectRef>
        <a:fontRef idx="minor">
          <a:schemeClr val="dk1"/>
        </a:fontRef>
      </dsp:style>
      <dsp:txBody>
        <a:bodyPr rot="-5400000" lIns="192024" tIns="17145" rIns="17145" bIns="1714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vi-VN" sz="2700" spc="-5" dirty="0" smtClean="0">
              <a:solidFill>
                <a:schemeClr val="dk1"/>
              </a:solidFill>
              <a:latin typeface="Times New Roman" panose="02020603050405020304" pitchFamily="18" charset="0"/>
              <a:cs typeface="Times New Roman" panose="02020603050405020304" pitchFamily="18" charset="0"/>
            </a:rPr>
            <a:t>Bảo vệ </a:t>
          </a:r>
          <a:r>
            <a:rPr lang="vi-VN" sz="2700" dirty="0" smtClean="0">
              <a:solidFill>
                <a:schemeClr val="dk1"/>
              </a:solidFill>
              <a:latin typeface="Times New Roman" panose="02020603050405020304" pitchFamily="18" charset="0"/>
              <a:cs typeface="Times New Roman" panose="02020603050405020304" pitchFamily="18" charset="0"/>
            </a:rPr>
            <a:t>bà mẹ </a:t>
          </a:r>
          <a:r>
            <a:rPr lang="vi-VN" sz="2700" spc="-5" dirty="0" smtClean="0">
              <a:solidFill>
                <a:schemeClr val="dk1"/>
              </a:solidFill>
              <a:latin typeface="Times New Roman" panose="02020603050405020304" pitchFamily="18" charset="0"/>
              <a:cs typeface="Times New Roman" panose="02020603050405020304" pitchFamily="18" charset="0"/>
            </a:rPr>
            <a:t>và trẻ</a:t>
          </a:r>
          <a:r>
            <a:rPr lang="vi-VN" sz="2700" spc="-15" dirty="0" smtClean="0">
              <a:solidFill>
                <a:schemeClr val="dk1"/>
              </a:solidFill>
              <a:latin typeface="Times New Roman" panose="02020603050405020304" pitchFamily="18" charset="0"/>
              <a:cs typeface="Times New Roman" panose="02020603050405020304" pitchFamily="18" charset="0"/>
            </a:rPr>
            <a:t> </a:t>
          </a:r>
          <a:r>
            <a:rPr lang="vi-VN" sz="2700" dirty="0" smtClean="0">
              <a:solidFill>
                <a:schemeClr val="dk1"/>
              </a:solidFill>
              <a:latin typeface="Times New Roman" panose="02020603050405020304" pitchFamily="18" charset="0"/>
              <a:cs typeface="Times New Roman" panose="02020603050405020304" pitchFamily="18" charset="0"/>
            </a:rPr>
            <a:t>em.</a:t>
          </a:r>
          <a:endParaRPr lang="vi-VN" sz="2700" b="0" dirty="0">
            <a:solidFill>
              <a:schemeClr val="dk1"/>
            </a:solidFill>
          </a:endParaRPr>
        </a:p>
      </dsp:txBody>
      <dsp:txXfrm rot="5400000">
        <a:off x="4204376" y="-3296448"/>
        <a:ext cx="843076" cy="7435972"/>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8200" cy="1193800"/>
        <a:chOff x="0" y="0"/>
        <a:chExt cx="8458200" cy="1193800"/>
      </a:xfrm>
    </dsp:grpSpPr>
    <dsp:sp modelId="{0CA45075-CC1B-4DD8-8D13-54C4C3BC4649}">
      <dsp:nvSpPr>
        <dsp:cNvPr id="3" name="Chevron 2"/>
        <dsp:cNvSpPr/>
      </dsp:nvSpPr>
      <dsp:spPr bwMode="white">
        <a:xfrm rot="5400000">
          <a:off x="-179070" y="179070"/>
          <a:ext cx="1193800" cy="835660"/>
        </a:xfrm>
        <a:prstGeom prst="chevron">
          <a:avLst/>
        </a:prstGeom>
        <a:solidFill>
          <a:srgbClr val="FFFF00"/>
        </a:solidFill>
        <a:sp3d contourW="19050" prstMaterial="metal">
          <a:bevelT w="88900" h="203200"/>
          <a:bevelB w="165100" h="254000"/>
        </a:sp3d>
      </dsp:spPr>
      <dsp:style>
        <a:lnRef idx="0">
          <a:schemeClr val="accent2"/>
        </a:lnRef>
        <a:fillRef idx="1">
          <a:schemeClr val="accent2"/>
        </a:fillRef>
        <a:effectRef idx="2">
          <a:scrgbClr r="0" g="0" b="0"/>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chemeClr val="accent4"/>
              </a:solidFill>
              <a:latin typeface="Times New Roman" panose="02020603050405020304" pitchFamily="18" charset="0"/>
              <a:cs typeface="Times New Roman" panose="02020603050405020304" pitchFamily="18" charset="0"/>
            </a:rPr>
            <a:t>1</a:t>
          </a:r>
          <a:endParaRPr lang="vi-VN" sz="2400" b="1" dirty="0">
            <a:solidFill>
              <a:schemeClr val="accent4"/>
            </a:solidFill>
            <a:latin typeface="Times New Roman" panose="02020603050405020304" pitchFamily="18" charset="0"/>
            <a:cs typeface="Times New Roman" panose="02020603050405020304" pitchFamily="18" charset="0"/>
          </a:endParaRPr>
        </a:p>
      </dsp:txBody>
      <dsp:txXfrm rot="5400000">
        <a:off x="-179070" y="179070"/>
        <a:ext cx="1193800" cy="835660"/>
      </dsp:txXfrm>
    </dsp:sp>
    <dsp:sp modelId="{5BEF89FC-3275-4F05-8348-3CDBA52CC5AF}">
      <dsp:nvSpPr>
        <dsp:cNvPr id="4" name="Round Same Side Corner Rectangle 3"/>
        <dsp:cNvSpPr/>
      </dsp:nvSpPr>
      <dsp:spPr bwMode="white">
        <a:xfrm rot="5400000">
          <a:off x="4258945" y="-3423285"/>
          <a:ext cx="775970" cy="7622540"/>
        </a:xfrm>
        <a:prstGeom prst="round2SameRect">
          <a:avLst/>
        </a:prstGeom>
        <a:sp3d contourW="19050" prstMaterial="metal">
          <a:bevelT w="88900" h="203200"/>
          <a:bevelB w="165100" h="254000"/>
        </a:sp3d>
      </dsp:spPr>
      <dsp:style>
        <a:lnRef idx="2">
          <a:schemeClr val="accent2"/>
        </a:lnRef>
        <a:fillRef idx="1">
          <a:schemeClr val="lt1"/>
        </a:fillRef>
        <a:effectRef idx="0">
          <a:schemeClr val="accent2"/>
        </a:effectRef>
        <a:fontRef idx="minor">
          <a:schemeClr val="dk1"/>
        </a:fontRef>
      </dsp:style>
      <dsp:txBody>
        <a:bodyPr rot="-5400000" lIns="177800" tIns="15875" rIns="15875" bIns="1587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l">
            <a:lnSpc>
              <a:spcPct val="100000"/>
            </a:lnSpc>
            <a:spcBef>
              <a:spcPct val="0"/>
            </a:spcBef>
            <a:spcAft>
              <a:spcPct val="15000"/>
            </a:spcAft>
            <a:buChar char="•"/>
          </a:pPr>
          <a:r>
            <a:rPr lang="en-US" sz="2500" b="1" dirty="0" err="1">
              <a:solidFill>
                <a:schemeClr val="dk1"/>
              </a:solidFill>
            </a:rPr>
            <a:t>Chuẩn</a:t>
          </a:r>
          <a:r>
            <a:rPr lang="en-US" sz="2500" b="1" dirty="0">
              <a:solidFill>
                <a:schemeClr val="dk1"/>
              </a:solidFill>
            </a:rPr>
            <a:t> bị </a:t>
          </a:r>
          <a:r>
            <a:rPr lang="en-US" sz="2500" b="1" dirty="0" err="1">
              <a:solidFill>
                <a:schemeClr val="dk1"/>
              </a:solidFill>
            </a:rPr>
            <a:t>hô</a:t>
          </a:r>
          <a:r>
            <a:rPr lang="en-US" sz="2500" b="1" dirty="0">
              <a:solidFill>
                <a:schemeClr val="dk1"/>
              </a:solidFill>
            </a:rPr>
            <a:t>̀ </a:t>
          </a:r>
          <a:r>
            <a:rPr lang="en-US" sz="2500" b="1" dirty="0" err="1">
              <a:solidFill>
                <a:schemeClr val="dk1"/>
              </a:solidFill>
            </a:rPr>
            <a:t>sơ</a:t>
          </a:r>
          <a:endParaRPr lang="vi-VN" sz="2500" b="0" dirty="0">
            <a:solidFill>
              <a:schemeClr val="dk1"/>
            </a:solidFill>
            <a:latin typeface="Times New Roman" panose="02020603050405020304" pitchFamily="18" charset="0"/>
            <a:cs typeface="Times New Roman" panose="02020603050405020304" pitchFamily="18" charset="0"/>
          </a:endParaRPr>
        </a:p>
      </dsp:txBody>
      <dsp:txXfrm rot="5400000">
        <a:off x="4258945" y="-3423285"/>
        <a:ext cx="775970" cy="7622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8200" cy="1193800"/>
        <a:chOff x="0" y="0"/>
        <a:chExt cx="8458200" cy="1193800"/>
      </a:xfrm>
    </dsp:grpSpPr>
    <dsp:sp modelId="{0CA45075-CC1B-4DD8-8D13-54C4C3BC4649}">
      <dsp:nvSpPr>
        <dsp:cNvPr id="3" name="Chevron 2"/>
        <dsp:cNvSpPr/>
      </dsp:nvSpPr>
      <dsp:spPr bwMode="white">
        <a:xfrm rot="5400000">
          <a:off x="-179070" y="179070"/>
          <a:ext cx="1193800" cy="835660"/>
        </a:xfrm>
        <a:prstGeom prst="chevron">
          <a:avLst/>
        </a:prstGeom>
        <a:solidFill>
          <a:srgbClr val="FFFF00"/>
        </a:solidFill>
        <a:sp3d contourW="19050" prstMaterial="metal">
          <a:bevelT w="88900" h="203200"/>
          <a:bevelB w="165100" h="254000"/>
        </a:sp3d>
      </dsp:spPr>
      <dsp:style>
        <a:lnRef idx="0">
          <a:schemeClr val="accent2"/>
        </a:lnRef>
        <a:fillRef idx="1">
          <a:schemeClr val="accent2"/>
        </a:fillRef>
        <a:effectRef idx="2">
          <a:scrgbClr r="0" g="0" b="0"/>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rgbClr val="0000FF"/>
              </a:solidFill>
              <a:latin typeface="Times New Roman" panose="02020603050405020304" pitchFamily="18" charset="0"/>
              <a:cs typeface="Times New Roman" panose="02020603050405020304" pitchFamily="18" charset="0"/>
            </a:rPr>
            <a:t>2</a:t>
          </a:r>
          <a:endParaRPr lang="vi-VN" sz="2400" b="1" dirty="0">
            <a:solidFill>
              <a:srgbClr val="0000FF"/>
            </a:solidFill>
            <a:latin typeface="Times New Roman" panose="02020603050405020304" pitchFamily="18" charset="0"/>
            <a:cs typeface="Times New Roman" panose="02020603050405020304" pitchFamily="18" charset="0"/>
          </a:endParaRPr>
        </a:p>
      </dsp:txBody>
      <dsp:txXfrm rot="5400000">
        <a:off x="-179070" y="179070"/>
        <a:ext cx="1193800" cy="835660"/>
      </dsp:txXfrm>
    </dsp:sp>
    <dsp:sp modelId="{5BEF89FC-3275-4F05-8348-3CDBA52CC5AF}">
      <dsp:nvSpPr>
        <dsp:cNvPr id="4" name="Round Same Side Corner Rectangle 3"/>
        <dsp:cNvSpPr/>
      </dsp:nvSpPr>
      <dsp:spPr bwMode="white">
        <a:xfrm rot="5400000">
          <a:off x="4258945" y="-3423285"/>
          <a:ext cx="775970" cy="7622540"/>
        </a:xfrm>
        <a:prstGeom prst="round2SameRect">
          <a:avLst/>
        </a:prstGeom>
        <a:sp3d contourW="19050" prstMaterial="metal">
          <a:bevelT w="88900" h="203200"/>
          <a:bevelB w="165100" h="254000"/>
        </a:sp3d>
      </dsp:spPr>
      <dsp:style>
        <a:lnRef idx="2">
          <a:schemeClr val="accent2"/>
        </a:lnRef>
        <a:fillRef idx="1">
          <a:schemeClr val="lt1"/>
        </a:fillRef>
        <a:effectRef idx="0">
          <a:schemeClr val="accent2"/>
        </a:effectRef>
        <a:fontRef idx="minor">
          <a:schemeClr val="dk1"/>
        </a:fontRef>
      </dsp:style>
      <dsp:txBody>
        <a:bodyPr rot="-5400000" lIns="177800" tIns="15875" rIns="15875" bIns="1587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l">
            <a:lnSpc>
              <a:spcPct val="100000"/>
            </a:lnSpc>
            <a:spcBef>
              <a:spcPct val="0"/>
            </a:spcBef>
            <a:spcAft>
              <a:spcPct val="15000"/>
            </a:spcAft>
            <a:buChar char="•"/>
          </a:pPr>
          <a:r>
            <a:rPr lang="en-US" sz="2500" b="1" dirty="0" err="1">
              <a:solidFill>
                <a:srgbClr val="0000FF"/>
              </a:solidFill>
              <a:latin typeface="Times New Roman" panose="02020603050405020304" pitchFamily="18" charset="0"/>
              <a:cs typeface="Times New Roman" panose="02020603050405020304" pitchFamily="18" charset="0"/>
            </a:rPr>
            <a:t>Đến</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cơ</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quan</a:t>
          </a:r>
          <a:r>
            <a:rPr lang="en-US" sz="2500" b="1" dirty="0">
              <a:solidFill>
                <a:srgbClr val="0000FF"/>
              </a:solidFill>
              <a:latin typeface="Times New Roman" panose="02020603050405020304" pitchFamily="18" charset="0"/>
              <a:cs typeface="Times New Roman" panose="02020603050405020304" pitchFamily="18" charset="0"/>
            </a:rPr>
            <a:t> có </a:t>
          </a:r>
          <a:r>
            <a:rPr lang="en-US" sz="2500" b="1" dirty="0" err="1">
              <a:solidFill>
                <a:srgbClr val="0000FF"/>
              </a:solidFill>
              <a:latin typeface="Times New Roman" panose="02020603050405020304" pitchFamily="18" charset="0"/>
              <a:cs typeface="Times New Roman" panose="02020603050405020304" pitchFamily="18" charset="0"/>
            </a:rPr>
            <a:t>thẩm</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quyền</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đăng</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ky</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kết</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hôn</a:t>
          </a:r>
          <a:endParaRPr lang="vi-VN" sz="2500" b="1" dirty="0">
            <a:solidFill>
              <a:srgbClr val="0000FF"/>
            </a:solidFill>
            <a:latin typeface="Times New Roman" panose="02020603050405020304" pitchFamily="18" charset="0"/>
            <a:cs typeface="Times New Roman" panose="02020603050405020304" pitchFamily="18" charset="0"/>
          </a:endParaRPr>
        </a:p>
      </dsp:txBody>
      <dsp:txXfrm rot="5400000">
        <a:off x="4258945" y="-3423285"/>
        <a:ext cx="775970" cy="7622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8200" cy="1193800"/>
        <a:chOff x="0" y="0"/>
        <a:chExt cx="8458200" cy="1193800"/>
      </a:xfrm>
    </dsp:grpSpPr>
    <dsp:sp modelId="{0CA45075-CC1B-4DD8-8D13-54C4C3BC4649}">
      <dsp:nvSpPr>
        <dsp:cNvPr id="3" name="Chevron 2"/>
        <dsp:cNvSpPr/>
      </dsp:nvSpPr>
      <dsp:spPr bwMode="white">
        <a:xfrm rot="5400000">
          <a:off x="-179070" y="179070"/>
          <a:ext cx="1193800" cy="835660"/>
        </a:xfrm>
        <a:prstGeom prst="chevron">
          <a:avLst/>
        </a:prstGeom>
        <a:solidFill>
          <a:srgbClr val="FFFF00"/>
        </a:solidFill>
        <a:sp3d contourW="19050" prstMaterial="metal">
          <a:bevelT w="88900" h="203200"/>
          <a:bevelB w="165100" h="254000"/>
        </a:sp3d>
      </dsp:spPr>
      <dsp:style>
        <a:lnRef idx="0">
          <a:schemeClr val="accent2"/>
        </a:lnRef>
        <a:fillRef idx="1">
          <a:schemeClr val="accent2"/>
        </a:fillRef>
        <a:effectRef idx="2">
          <a:scrgbClr r="0" g="0" b="0"/>
        </a:effectRef>
        <a:fontRef idx="minor">
          <a:schemeClr val="lt1"/>
        </a:fontRef>
      </dsp:style>
      <dsp:txBody>
        <a:bodyPr rot="-5400000"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a:solidFill>
                <a:srgbClr val="0000FF"/>
              </a:solidFill>
              <a:latin typeface="Times New Roman" panose="02020603050405020304" pitchFamily="18" charset="0"/>
              <a:cs typeface="Times New Roman" panose="02020603050405020304" pitchFamily="18" charset="0"/>
            </a:rPr>
            <a:t>3</a:t>
          </a:r>
          <a:endParaRPr lang="vi-VN" sz="2400" b="1" dirty="0">
            <a:solidFill>
              <a:srgbClr val="0000FF"/>
            </a:solidFill>
            <a:latin typeface="Times New Roman" panose="02020603050405020304" pitchFamily="18" charset="0"/>
            <a:cs typeface="Times New Roman" panose="02020603050405020304" pitchFamily="18" charset="0"/>
          </a:endParaRPr>
        </a:p>
      </dsp:txBody>
      <dsp:txXfrm rot="5400000">
        <a:off x="-179070" y="179070"/>
        <a:ext cx="1193800" cy="835660"/>
      </dsp:txXfrm>
    </dsp:sp>
    <dsp:sp modelId="{5BEF89FC-3275-4F05-8348-3CDBA52CC5AF}">
      <dsp:nvSpPr>
        <dsp:cNvPr id="4" name="Round Same Side Corner Rectangle 3"/>
        <dsp:cNvSpPr/>
      </dsp:nvSpPr>
      <dsp:spPr bwMode="white">
        <a:xfrm rot="5400000">
          <a:off x="4258945" y="-3423285"/>
          <a:ext cx="775970" cy="7622540"/>
        </a:xfrm>
        <a:prstGeom prst="round2SameRect">
          <a:avLst/>
        </a:prstGeom>
        <a:sp3d contourW="19050" prstMaterial="metal">
          <a:bevelT w="88900" h="203200"/>
          <a:bevelB w="165100" h="254000"/>
        </a:sp3d>
      </dsp:spPr>
      <dsp:style>
        <a:lnRef idx="2">
          <a:schemeClr val="accent2"/>
        </a:lnRef>
        <a:fillRef idx="1">
          <a:schemeClr val="lt1"/>
        </a:fillRef>
        <a:effectRef idx="0">
          <a:schemeClr val="accent2"/>
        </a:effectRef>
        <a:fontRef idx="minor">
          <a:schemeClr val="dk1"/>
        </a:fontRef>
      </dsp:style>
      <dsp:txBody>
        <a:bodyPr rot="-5400000" lIns="177800" tIns="15875" rIns="15875" bIns="15875"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gn="l">
            <a:lnSpc>
              <a:spcPct val="100000"/>
            </a:lnSpc>
            <a:spcBef>
              <a:spcPct val="0"/>
            </a:spcBef>
            <a:spcAft>
              <a:spcPct val="15000"/>
            </a:spcAft>
            <a:buChar char="•"/>
          </a:pPr>
          <a:r>
            <a:rPr lang="en-US" sz="2500" b="1" kern="1200" dirty="0" err="1">
              <a:solidFill>
                <a:srgbClr val="0000FF"/>
              </a:solidFill>
              <a:latin typeface="Times New Roman" panose="02020603050405020304" pitchFamily="18" charset="0"/>
              <a:cs typeface="Times New Roman" panose="02020603050405020304" pitchFamily="18" charset="0"/>
            </a:rPr>
            <a:t>Đăng</a:t>
          </a:r>
          <a:r>
            <a:rPr lang="en-US" sz="2500" b="1" kern="1200" dirty="0">
              <a:solidFill>
                <a:srgbClr val="0000FF"/>
              </a:solidFill>
              <a:latin typeface="Times New Roman" panose="02020603050405020304" pitchFamily="18" charset="0"/>
              <a:cs typeface="Times New Roman" panose="02020603050405020304" pitchFamily="18" charset="0"/>
            </a:rPr>
            <a:t> </a:t>
          </a:r>
          <a:r>
            <a:rPr lang="en-US" sz="2500" b="1" kern="1200" dirty="0" err="1">
              <a:solidFill>
                <a:srgbClr val="0000FF"/>
              </a:solidFill>
              <a:latin typeface="Times New Roman" panose="02020603050405020304" pitchFamily="18" charset="0"/>
              <a:ea typeface="+mn-ea"/>
              <a:cs typeface="Times New Roman" panose="02020603050405020304" pitchFamily="18" charset="0"/>
            </a:rPr>
            <a:t>ký</a:t>
          </a:r>
          <a:r>
            <a:rPr lang="en-US" sz="2500" b="1" kern="1200" dirty="0">
              <a:solidFill>
                <a:srgbClr val="0000FF"/>
              </a:solidFill>
              <a:latin typeface="Times New Roman" panose="02020603050405020304" pitchFamily="18" charset="0"/>
              <a:cs typeface="Times New Roman" panose="02020603050405020304" pitchFamily="18" charset="0"/>
            </a:rPr>
            <a:t> </a:t>
          </a:r>
          <a:r>
            <a:rPr lang="en-US" sz="2500" b="1" kern="1200" dirty="0" err="1">
              <a:solidFill>
                <a:srgbClr val="0000FF"/>
              </a:solidFill>
              <a:latin typeface="Times New Roman" panose="02020603050405020304" pitchFamily="18" charset="0"/>
              <a:cs typeface="Times New Roman" panose="02020603050405020304" pitchFamily="18" charset="0"/>
            </a:rPr>
            <a:t>kết</a:t>
          </a:r>
          <a:r>
            <a:rPr lang="en-US" sz="2500" b="1" kern="1200" dirty="0">
              <a:solidFill>
                <a:srgbClr val="0000FF"/>
              </a:solidFill>
              <a:latin typeface="Times New Roman" panose="02020603050405020304" pitchFamily="18" charset="0"/>
              <a:cs typeface="Times New Roman" panose="02020603050405020304" pitchFamily="18" charset="0"/>
            </a:rPr>
            <a:t> </a:t>
          </a:r>
          <a:r>
            <a:rPr lang="en-US" sz="2500" b="1" kern="1200" dirty="0" err="1">
              <a:solidFill>
                <a:srgbClr val="0000FF"/>
              </a:solidFill>
              <a:latin typeface="Times New Roman" panose="02020603050405020304" pitchFamily="18" charset="0"/>
              <a:cs typeface="Times New Roman" panose="02020603050405020304" pitchFamily="18" charset="0"/>
            </a:rPr>
            <a:t>hôn</a:t>
          </a:r>
          <a:endParaRPr lang="vi-VN" sz="2500" b="1" kern="1200" dirty="0">
            <a:solidFill>
              <a:srgbClr val="0000FF"/>
            </a:solidFill>
            <a:latin typeface="Times New Roman" panose="02020603050405020304" pitchFamily="18" charset="0"/>
            <a:cs typeface="Times New Roman" panose="02020603050405020304" pitchFamily="18" charset="0"/>
          </a:endParaRPr>
        </a:p>
      </dsp:txBody>
      <dsp:txXfrm rot="5400000">
        <a:off x="4258945" y="-3423285"/>
        <a:ext cx="775970" cy="7622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82000" cy="5181600"/>
        <a:chOff x="0" y="0"/>
        <a:chExt cx="8382000" cy="5181600"/>
      </a:xfrm>
    </dsp:grpSpPr>
    <dsp:sp modelId="{94471B1C-E6BF-4A3E-874C-30B1C1A02E9A}">
      <dsp:nvSpPr>
        <dsp:cNvPr id="3" name="Rounded Rectangle 2"/>
        <dsp:cNvSpPr/>
      </dsp:nvSpPr>
      <dsp:spPr bwMode="white">
        <a:xfrm>
          <a:off x="0" y="0"/>
          <a:ext cx="6705600" cy="1139952"/>
        </a:xfrm>
        <a:prstGeom prst="roundRect">
          <a:avLst>
            <a:gd name="adj" fmla="val 10000"/>
          </a:avLst>
        </a:prstGeom>
        <a:solidFill>
          <a:schemeClr val="bg1"/>
        </a:solidFill>
        <a:sp3d contourW="19050" prstMaterial="metal">
          <a:bevelT w="88900" h="203200"/>
          <a:bevelB w="165100" h="254000"/>
        </a:sp3d>
      </dsp:spPr>
      <dsp:style>
        <a:lnRef idx="0">
          <a:schemeClr val="lt1"/>
        </a:lnRef>
        <a:fillRef idx="1">
          <a:schemeClr val="accent2"/>
        </a:fillRef>
        <a:effectRef idx="2">
          <a:scrgbClr r="0" g="0" b="0"/>
        </a:effectRef>
        <a:fontRef idx="minor">
          <a:schemeClr val="lt1"/>
        </a:fontRef>
      </dsp:style>
      <dsp:txBody>
        <a:bodyPr lIns="102870" tIns="102870" rIns="102870" bIns="10287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2700" dirty="0">
              <a:solidFill>
                <a:srgbClr val="0000FF"/>
              </a:solidFill>
            </a:rPr>
            <a:t>a) </a:t>
          </a:r>
          <a:r>
            <a:rPr lang="en-US" sz="2700" dirty="0" err="1">
              <a:solidFill>
                <a:srgbClr val="0000FF"/>
              </a:solidFill>
            </a:rPr>
            <a:t>Quyền</a:t>
          </a:r>
          <a:r>
            <a:rPr lang="en-US" sz="2700" dirty="0">
              <a:solidFill>
                <a:srgbClr val="0000FF"/>
              </a:solidFill>
            </a:rPr>
            <a:t> </a:t>
          </a:r>
          <a:r>
            <a:rPr lang="en-US" sz="2700" dirty="0" err="1">
              <a:solidFill>
                <a:srgbClr val="0000FF"/>
              </a:solidFill>
            </a:rPr>
            <a:t>yêu</a:t>
          </a:r>
          <a:r>
            <a:rPr lang="en-US" sz="2700" dirty="0">
              <a:solidFill>
                <a:srgbClr val="0000FF"/>
              </a:solidFill>
            </a:rPr>
            <a:t> </a:t>
          </a:r>
          <a:r>
            <a:rPr lang="en-US" sz="2700" dirty="0" err="1">
              <a:solidFill>
                <a:srgbClr val="0000FF"/>
              </a:solidFill>
            </a:rPr>
            <a:t>cầu</a:t>
          </a:r>
          <a:r>
            <a:rPr lang="en-US" sz="2700" dirty="0">
              <a:solidFill>
                <a:srgbClr val="0000FF"/>
              </a:solidFill>
            </a:rPr>
            <a:t> </a:t>
          </a:r>
          <a:r>
            <a:rPr lang="en-US" sz="2700" dirty="0" err="1">
              <a:solidFill>
                <a:srgbClr val="0000FF"/>
              </a:solidFill>
            </a:rPr>
            <a:t>toà</a:t>
          </a:r>
          <a:r>
            <a:rPr lang="en-US" sz="2700" dirty="0">
              <a:solidFill>
                <a:srgbClr val="0000FF"/>
              </a:solidFill>
            </a:rPr>
            <a:t> </a:t>
          </a:r>
          <a:r>
            <a:rPr lang="en-US" sz="2700" dirty="0" err="1">
              <a:solidFill>
                <a:srgbClr val="0000FF"/>
              </a:solidFill>
            </a:rPr>
            <a:t>án</a:t>
          </a:r>
          <a:r>
            <a:rPr lang="en-US" sz="2700" dirty="0">
              <a:solidFill>
                <a:srgbClr val="0000FF"/>
              </a:solidFill>
            </a:rPr>
            <a:t> </a:t>
          </a:r>
          <a:r>
            <a:rPr lang="en-US" sz="2700" dirty="0" err="1">
              <a:solidFill>
                <a:srgbClr val="0000FF"/>
              </a:solidFill>
            </a:rPr>
            <a:t>giải</a:t>
          </a:r>
          <a:r>
            <a:rPr lang="en-US" sz="2700" dirty="0">
              <a:solidFill>
                <a:srgbClr val="0000FF"/>
              </a:solidFill>
            </a:rPr>
            <a:t> </a:t>
          </a:r>
          <a:r>
            <a:rPr lang="en-US" sz="2700" dirty="0" err="1">
              <a:solidFill>
                <a:srgbClr val="0000FF"/>
              </a:solidFill>
            </a:rPr>
            <a:t>quyết</a:t>
          </a:r>
          <a:r>
            <a:rPr lang="en-US" sz="2700" dirty="0">
              <a:solidFill>
                <a:srgbClr val="0000FF"/>
              </a:solidFill>
            </a:rPr>
            <a:t> </a:t>
          </a:r>
          <a:r>
            <a:rPr lang="en-US" sz="2700" dirty="0" err="1">
              <a:solidFill>
                <a:srgbClr val="0000FF"/>
              </a:solidFill>
            </a:rPr>
            <a:t>việc</a:t>
          </a:r>
          <a:r>
            <a:rPr lang="en-US" sz="2700" dirty="0">
              <a:solidFill>
                <a:srgbClr val="0000FF"/>
              </a:solidFill>
            </a:rPr>
            <a:t> </a:t>
          </a:r>
          <a:r>
            <a:rPr lang="en-US" sz="2700" dirty="0" err="1">
              <a:solidFill>
                <a:srgbClr val="0000FF"/>
              </a:solidFill>
            </a:rPr>
            <a:t>ly</a:t>
          </a:r>
          <a:r>
            <a:rPr lang="en-US" sz="2700" dirty="0">
              <a:solidFill>
                <a:srgbClr val="0000FF"/>
              </a:solidFill>
            </a:rPr>
            <a:t> </a:t>
          </a:r>
          <a:r>
            <a:rPr lang="en-US" sz="2700" dirty="0" err="1">
              <a:solidFill>
                <a:srgbClr val="0000FF"/>
              </a:solidFill>
            </a:rPr>
            <a:t>hôn</a:t>
          </a:r>
          <a:endParaRPr lang="vi-VN" sz="2700" dirty="0">
            <a:solidFill>
              <a:srgbClr val="0000FF"/>
            </a:solidFill>
          </a:endParaRPr>
        </a:p>
      </dsp:txBody>
      <dsp:txXfrm>
        <a:off x="0" y="0"/>
        <a:ext cx="6705600" cy="1139952"/>
      </dsp:txXfrm>
    </dsp:sp>
    <dsp:sp modelId="{B5C698A4-DF6B-4545-9D8B-E5FDF797AD34}">
      <dsp:nvSpPr>
        <dsp:cNvPr id="4" name="Rounded Rectangle 3"/>
        <dsp:cNvSpPr/>
      </dsp:nvSpPr>
      <dsp:spPr bwMode="white">
        <a:xfrm>
          <a:off x="561594" y="1347216"/>
          <a:ext cx="6705600" cy="1139952"/>
        </a:xfrm>
        <a:prstGeom prst="roundRect">
          <a:avLst>
            <a:gd name="adj" fmla="val 10000"/>
          </a:avLst>
        </a:prstGeom>
        <a:sp3d contourW="19050" prstMaterial="metal">
          <a:bevelT w="88900" h="203200"/>
          <a:bevelB w="165100" h="254000"/>
        </a:sp3d>
      </dsp:spPr>
      <dsp:style>
        <a:lnRef idx="0">
          <a:schemeClr val="lt1"/>
        </a:lnRef>
        <a:fillRef idx="1">
          <a:schemeClr val="accent3"/>
        </a:fillRef>
        <a:effectRef idx="2">
          <a:scrgbClr r="0" g="0" b="0"/>
        </a:effectRef>
        <a:fontRef idx="minor">
          <a:schemeClr val="lt1"/>
        </a:fontRef>
      </dsp:style>
      <dsp:txBody>
        <a:bodyPr lIns="102870" tIns="102870" rIns="102870" bIns="10287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2700" dirty="0">
              <a:solidFill>
                <a:srgbClr val="0000FF"/>
              </a:solidFill>
            </a:rPr>
            <a:t>b) </a:t>
          </a:r>
          <a:r>
            <a:rPr lang="en-US" sz="2700" dirty="0" err="1">
              <a:solidFill>
                <a:srgbClr val="0000FF"/>
              </a:solidFill>
            </a:rPr>
            <a:t>Căn</a:t>
          </a:r>
          <a:r>
            <a:rPr lang="en-US" sz="2700" dirty="0">
              <a:solidFill>
                <a:srgbClr val="0000FF"/>
              </a:solidFill>
            </a:rPr>
            <a:t> </a:t>
          </a:r>
          <a:r>
            <a:rPr lang="en-US" sz="2700" dirty="0" err="1">
              <a:solidFill>
                <a:srgbClr val="0000FF"/>
              </a:solidFill>
            </a:rPr>
            <a:t>cứ</a:t>
          </a:r>
          <a:r>
            <a:rPr lang="en-US" sz="2700" dirty="0">
              <a:solidFill>
                <a:srgbClr val="0000FF"/>
              </a:solidFill>
            </a:rPr>
            <a:t> </a:t>
          </a:r>
          <a:r>
            <a:rPr lang="en-US" sz="2700" dirty="0" err="1">
              <a:solidFill>
                <a:srgbClr val="0000FF"/>
              </a:solidFill>
            </a:rPr>
            <a:t>cho</a:t>
          </a:r>
          <a:r>
            <a:rPr lang="en-US" sz="2700" dirty="0">
              <a:solidFill>
                <a:srgbClr val="0000FF"/>
              </a:solidFill>
            </a:rPr>
            <a:t> </a:t>
          </a:r>
          <a:r>
            <a:rPr lang="en-US" sz="2700" dirty="0" err="1">
              <a:solidFill>
                <a:srgbClr val="0000FF"/>
              </a:solidFill>
            </a:rPr>
            <a:t>ly</a:t>
          </a:r>
          <a:r>
            <a:rPr lang="en-US" sz="2700" dirty="0">
              <a:solidFill>
                <a:srgbClr val="0000FF"/>
              </a:solidFill>
            </a:rPr>
            <a:t> </a:t>
          </a:r>
          <a:r>
            <a:rPr lang="en-US" sz="2700" dirty="0" err="1">
              <a:solidFill>
                <a:srgbClr val="0000FF"/>
              </a:solidFill>
            </a:rPr>
            <a:t>hôn</a:t>
          </a:r>
          <a:endParaRPr lang="vi-VN" sz="2700" dirty="0">
            <a:solidFill>
              <a:srgbClr val="0000FF"/>
            </a:solidFill>
          </a:endParaRPr>
        </a:p>
      </dsp:txBody>
      <dsp:txXfrm>
        <a:off x="561594" y="1347216"/>
        <a:ext cx="6705600" cy="1139952"/>
      </dsp:txXfrm>
    </dsp:sp>
    <dsp:sp modelId="{276056A3-CDFC-4B89-A895-B701A0F15739}">
      <dsp:nvSpPr>
        <dsp:cNvPr id="5" name="Rounded Rectangle 4"/>
        <dsp:cNvSpPr/>
      </dsp:nvSpPr>
      <dsp:spPr bwMode="white">
        <a:xfrm>
          <a:off x="1114806" y="2694432"/>
          <a:ext cx="6705600" cy="1139952"/>
        </a:xfrm>
        <a:prstGeom prst="roundRect">
          <a:avLst>
            <a:gd name="adj" fmla="val 10000"/>
          </a:avLst>
        </a:prstGeom>
        <a:solidFill>
          <a:schemeClr val="bg1"/>
        </a:solidFill>
        <a:sp3d contourW="19050" prstMaterial="metal">
          <a:bevelT w="88900" h="203200"/>
          <a:bevelB w="165100" h="254000"/>
        </a:sp3d>
      </dsp:spPr>
      <dsp:style>
        <a:lnRef idx="0">
          <a:schemeClr val="lt1"/>
        </a:lnRef>
        <a:fillRef idx="1">
          <a:schemeClr val="accent4"/>
        </a:fillRef>
        <a:effectRef idx="2">
          <a:scrgbClr r="0" g="0" b="0"/>
        </a:effectRef>
        <a:fontRef idx="minor">
          <a:schemeClr val="lt1"/>
        </a:fontRef>
      </dsp:style>
      <dsp:txBody>
        <a:bodyPr lIns="102870" tIns="102870" rIns="102870" bIns="10287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2700" dirty="0">
              <a:solidFill>
                <a:srgbClr val="0000CC"/>
              </a:solidFill>
            </a:rPr>
            <a:t>c) Chia </a:t>
          </a:r>
          <a:r>
            <a:rPr lang="en-US" sz="2700" dirty="0" err="1">
              <a:solidFill>
                <a:srgbClr val="0000CC"/>
              </a:solidFill>
            </a:rPr>
            <a:t>tài</a:t>
          </a:r>
          <a:r>
            <a:rPr lang="en-US" sz="2700" dirty="0">
              <a:solidFill>
                <a:srgbClr val="0000CC"/>
              </a:solidFill>
            </a:rPr>
            <a:t> </a:t>
          </a:r>
          <a:r>
            <a:rPr lang="en-US" sz="2700" dirty="0" err="1">
              <a:solidFill>
                <a:srgbClr val="0000CC"/>
              </a:solidFill>
            </a:rPr>
            <a:t>sản</a:t>
          </a:r>
          <a:r>
            <a:rPr lang="en-US" sz="2700" dirty="0">
              <a:solidFill>
                <a:srgbClr val="0000CC"/>
              </a:solidFill>
            </a:rPr>
            <a:t> </a:t>
          </a:r>
          <a:r>
            <a:rPr lang="en-US" sz="2700" dirty="0" err="1">
              <a:solidFill>
                <a:srgbClr val="0000CC"/>
              </a:solidFill>
            </a:rPr>
            <a:t>khi</a:t>
          </a:r>
          <a:r>
            <a:rPr lang="en-US" sz="2700" dirty="0">
              <a:solidFill>
                <a:srgbClr val="0000CC"/>
              </a:solidFill>
            </a:rPr>
            <a:t> </a:t>
          </a:r>
          <a:r>
            <a:rPr lang="en-US" sz="2700" dirty="0" err="1">
              <a:solidFill>
                <a:srgbClr val="0000CC"/>
              </a:solidFill>
            </a:rPr>
            <a:t>ly</a:t>
          </a:r>
          <a:r>
            <a:rPr lang="en-US" sz="2700" dirty="0">
              <a:solidFill>
                <a:srgbClr val="0000CC"/>
              </a:solidFill>
            </a:rPr>
            <a:t> </a:t>
          </a:r>
          <a:r>
            <a:rPr lang="en-US" sz="2700" dirty="0" err="1">
              <a:solidFill>
                <a:srgbClr val="0000CC"/>
              </a:solidFill>
            </a:rPr>
            <a:t>hôn</a:t>
          </a:r>
          <a:endParaRPr lang="vi-VN" sz="2700" dirty="0">
            <a:solidFill>
              <a:srgbClr val="0000CC"/>
            </a:solidFill>
          </a:endParaRPr>
        </a:p>
      </dsp:txBody>
      <dsp:txXfrm>
        <a:off x="1114806" y="2694432"/>
        <a:ext cx="6705600" cy="1139952"/>
      </dsp:txXfrm>
    </dsp:sp>
    <dsp:sp modelId="{CEF6819E-FA67-456F-AB11-3CF5992A2C29}">
      <dsp:nvSpPr>
        <dsp:cNvPr id="6" name="Rounded Rectangle 5"/>
        <dsp:cNvSpPr/>
      </dsp:nvSpPr>
      <dsp:spPr bwMode="white">
        <a:xfrm>
          <a:off x="1676400" y="4041648"/>
          <a:ext cx="6705600" cy="1139952"/>
        </a:xfrm>
        <a:prstGeom prst="roundRect">
          <a:avLst>
            <a:gd name="adj" fmla="val 10000"/>
          </a:avLst>
        </a:prstGeom>
        <a:solidFill>
          <a:schemeClr val="bg1"/>
        </a:solidFill>
        <a:sp3d contourW="19050" prstMaterial="metal">
          <a:bevelT w="88900" h="203200"/>
          <a:bevelB w="165100" h="254000"/>
        </a:sp3d>
      </dsp:spPr>
      <dsp:style>
        <a:lnRef idx="0">
          <a:schemeClr val="lt1"/>
        </a:lnRef>
        <a:fillRef idx="1">
          <a:schemeClr val="accent5"/>
        </a:fillRef>
        <a:effectRef idx="2">
          <a:scrgbClr r="0" g="0" b="0"/>
        </a:effectRef>
        <a:fontRef idx="minor">
          <a:schemeClr val="lt1"/>
        </a:fontRef>
      </dsp:style>
      <dsp:txBody>
        <a:bodyPr lIns="102870" tIns="102870" rIns="102870" bIns="10287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2700" dirty="0">
              <a:solidFill>
                <a:srgbClr val="0000FF"/>
              </a:solidFill>
            </a:rPr>
            <a:t>d) </a:t>
          </a:r>
          <a:r>
            <a:rPr lang="en-US" sz="2700" dirty="0" err="1">
              <a:solidFill>
                <a:srgbClr val="0000FF"/>
              </a:solidFill>
            </a:rPr>
            <a:t>Việc</a:t>
          </a:r>
          <a:r>
            <a:rPr lang="en-US" sz="2700" dirty="0">
              <a:solidFill>
                <a:srgbClr val="0000FF"/>
              </a:solidFill>
            </a:rPr>
            <a:t> </a:t>
          </a:r>
          <a:r>
            <a:rPr lang="en-US" sz="2700" dirty="0" err="1">
              <a:solidFill>
                <a:srgbClr val="0000FF"/>
              </a:solidFill>
            </a:rPr>
            <a:t>chăm</a:t>
          </a:r>
          <a:r>
            <a:rPr lang="en-US" sz="2700" dirty="0">
              <a:solidFill>
                <a:srgbClr val="0000FF"/>
              </a:solidFill>
            </a:rPr>
            <a:t> </a:t>
          </a:r>
          <a:r>
            <a:rPr lang="en-US" sz="2700" dirty="0" err="1">
              <a:solidFill>
                <a:srgbClr val="0000FF"/>
              </a:solidFill>
            </a:rPr>
            <a:t>sóc</a:t>
          </a:r>
          <a:r>
            <a:rPr lang="en-US" sz="2700" dirty="0">
              <a:solidFill>
                <a:srgbClr val="0000FF"/>
              </a:solidFill>
            </a:rPr>
            <a:t>, </a:t>
          </a:r>
          <a:r>
            <a:rPr lang="en-US" sz="2700" dirty="0" err="1">
              <a:solidFill>
                <a:srgbClr val="0000FF"/>
              </a:solidFill>
            </a:rPr>
            <a:t>nuôi</a:t>
          </a:r>
          <a:r>
            <a:rPr lang="en-US" sz="2700" dirty="0">
              <a:solidFill>
                <a:srgbClr val="0000FF"/>
              </a:solidFill>
            </a:rPr>
            <a:t> </a:t>
          </a:r>
          <a:r>
            <a:rPr lang="en-US" sz="2700" dirty="0" err="1">
              <a:solidFill>
                <a:srgbClr val="0000FF"/>
              </a:solidFill>
            </a:rPr>
            <a:t>dạy</a:t>
          </a:r>
          <a:r>
            <a:rPr lang="en-US" sz="2700" dirty="0">
              <a:solidFill>
                <a:srgbClr val="0000FF"/>
              </a:solidFill>
            </a:rPr>
            <a:t> con</a:t>
          </a:r>
          <a:endParaRPr lang="vi-VN" sz="2700" dirty="0">
            <a:solidFill>
              <a:srgbClr val="0000FF"/>
            </a:solidFill>
          </a:endParaRPr>
        </a:p>
      </dsp:txBody>
      <dsp:txXfrm>
        <a:off x="1676400" y="4041648"/>
        <a:ext cx="6705600" cy="1139952"/>
      </dsp:txXfrm>
    </dsp:sp>
    <dsp:sp modelId="{8AE79E52-F67B-4A71-A701-4546C03BB3B0}">
      <dsp:nvSpPr>
        <dsp:cNvPr id="7" name="Down Arrow 6"/>
        <dsp:cNvSpPr/>
      </dsp:nvSpPr>
      <dsp:spPr bwMode="white">
        <a:xfrm>
          <a:off x="5964631" y="873100"/>
          <a:ext cx="740969" cy="740969"/>
        </a:xfrm>
        <a:prstGeom prst="downArrow">
          <a:avLst>
            <a:gd name="adj1" fmla="val 55000"/>
            <a:gd name="adj2" fmla="val 45000"/>
          </a:avLst>
        </a:prstGeom>
        <a:solidFill>
          <a:srgbClr val="FFCCFF">
            <a:alpha val="90000"/>
          </a:srgbClr>
        </a:solidFill>
        <a:ln>
          <a:solidFill>
            <a:srgbClr val="92D050"/>
          </a:solidFill>
        </a:ln>
        <a:sp3d z="300000" contourW="19050" prstMaterial="metal">
          <a:bevelT w="88900" h="203200"/>
          <a:bevelB w="165100" h="254000"/>
        </a:sp3d>
      </dsp:spPr>
      <dsp:style>
        <a:lnRef idx="0">
          <a:schemeClr val="accent2">
            <a:tint val="40000"/>
            <a:alpha val="90000"/>
          </a:schemeClr>
        </a:lnRef>
        <a:fillRef idx="1">
          <a:schemeClr val="accent2">
            <a:tint val="40000"/>
            <a:alpha val="90000"/>
          </a:schemeClr>
        </a:fillRef>
        <a:effectRef idx="0">
          <a:scrgbClr r="0" g="0" b="0"/>
        </a:effectRef>
        <a:fontRef idx="minor"/>
      </dsp:style>
      <dsp:txBody>
        <a:bodyPr lIns="39370" tIns="39370" rIns="39370" bIns="39370"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vi-VN">
            <a:solidFill>
              <a:schemeClr val="dk1"/>
            </a:solidFill>
          </a:endParaRPr>
        </a:p>
      </dsp:txBody>
      <dsp:txXfrm>
        <a:off x="5964631" y="873100"/>
        <a:ext cx="740969" cy="740969"/>
      </dsp:txXfrm>
    </dsp:sp>
    <dsp:sp modelId="{26D65009-4995-4F7C-BC0F-362B703A97BF}">
      <dsp:nvSpPr>
        <dsp:cNvPr id="8" name="Down Arrow 7"/>
        <dsp:cNvSpPr/>
      </dsp:nvSpPr>
      <dsp:spPr bwMode="white">
        <a:xfrm>
          <a:off x="6526225" y="2220316"/>
          <a:ext cx="740969" cy="740969"/>
        </a:xfrm>
        <a:prstGeom prst="downArrow">
          <a:avLst>
            <a:gd name="adj1" fmla="val 55000"/>
            <a:gd name="adj2" fmla="val 45000"/>
          </a:avLst>
        </a:prstGeom>
        <a:solidFill>
          <a:srgbClr val="FFCCFF">
            <a:alpha val="90000"/>
          </a:srgbClr>
        </a:solidFill>
        <a:sp3d z="300000" contourW="19050" prstMaterial="metal">
          <a:bevelT w="88900" h="203200"/>
          <a:bevelB w="165100" h="254000"/>
        </a:sp3d>
      </dsp:spPr>
      <dsp:style>
        <a:lnRef idx="0">
          <a:schemeClr val="accent3">
            <a:tint val="40000"/>
            <a:alpha val="90000"/>
          </a:schemeClr>
        </a:lnRef>
        <a:fillRef idx="1">
          <a:schemeClr val="accent3">
            <a:tint val="40000"/>
            <a:alpha val="90000"/>
          </a:schemeClr>
        </a:fillRef>
        <a:effectRef idx="0">
          <a:scrgbClr r="0" g="0" b="0"/>
        </a:effectRef>
        <a:fontRef idx="minor"/>
      </dsp:style>
      <dsp:txBody>
        <a:bodyPr lIns="39370" tIns="39370" rIns="39370" bIns="39370"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vi-VN">
            <a:solidFill>
              <a:schemeClr val="dk1"/>
            </a:solidFill>
          </a:endParaRPr>
        </a:p>
      </dsp:txBody>
      <dsp:txXfrm>
        <a:off x="6526225" y="2220316"/>
        <a:ext cx="740969" cy="740969"/>
      </dsp:txXfrm>
    </dsp:sp>
    <dsp:sp modelId="{F2CBA436-8CB2-4E50-8573-071548CAA489}">
      <dsp:nvSpPr>
        <dsp:cNvPr id="9" name="Down Arrow 8"/>
        <dsp:cNvSpPr/>
      </dsp:nvSpPr>
      <dsp:spPr bwMode="white">
        <a:xfrm>
          <a:off x="7079437" y="3567532"/>
          <a:ext cx="740969" cy="740969"/>
        </a:xfrm>
        <a:prstGeom prst="downArrow">
          <a:avLst>
            <a:gd name="adj1" fmla="val 55000"/>
            <a:gd name="adj2" fmla="val 45000"/>
          </a:avLst>
        </a:prstGeom>
        <a:solidFill>
          <a:srgbClr val="FFCCFF">
            <a:alpha val="90000"/>
          </a:srgbClr>
        </a:solidFill>
        <a:sp3d z="300000" contourW="19050" prstMaterial="metal">
          <a:bevelT w="88900" h="203200"/>
          <a:bevelB w="165100" h="254000"/>
        </a:sp3d>
      </dsp:spPr>
      <dsp:style>
        <a:lnRef idx="0">
          <a:schemeClr val="accent4">
            <a:tint val="40000"/>
            <a:alpha val="90000"/>
          </a:schemeClr>
        </a:lnRef>
        <a:fillRef idx="1">
          <a:schemeClr val="accent4">
            <a:tint val="40000"/>
            <a:alpha val="90000"/>
          </a:schemeClr>
        </a:fillRef>
        <a:effectRef idx="0">
          <a:scrgbClr r="0" g="0" b="0"/>
        </a:effectRef>
        <a:fontRef idx="minor"/>
      </dsp:style>
      <dsp:txBody>
        <a:bodyPr lIns="39370" tIns="39370" rIns="39370" bIns="39370"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vi-VN">
            <a:solidFill>
              <a:schemeClr val="dk1"/>
            </a:solidFill>
          </a:endParaRPr>
        </a:p>
      </dsp:txBody>
      <dsp:txXfrm>
        <a:off x="7079437" y="3567532"/>
        <a:ext cx="740969" cy="7409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VNI-Times" pitchFamily="2" charset="0"/>
              <a:ea typeface="+mn-ea"/>
              <a:cs typeface="+mn-cs"/>
            </a:endParaRPr>
          </a:p>
        </p:txBody>
      </p:sp>
      <p:sp>
        <p:nvSpPr>
          <p:cNvPr id="3" name="Date Placeholder 2"/>
          <p:cNvSpPr>
            <a:spLocks noGrp="1"/>
          </p:cNvSpPr>
          <p:nvPr>
            <p:ph type="dt" sz="quarter" idx="1"/>
          </p:nvPr>
        </p:nvSpPr>
        <p:spPr>
          <a:xfrm>
            <a:off x="3814763" y="0"/>
            <a:ext cx="2919413" cy="493713"/>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VNI-Times" pitchFamily="2" charset="0"/>
              <a:ea typeface="+mn-ea"/>
              <a:cs typeface="+mn-cs"/>
            </a:endParaRPr>
          </a:p>
        </p:txBody>
      </p:sp>
      <p:sp>
        <p:nvSpPr>
          <p:cNvPr id="4" name="Footer Placeholder 3"/>
          <p:cNvSpPr>
            <a:spLocks noGrp="1"/>
          </p:cNvSpPr>
          <p:nvPr>
            <p:ph type="ftr" sz="quarter" idx="2"/>
          </p:nvPr>
        </p:nvSpPr>
        <p:spPr>
          <a:xfrm>
            <a:off x="0" y="9371013"/>
            <a:ext cx="2919413" cy="493713"/>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VNI-Times" pitchFamily="2" charset="0"/>
              <a:ea typeface="+mn-ea"/>
              <a:cs typeface="+mn-cs"/>
            </a:endParaRPr>
          </a:p>
        </p:txBody>
      </p:sp>
      <p:sp>
        <p:nvSpPr>
          <p:cNvPr id="5" name="Slide Number Placeholder 4"/>
          <p:cNvSpPr>
            <a:spLocks noGrp="1"/>
          </p:cNvSpPr>
          <p:nvPr>
            <p:ph type="sldNum" sz="quarter" idx="3"/>
          </p:nvPr>
        </p:nvSpPr>
        <p:spPr>
          <a:xfrm>
            <a:off x="3814763" y="9371013"/>
            <a:ext cx="2919413" cy="493713"/>
          </a:xfrm>
          <a:prstGeom prst="rect">
            <a:avLst/>
          </a:prstGeom>
        </p:spPr>
        <p:txBody>
          <a:bodyPr vert="horz" lIns="91440" tIns="45720" rIns="91440" bIns="45720" rtlCol="0" anchor="b"/>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VNI-Times" pitchFamily="2" charset="0"/>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099" name="Rectangle 3"/>
          <p:cNvSpPr>
            <a:spLocks noGrp="1" noChangeArrowheads="1"/>
          </p:cNvSpPr>
          <p:nvPr>
            <p:ph type="dt" idx="1"/>
          </p:nvPr>
        </p:nvSpPr>
        <p:spPr bwMode="auto">
          <a:xfrm>
            <a:off x="3814763" y="0"/>
            <a:ext cx="2919413" cy="49371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4" name="Rectangle 4"/>
          <p:cNvSpPr>
            <a:spLocks noRot="1" noTextEdit="1"/>
          </p:cNvSpPr>
          <p:nvPr>
            <p:ph type="sldImg"/>
          </p:nvPr>
        </p:nvSpPr>
        <p:spPr>
          <a:xfrm>
            <a:off x="901700" y="739775"/>
            <a:ext cx="4932363" cy="3700463"/>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673100" y="4686300"/>
            <a:ext cx="5389563" cy="4440238"/>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2" name="Rectangle 6"/>
          <p:cNvSpPr>
            <a:spLocks noGrp="1" noChangeArrowheads="1"/>
          </p:cNvSpPr>
          <p:nvPr>
            <p:ph type="ftr" sz="quarter" idx="4"/>
          </p:nvPr>
        </p:nvSpPr>
        <p:spPr bwMode="auto">
          <a:xfrm>
            <a:off x="0" y="9371013"/>
            <a:ext cx="2919413" cy="493713"/>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3" name="Rectangle 7"/>
          <p:cNvSpPr>
            <a:spLocks noGrp="1" noChangeArrowheads="1"/>
          </p:cNvSpPr>
          <p:nvPr>
            <p:ph type="sldNum" sz="quarter" idx="5"/>
          </p:nvPr>
        </p:nvSpPr>
        <p:spPr bwMode="auto">
          <a:xfrm>
            <a:off x="3814763" y="9371013"/>
            <a:ext cx="2919413" cy="493713"/>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91827F1-6E52-4D11-AECB-E4000298CBDD}" type="slidenum">
              <a:rPr kumimoji="0" lang="en-US" altLang="vi-V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noRot="1" noChangeAspect="1" noTextEdit="1"/>
          </p:cNvSpPr>
          <p:nvPr>
            <p:ph type="sldImg"/>
          </p:nvPr>
        </p:nvSpPr>
        <p:spPr>
          <a:ln/>
        </p:spPr>
      </p:sp>
      <p:sp>
        <p:nvSpPr>
          <p:cNvPr id="9218" name="Rectangle 3"/>
          <p:cNvSpPr>
            <a:spLocks noGrp="1"/>
          </p:cNvSpPr>
          <p:nvPr>
            <p:ph type="body"/>
          </p:nvPr>
        </p:nvSpPr>
        <p:spPr>
          <a:ln/>
        </p:spPr>
        <p:txBody>
          <a:bodyPr wrap="square" lIns="91440" tIns="45720" rIns="91440" bIns="45720" anchor="t" anchorCtr="0"/>
          <a:p>
            <a:pPr lvl="0" eaLnBrk="1" hangingPunct="1"/>
            <a:endParaRPr lang="vi-VN" altLang="vi-VN" dirty="0">
              <a:latin typeface="Calibri" panose="020F0502020204030204" pitchFamily="34" charset="0"/>
              <a:ea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p:nvPr>
        </p:nvSpPr>
        <p:spPr>
          <a:ln/>
        </p:spPr>
        <p:txBody>
          <a:bodyPr wrap="square" lIns="91440" tIns="45720" rIns="91440" bIns="45720" anchor="t" anchorCtr="0"/>
          <a:p>
            <a:pPr lvl="0"/>
            <a:endParaRPr lang="vi-VN" altLang="vi-VN" dirty="0"/>
          </a:p>
        </p:txBody>
      </p:sp>
      <p:sp>
        <p:nvSpPr>
          <p:cNvPr id="48131" name="Slide Number Placeholder 3"/>
          <p:cNvSpPr txBox="1">
            <a:spLocks noGrp="1"/>
          </p:cNvSpPr>
          <p:nvPr>
            <p:ph type="sldNum" sz="quarter"/>
          </p:nvPr>
        </p:nvSpPr>
        <p:spPr>
          <a:xfrm>
            <a:off x="3814763" y="9371013"/>
            <a:ext cx="2919412" cy="493712"/>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noRot="1" noChangeAspect="1" noTextEdit="1"/>
          </p:cNvSpPr>
          <p:nvPr>
            <p:ph type="sldImg"/>
          </p:nvPr>
        </p:nvSpPr>
        <p:spPr>
          <a:ln/>
        </p:spPr>
      </p:sp>
      <p:sp>
        <p:nvSpPr>
          <p:cNvPr id="51202" name="Rectangle 3"/>
          <p:cNvSpPr>
            <a:spLocks noGrp="1"/>
          </p:cNvSpPr>
          <p:nvPr>
            <p:ph type="body"/>
          </p:nvPr>
        </p:nvSpPr>
        <p:spPr>
          <a:ln/>
        </p:spPr>
        <p:txBody>
          <a:bodyPr wrap="square" lIns="91440" tIns="45720" rIns="91440" bIns="45720" anchor="t" anchorCtr="0"/>
          <a:p>
            <a:pPr marL="228600" lvl="0" indent="-228600" eaLnBrk="1" hangingPunct="1">
              <a:buAutoNum type="arabicParenR"/>
            </a:pPr>
            <a:r>
              <a:rPr lang="en-US" altLang="en-US" dirty="0"/>
              <a:t>Gây nguy hại không lớn, mức cao nhất của khung hình phạt 3 n</a:t>
            </a:r>
            <a:endParaRPr lang="en-US" altLang="en-US" dirty="0"/>
          </a:p>
          <a:p>
            <a:pPr marL="228600" lvl="0" indent="-228600" eaLnBrk="1" hangingPunct="1">
              <a:buAutoNum type="arabicParenR"/>
            </a:pPr>
            <a:r>
              <a:rPr lang="en-US" altLang="en-US" dirty="0"/>
              <a:t>                    lớn                                                              7n</a:t>
            </a:r>
            <a:endParaRPr lang="en-US" altLang="en-US" dirty="0"/>
          </a:p>
          <a:p>
            <a:pPr marL="228600" lvl="0" indent="-228600" eaLnBrk="1" hangingPunct="1">
              <a:buAutoNum type="arabicParenR"/>
            </a:pPr>
            <a:r>
              <a:rPr lang="en-US" altLang="en-US" dirty="0"/>
              <a:t>                    rất  lớn                                                         15n</a:t>
            </a:r>
            <a:endParaRPr lang="en-US" altLang="en-US" dirty="0"/>
          </a:p>
          <a:p>
            <a:pPr marL="228600" lvl="0" indent="-228600" eaLnBrk="1" hangingPunct="1">
              <a:buAutoNum type="arabicParenR"/>
            </a:pPr>
            <a:r>
              <a:rPr lang="en-US" altLang="en-US" dirty="0"/>
              <a:t>                    đặc biệt lớn                                                   &gt;15n, tù chung thân, tử hình</a:t>
            </a:r>
            <a:endParaRPr lang="en-US" altLang="en-US" dirty="0"/>
          </a:p>
          <a:p>
            <a:pPr marL="228600" lvl="0" indent="-228600" eaLnBrk="1" hangingPunct="1">
              <a:buAutoNum type="arabicParenR"/>
            </a:pPr>
            <a:endParaRPr lang="vi-VN" altLang="en-US"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p:nvPr>
        </p:nvSpPr>
        <p:spPr>
          <a:ln/>
        </p:spPr>
        <p:txBody>
          <a:bodyPr wrap="square" lIns="91440" tIns="45720" rIns="91440" bIns="45720" anchor="t" anchorCtr="0"/>
          <a:p>
            <a:pPr lvl="0"/>
            <a:endParaRPr lang="vi-VN" altLang="vi-VN" dirty="0"/>
          </a:p>
        </p:txBody>
      </p:sp>
      <p:sp>
        <p:nvSpPr>
          <p:cNvPr id="57347" name="Slide Number Placeholder 3"/>
          <p:cNvSpPr txBox="1">
            <a:spLocks noGrp="1"/>
          </p:cNvSpPr>
          <p:nvPr>
            <p:ph type="sldNum" sz="quarter"/>
          </p:nvPr>
        </p:nvSpPr>
        <p:spPr>
          <a:xfrm>
            <a:off x="3814763" y="9371013"/>
            <a:ext cx="2919412" cy="493712"/>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ph type="sldNum" sz="quarter"/>
          </p:nvPr>
        </p:nvSpPr>
        <p:spPr>
          <a:xfrm>
            <a:off x="3814763" y="9371013"/>
            <a:ext cx="2919412" cy="493712"/>
          </a:xfrm>
          <a:prstGeom prst="rect">
            <a:avLst/>
          </a:prstGeom>
          <a:noFill/>
          <a:ln w="9525">
            <a:noFill/>
          </a:ln>
        </p:spPr>
        <p:txBody>
          <a:bodyPr vert="horz" wrap="square" lIns="91440" tIns="45720" rIns="91440" bIns="45720" anchor="b" anchorCtr="0"/>
          <a:p>
            <a:pPr lvl="0" algn="r"/>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
        <p:nvSpPr>
          <p:cNvPr id="12290" name="Rectangle 2"/>
          <p:cNvSpPr>
            <a:spLocks noRot="1" noTextEdit="1"/>
          </p:cNvSpPr>
          <p:nvPr>
            <p:ph type="sldImg"/>
          </p:nvPr>
        </p:nvSpPr>
        <p:spPr>
          <a:ln/>
        </p:spPr>
      </p:sp>
      <p:sp>
        <p:nvSpPr>
          <p:cNvPr id="12291" name="Rectangle 3"/>
          <p:cNvSpPr>
            <a:spLocks noGrp="1"/>
          </p:cNvSpPr>
          <p:nvPr>
            <p:ph type="body"/>
          </p:nvPr>
        </p:nvSpPr>
        <p:spPr>
          <a:xfrm>
            <a:off x="898525" y="4686300"/>
            <a:ext cx="4938713" cy="4440238"/>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p:nvPr>
        </p:nvSpPr>
        <p:spPr>
          <a:ln/>
        </p:spPr>
        <p:txBody>
          <a:bodyPr wrap="square" lIns="91440" tIns="45720" rIns="91440" bIns="45720" anchor="t" anchorCtr="0"/>
          <a:p>
            <a:pPr lvl="0"/>
            <a:endParaRPr lang="vi-VN" altLang="vi-VN" dirty="0"/>
          </a:p>
        </p:txBody>
      </p:sp>
      <p:sp>
        <p:nvSpPr>
          <p:cNvPr id="14339" name="Slide Number Placeholder 3"/>
          <p:cNvSpPr txBox="1">
            <a:spLocks noGrp="1"/>
          </p:cNvSpPr>
          <p:nvPr>
            <p:ph type="sldNum" sz="quarter"/>
          </p:nvPr>
        </p:nvSpPr>
        <p:spPr>
          <a:xfrm>
            <a:off x="3814763" y="9371013"/>
            <a:ext cx="2919412" cy="493712"/>
          </a:xfrm>
          <a:prstGeom prst="rect">
            <a:avLst/>
          </a:prstGeom>
          <a:noFill/>
          <a:ln w="9525">
            <a:noFill/>
          </a:ln>
        </p:spPr>
        <p:txBody>
          <a:bodyPr vert="horz" wrap="square" lIns="91440" tIns="45720" rIns="91440" bIns="45720" anchor="b" anchorCtr="0"/>
          <a:p>
            <a:pPr lvl="0" algn="r"/>
            <a:fld id="{9A0DB2DC-4C9A-4742-B13C-FB6460FD3503}" type="slidenum">
              <a:rPr lang="en-US" altLang="vi-VN" sz="1200" dirty="0">
                <a:latin typeface="Arial" panose="020B0604020202020204" pitchFamily="34" charset="0"/>
              </a:rPr>
            </a:fld>
            <a:endParaRPr lang="en-US" altLang="vi-VN" sz="1200"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noRot="1" noChangeAspect="1" noTextEdit="1"/>
          </p:cNvSpPr>
          <p:nvPr>
            <p:ph type="sldImg"/>
          </p:nvPr>
        </p:nvSpPr>
        <p:spPr>
          <a:ln/>
        </p:spPr>
      </p:sp>
      <p:sp>
        <p:nvSpPr>
          <p:cNvPr id="18434" name="Rectangle 3"/>
          <p:cNvSpPr>
            <a:spLocks noGrp="1"/>
          </p:cNvSpPr>
          <p:nvPr>
            <p:ph type="body"/>
          </p:nvPr>
        </p:nvSpPr>
        <p:spPr>
          <a:ln/>
        </p:spPr>
        <p:txBody>
          <a:bodyPr wrap="square" lIns="91440" tIns="45720" rIns="91440" bIns="45720" anchor="t" anchorCtr="0"/>
          <a:p>
            <a:pPr lvl="0" eaLnBrk="1" hangingPunct="1"/>
            <a:endParaRPr lang="vi-VN" altLang="vi-VN" dirty="0">
              <a:latin typeface="Calibri" panose="020F0502020204030204" pitchFamily="34" charset="0"/>
              <a:ea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p:nvPr>
        </p:nvSpPr>
        <p:spPr>
          <a:ln/>
        </p:spPr>
        <p:txBody>
          <a:bodyPr wrap="square" lIns="91440" tIns="45720" rIns="91440" bIns="45720" anchor="t" anchorCtr="0"/>
          <a:p>
            <a:pPr lvl="0"/>
            <a:endParaRPr lang="en-US" altLang="en-US" dirty="0"/>
          </a:p>
        </p:txBody>
      </p:sp>
      <p:sp>
        <p:nvSpPr>
          <p:cNvPr id="23555" name="Slide Number Placeholder 3"/>
          <p:cNvSpPr txBox="1">
            <a:spLocks noGrp="1"/>
          </p:cNvSpPr>
          <p:nvPr>
            <p:ph type="sldNum" sz="quarter"/>
          </p:nvPr>
        </p:nvSpPr>
        <p:spPr>
          <a:xfrm>
            <a:off x="3814763" y="9371013"/>
            <a:ext cx="2919412" cy="493712"/>
          </a:xfrm>
          <a:prstGeom prst="rect">
            <a:avLst/>
          </a:prstGeom>
          <a:noFill/>
          <a:ln w="9525">
            <a:noFill/>
          </a:ln>
        </p:spPr>
        <p:txBody>
          <a:bodyPr vert="horz" wrap="square" lIns="91440" tIns="45720" rIns="91440" bIns="45720" anchor="b" anchorCtr="0"/>
          <a:p>
            <a:pPr lvl="0" algn="r"/>
            <a:fld id="{9A0DB2DC-4C9A-4742-B13C-FB6460FD3503}" type="slidenum">
              <a:rPr lang="en-US" altLang="vi-VN" sz="1200" dirty="0">
                <a:latin typeface="Arial" panose="020B0604020202020204" pitchFamily="34" charset="0"/>
              </a:rPr>
            </a:fld>
            <a:endParaRPr lang="en-US" altLang="vi-VN" sz="12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p:nvPr>
        </p:nvSpPr>
        <p:spPr>
          <a:ln/>
        </p:spPr>
        <p:txBody>
          <a:bodyPr wrap="square" lIns="91440" tIns="45720" rIns="91440" bIns="45720" anchor="t" anchorCtr="0"/>
          <a:p>
            <a:pPr lvl="0"/>
            <a:endParaRPr lang="en-US" altLang="en-US" dirty="0"/>
          </a:p>
        </p:txBody>
      </p:sp>
      <p:sp>
        <p:nvSpPr>
          <p:cNvPr id="26627" name="Slide Number Placeholder 3"/>
          <p:cNvSpPr txBox="1">
            <a:spLocks noGrp="1"/>
          </p:cNvSpPr>
          <p:nvPr>
            <p:ph type="sldNum" sz="quarter"/>
          </p:nvPr>
        </p:nvSpPr>
        <p:spPr>
          <a:xfrm>
            <a:off x="3814763" y="9371013"/>
            <a:ext cx="2919412" cy="493712"/>
          </a:xfrm>
          <a:prstGeom prst="rect">
            <a:avLst/>
          </a:prstGeom>
          <a:noFill/>
          <a:ln w="9525">
            <a:noFill/>
          </a:ln>
        </p:spPr>
        <p:txBody>
          <a:bodyPr vert="horz" wrap="square" lIns="91440" tIns="45720" rIns="91440" bIns="45720" anchor="b" anchorCtr="0"/>
          <a:p>
            <a:pPr lvl="0" algn="r"/>
            <a:fld id="{9A0DB2DC-4C9A-4742-B13C-FB6460FD3503}" type="slidenum">
              <a:rPr lang="en-US" altLang="vi-VN" sz="1200" dirty="0">
                <a:latin typeface="Arial" panose="020B0604020202020204" pitchFamily="34" charset="0"/>
              </a:rPr>
            </a:fld>
            <a:endParaRPr lang="en-US" altLang="vi-VN" sz="1200"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noRot="1" noChangeAspect="1" noTextEdit="1"/>
          </p:cNvSpPr>
          <p:nvPr>
            <p:ph type="sldImg"/>
          </p:nvPr>
        </p:nvSpPr>
        <p:spPr>
          <a:ln/>
        </p:spPr>
      </p:sp>
      <p:sp>
        <p:nvSpPr>
          <p:cNvPr id="28674" name="Rectangle 3"/>
          <p:cNvSpPr>
            <a:spLocks noGrp="1"/>
          </p:cNvSpPr>
          <p:nvPr>
            <p:ph type="body"/>
          </p:nvPr>
        </p:nvSpPr>
        <p:spPr>
          <a:ln/>
        </p:spPr>
        <p:txBody>
          <a:bodyPr wrap="square" lIns="91440" tIns="45720" rIns="91440" bIns="45720" anchor="t" anchorCtr="0"/>
          <a:p>
            <a:pPr lvl="0" eaLnBrk="1" hangingPunct="1"/>
            <a:endParaRPr lang="vi-VN" altLang="vi-VN" dirty="0">
              <a:latin typeface="Calibri" panose="020F0502020204030204" pitchFamily="34" charset="0"/>
              <a:ea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noRot="1" noChangeAspect="1" noTextEdit="1"/>
          </p:cNvSpPr>
          <p:nvPr>
            <p:ph type="sldImg"/>
          </p:nvPr>
        </p:nvSpPr>
        <p:spPr>
          <a:ln/>
        </p:spPr>
      </p:sp>
      <p:sp>
        <p:nvSpPr>
          <p:cNvPr id="30722" name="Rectangle 3"/>
          <p:cNvSpPr>
            <a:spLocks noGrp="1"/>
          </p:cNvSpPr>
          <p:nvPr>
            <p:ph type="body"/>
          </p:nvPr>
        </p:nvSpPr>
        <p:spPr>
          <a:ln/>
        </p:spPr>
        <p:txBody>
          <a:bodyPr wrap="square" lIns="91440" tIns="45720" rIns="91440" bIns="45720" anchor="t" anchorCtr="0"/>
          <a:p>
            <a:pPr lvl="0" eaLnBrk="1" hangingPunct="1"/>
            <a:endParaRPr lang="vi-VN" altLang="vi-VN" dirty="0">
              <a:latin typeface="Calibri" panose="020F0502020204030204" pitchFamily="34" charset="0"/>
              <a:ea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noRot="1" noChangeAspect="1" noTextEdit="1"/>
          </p:cNvSpPr>
          <p:nvPr>
            <p:ph type="sldImg"/>
          </p:nvPr>
        </p:nvSpPr>
        <p:spPr>
          <a:ln/>
        </p:spPr>
      </p:sp>
      <p:sp>
        <p:nvSpPr>
          <p:cNvPr id="32770" name="Rectangle 3"/>
          <p:cNvSpPr>
            <a:spLocks noGrp="1"/>
          </p:cNvSpPr>
          <p:nvPr>
            <p:ph type="body"/>
          </p:nvPr>
        </p:nvSpPr>
        <p:spPr>
          <a:ln/>
        </p:spPr>
        <p:txBody>
          <a:bodyPr wrap="square" lIns="91440" tIns="45720" rIns="91440" bIns="45720" anchor="t" anchorCtr="0"/>
          <a:p>
            <a:pPr lvl="0" eaLnBrk="1" hangingPunct="1"/>
            <a:endParaRPr lang="vi-VN" altLang="vi-VN" dirty="0">
              <a:latin typeface="Calibri" panose="020F0502020204030204" pitchFamily="34" charset="0"/>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a:t>Click to edit Master title style</a:t>
            </a:r>
            <a:endParaRPr lang="en-US" strike="noStrike" noProof="1"/>
          </a:p>
        </p:txBody>
      </p:sp>
      <p:sp>
        <p:nvSpPr>
          <p:cNvPr id="3" name="Table Placeholder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a:t>Click to edit Master title style</a:t>
            </a:r>
            <a:endParaRPr lang="en-US" strike="noStrike" noProof="1"/>
          </a:p>
        </p:txBody>
      </p:sp>
      <p:sp>
        <p:nvSpPr>
          <p:cNvPr id="3" name="ClipArt Placeholder 2"/>
          <p:cNvSpPr>
            <a:spLocks noGrp="1"/>
          </p:cNvSpPr>
          <p:nvPr>
            <p:ph type="clipArt" sz="half" idx="1"/>
          </p:nvPr>
        </p:nvSpPr>
        <p:spPr>
          <a:xfrm>
            <a:off x="457200" y="1600200"/>
            <a:ext cx="4038600" cy="4525963"/>
          </a:xfrm>
        </p:spPr>
        <p:txBody>
          <a:bodyPr vert="horz" wrap="square" lIns="91440" tIns="45720" rIns="91440" bIns="45720" numCol="1" rtlCol="0"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648200" y="1600200"/>
            <a:ext cx="4038600" cy="4525963"/>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4"/>
          <p:cNvSpPr>
            <a:spLocks noGrp="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fontAlgn="base">
              <a:spcBef>
                <a:spcPct val="0"/>
              </a:spcBef>
              <a:spcAft>
                <a:spcPct val="0"/>
              </a:spcAft>
              <a:defRPr>
                <a:latin typeface="VNI-Times" pitchFamily="2"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VNI-Times" pitchFamily="2" charset="0"/>
              <a:ea typeface="+mn-ea"/>
              <a:cs typeface="+mn-cs"/>
            </a:endParaRPr>
          </a:p>
        </p:txBody>
      </p:sp>
      <p:sp>
        <p:nvSpPr>
          <p:cNvPr id="8" name="Footer Placeholder 5"/>
          <p:cNvSpPr>
            <a:spLocks noGrp="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fontAlgn="base">
              <a:spcBef>
                <a:spcPct val="0"/>
              </a:spcBef>
              <a:spcAft>
                <a:spcPct val="0"/>
              </a:spcAft>
              <a:defRPr>
                <a:latin typeface="VNI-Times" pitchFamily="2"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400" b="0" i="0" u="none" strike="noStrike" kern="1200" cap="none" spc="0" normalizeH="0" baseline="0" noProof="0">
              <a:ln>
                <a:noFill/>
              </a:ln>
              <a:solidFill>
                <a:schemeClr val="tx1"/>
              </a:solidFill>
              <a:effectLst/>
              <a:uLnTx/>
              <a:uFillTx/>
              <a:latin typeface="VNI-Times" pitchFamily="2" charset="0"/>
              <a:ea typeface="+mn-ea"/>
              <a:cs typeface="+mn-cs"/>
            </a:endParaRPr>
          </a:p>
        </p:txBody>
      </p:sp>
      <p:sp>
        <p:nvSpPr>
          <p:cNvPr id="9" name="Slide Number Placeholder 6"/>
          <p:cNvSpPr>
            <a:spLocks noGrp="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a:latin typeface="VNI-Times" pitchFamily="2"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BCE268-DE64-4D6A-AB82-F04C50B7F056}" type="slidenum">
              <a:rPr kumimoji="0" lang="en-US" altLang="en-US" sz="1400" b="0" i="0" u="none" strike="noStrike" kern="1200" cap="none" spc="0" normalizeH="0" baseline="0" noProof="0">
                <a:ln>
                  <a:noFill/>
                </a:ln>
                <a:solidFill>
                  <a:schemeClr val="tx1"/>
                </a:solidFill>
                <a:effectLst/>
                <a:uLnTx/>
                <a:uFillTx/>
                <a:latin typeface="VNI-Times" pitchFamily="2"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VNI-Times" pitchFamily="2" charset="0"/>
              <a:ea typeface="+mn-ea"/>
              <a:cs typeface="+mn-cs"/>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sz="half" idx="1"/>
          </p:nvPr>
        </p:nvSpPr>
        <p:spPr>
          <a:xfrm>
            <a:off x="457200" y="1371600"/>
            <a:ext cx="4038600" cy="4754563"/>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371600"/>
            <a:ext cx="4038600" cy="4754563"/>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4"/>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 name="Footer Placeholder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Slide Number Placeholder 6"/>
          <p:cNvSpPr>
            <a:spLocks noGrp="1" noChangeArrowheads="1"/>
          </p:cNvSpPr>
          <p:nvPr>
            <p:ph type="sldNum" sz="quarter" idx="4"/>
          </p:nvPr>
        </p:nvSpPr>
        <p:spPr bwMode="auto">
          <a:xfrm>
            <a:off x="7010400" y="0"/>
            <a:ext cx="2133600" cy="24765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77840FD-C10D-4572-9530-3656680E02BE}" type="slidenum">
              <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n-US" altLang="vi-VN" dirty="0"/>
              <a:t>Click to edit Master title style</a:t>
            </a:r>
            <a:endParaRPr lang="en-US" altLang="vi-VN"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en-US" altLang="vi-VN" dirty="0"/>
              <a:t>Click to edit Master text styles</a:t>
            </a:r>
            <a:endParaRPr lang="en-US" altLang="vi-VN" dirty="0"/>
          </a:p>
          <a:p>
            <a:pPr lvl="1"/>
            <a:r>
              <a:rPr lang="en-US" altLang="vi-VN" dirty="0"/>
              <a:t>Second level</a:t>
            </a:r>
            <a:endParaRPr lang="en-US" altLang="vi-VN" dirty="0"/>
          </a:p>
          <a:p>
            <a:pPr lvl="2"/>
            <a:r>
              <a:rPr lang="en-US" altLang="vi-VN" dirty="0"/>
              <a:t>Third level</a:t>
            </a:r>
            <a:endParaRPr lang="en-US" altLang="vi-VN" dirty="0"/>
          </a:p>
          <a:p>
            <a:pPr lvl="3"/>
            <a:r>
              <a:rPr lang="en-US" altLang="vi-VN" dirty="0"/>
              <a:t>Fourth level</a:t>
            </a:r>
            <a:endParaRPr lang="en-US" altLang="vi-VN" dirty="0"/>
          </a:p>
          <a:p>
            <a:pPr lvl="4"/>
            <a:r>
              <a:rPr lang="en-US" altLang="vi-VN" dirty="0"/>
              <a:t>Fifth level</a:t>
            </a:r>
            <a:endParaRPr lang="en-US" altLang="vi-VN"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D7386F7-F845-48D2-A74F-64691A5FDA9F}" type="slidenum">
              <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vi-V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jpeg"/><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jpeg"/><Relationship Id="rId1"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image" Target="../media/image36.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jpeg"/><Relationship Id="rId1" Type="http://schemas.openxmlformats.org/officeDocument/2006/relationships/image" Target="../media/image39.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jpeg"/><Relationship Id="rId1" Type="http://schemas.openxmlformats.org/officeDocument/2006/relationships/image" Target="../media/image41.jpe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4.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GIF"/><Relationship Id="rId1" Type="http://schemas.openxmlformats.org/officeDocument/2006/relationships/image" Target="../media/image43.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47.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jpeg"/><Relationship Id="rId1" Type="http://schemas.openxmlformats.org/officeDocument/2006/relationships/image" Target="../media/image4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2" Type="http://schemas.openxmlformats.org/officeDocument/2006/relationships/notesSlide" Target="../notesSlides/notesSlide4.xml"/><Relationship Id="rId21" Type="http://schemas.openxmlformats.org/officeDocument/2006/relationships/slideLayout" Target="../slideLayouts/slideLayout2.xml"/><Relationship Id="rId20" Type="http://schemas.microsoft.com/office/2007/relationships/diagramDrawing" Target="../diagrams/drawing4.xml"/><Relationship Id="rId2" Type="http://schemas.openxmlformats.org/officeDocument/2006/relationships/diagramLayout" Target="../diagrams/layout1.xml"/><Relationship Id="rId19" Type="http://schemas.openxmlformats.org/officeDocument/2006/relationships/diagramColors" Target="../diagrams/colors4.xml"/><Relationship Id="rId18" Type="http://schemas.openxmlformats.org/officeDocument/2006/relationships/diagramQuickStyle" Target="../diagrams/quickStyle4.xml"/><Relationship Id="rId17" Type="http://schemas.openxmlformats.org/officeDocument/2006/relationships/diagramLayout" Target="../diagrams/layout4.xml"/><Relationship Id="rId16" Type="http://schemas.openxmlformats.org/officeDocument/2006/relationships/diagramData" Target="../diagrams/data4.xml"/><Relationship Id="rId15" Type="http://schemas.microsoft.com/office/2007/relationships/diagramDrawing" Target="../diagrams/drawing3.xml"/><Relationship Id="rId14" Type="http://schemas.openxmlformats.org/officeDocument/2006/relationships/diagramColors" Target="../diagrams/colors3.xml"/><Relationship Id="rId13" Type="http://schemas.openxmlformats.org/officeDocument/2006/relationships/diagramQuickStyle" Target="../diagrams/quickStyle3.xml"/><Relationship Id="rId12" Type="http://schemas.openxmlformats.org/officeDocument/2006/relationships/diagramLayout" Target="../diagrams/layout3.xml"/><Relationship Id="rId11" Type="http://schemas.openxmlformats.org/officeDocument/2006/relationships/diagramData" Target="../diagrams/data3.xml"/><Relationship Id="rId10" Type="http://schemas.microsoft.com/office/2007/relationships/diagramDrawing" Target="../diagrams/drawing2.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601663" y="1357313"/>
            <a:ext cx="8085137" cy="4946650"/>
            <a:chOff x="457200" y="1752600"/>
            <a:chExt cx="8084457" cy="4947029"/>
          </a:xfrm>
        </p:grpSpPr>
        <p:sp>
          <p:nvSpPr>
            <p:cNvPr id="13" name="Horizontal Scroll 12"/>
            <p:cNvSpPr/>
            <p:nvPr/>
          </p:nvSpPr>
          <p:spPr>
            <a:xfrm>
              <a:off x="457200" y="1752600"/>
              <a:ext cx="8084457" cy="4947029"/>
            </a:xfrm>
            <a:prstGeom prst="horizontalScroll">
              <a:avLst/>
            </a:prstGeom>
            <a:solidFill>
              <a:schemeClr val="bg1"/>
            </a:solidFill>
            <a:ln>
              <a:solidFill>
                <a:srgbClr val="FF0000"/>
              </a:solidFill>
            </a:ln>
            <a:effectLst>
              <a:glow rad="101600">
                <a:schemeClr val="accent6">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195" name="Rectangle 13"/>
            <p:cNvSpPr/>
            <p:nvPr/>
          </p:nvSpPr>
          <p:spPr>
            <a:xfrm>
              <a:off x="1143000" y="2702620"/>
              <a:ext cx="6858000" cy="3046988"/>
            </a:xfrm>
            <a:prstGeom prst="rect">
              <a:avLst/>
            </a:prstGeom>
            <a:noFill/>
            <a:ln w="9525">
              <a:noFill/>
            </a:ln>
          </p:spPr>
          <p:txBody>
            <a:bodyPr anchor="t" anchorCtr="0">
              <a:spAutoFit/>
            </a:bodyPr>
            <a:p>
              <a:pPr algn="just"/>
              <a:r>
                <a:rPr lang="en-US" altLang="vi-VN" sz="3200" dirty="0">
                  <a:latin typeface="Times New Roman" panose="02020603050405020304" pitchFamily="18" charset="0"/>
                </a:rPr>
                <a:t>Luật Hôn nhân &amp; Gia</a:t>
              </a:r>
              <a:r>
                <a:rPr lang="vi-VN" altLang="vi-VN" sz="3200" dirty="0">
                  <a:latin typeface="Times New Roman" panose="02020603050405020304" pitchFamily="18" charset="0"/>
                </a:rPr>
                <a:t> đ</a:t>
              </a:r>
              <a:r>
                <a:rPr lang="en-US" altLang="vi-VN" sz="3200" dirty="0">
                  <a:latin typeface="Times New Roman" panose="02020603050405020304" pitchFamily="18" charset="0"/>
                </a:rPr>
                <a:t>ình là ngành luật trong hệ thống pháp luật Việt Nam bao gồm tổng hợp các QPPL do Nhà n</a:t>
              </a:r>
              <a:r>
                <a:rPr lang="vi-VN" altLang="vi-VN" sz="3200" dirty="0">
                  <a:latin typeface="Times New Roman" panose="02020603050405020304" pitchFamily="18" charset="0"/>
                </a:rPr>
                <a:t>ư</a:t>
              </a:r>
              <a:r>
                <a:rPr lang="en-US" altLang="vi-VN" sz="3200" dirty="0">
                  <a:latin typeface="Times New Roman" panose="02020603050405020304" pitchFamily="18" charset="0"/>
                </a:rPr>
                <a:t>ớc ban hành nhằm điều chỉnh các quan hệ về </a:t>
              </a:r>
              <a:r>
                <a:rPr lang="en-US" altLang="vi-VN" sz="3200" b="1" dirty="0">
                  <a:solidFill>
                    <a:srgbClr val="0000CC"/>
                  </a:solidFill>
                  <a:latin typeface="Times New Roman" panose="02020603050405020304" pitchFamily="18" charset="0"/>
                </a:rPr>
                <a:t>nhân thân </a:t>
              </a:r>
              <a:r>
                <a:rPr lang="en-US" altLang="vi-VN" sz="3200" dirty="0">
                  <a:latin typeface="Times New Roman" panose="02020603050405020304" pitchFamily="18" charset="0"/>
                </a:rPr>
                <a:t>và</a:t>
              </a:r>
              <a:r>
                <a:rPr lang="en-US" altLang="vi-VN" sz="3200" b="1" dirty="0">
                  <a:latin typeface="Times New Roman" panose="02020603050405020304" pitchFamily="18" charset="0"/>
                </a:rPr>
                <a:t> </a:t>
              </a:r>
              <a:r>
                <a:rPr lang="en-US" altLang="vi-VN" sz="3200" b="1" dirty="0">
                  <a:solidFill>
                    <a:srgbClr val="0000CC"/>
                  </a:solidFill>
                  <a:latin typeface="Times New Roman" panose="02020603050405020304" pitchFamily="18" charset="0"/>
                </a:rPr>
                <a:t>tài sản </a:t>
              </a:r>
              <a:r>
                <a:rPr lang="en-US" altLang="vi-VN" sz="3200" dirty="0">
                  <a:latin typeface="Times New Roman" panose="02020603050405020304" pitchFamily="18" charset="0"/>
                </a:rPr>
                <a:t>trong hôn nhân và gia </a:t>
              </a:r>
              <a:r>
                <a:rPr lang="vi-VN" altLang="vi-VN" sz="3200" dirty="0">
                  <a:latin typeface="Times New Roman" panose="02020603050405020304" pitchFamily="18" charset="0"/>
                </a:rPr>
                <a:t>đ</a:t>
              </a:r>
              <a:r>
                <a:rPr lang="en-US" altLang="vi-VN" sz="3200" dirty="0">
                  <a:latin typeface="Times New Roman" panose="02020603050405020304" pitchFamily="18" charset="0"/>
                </a:rPr>
                <a:t>ình.</a:t>
              </a:r>
              <a:endParaRPr lang="en-US" altLang="vi-VN" sz="3200" dirty="0">
                <a:latin typeface="Times New Roman" panose="02020603050405020304" pitchFamily="18" charset="0"/>
              </a:endParaRPr>
            </a:p>
          </p:txBody>
        </p:sp>
      </p:grpSp>
      <p:sp>
        <p:nvSpPr>
          <p:cNvPr id="8196" name="Title 1"/>
          <p:cNvSpPr>
            <a:spLocks noGrp="1"/>
          </p:cNvSpPr>
          <p:nvPr>
            <p:ph type="title"/>
          </p:nvPr>
        </p:nvSpPr>
        <p:spPr>
          <a:xfrm>
            <a:off x="1006475" y="1022350"/>
            <a:ext cx="2628900" cy="990600"/>
          </a:xfrm>
          <a:ln/>
        </p:spPr>
        <p:txBody>
          <a:bodyPr vert="horz" wrap="square" lIns="91440" tIns="45720" rIns="91440" bIns="45720" anchor="ctr" anchorCtr="0"/>
          <a:p>
            <a:pPr eaLnBrk="1" hangingPunct="1"/>
            <a:r>
              <a:rPr lang="en-US" altLang="vi-VN" sz="3000" b="1" dirty="0">
                <a:solidFill>
                  <a:srgbClr val="FF0000"/>
                </a:solidFill>
                <a:latin typeface="Times New Roman" panose="02020603050405020304" pitchFamily="18" charset="0"/>
              </a:rPr>
              <a:t>1. Khái niệm</a:t>
            </a:r>
            <a:endParaRPr lang="vi-VN" altLang="vi-VN" sz="3000" dirty="0">
              <a:solidFill>
                <a:srgbClr val="FF0000"/>
              </a:solidFill>
              <a:ea typeface="Times New Roman" panose="02020603050405020304" pitchFamily="18" charset="0"/>
            </a:endParaRPr>
          </a:p>
        </p:txBody>
      </p:sp>
      <p:grpSp>
        <p:nvGrpSpPr>
          <p:cNvPr id="8197" name="object 7"/>
          <p:cNvGrpSpPr/>
          <p:nvPr/>
        </p:nvGrpSpPr>
        <p:grpSpPr>
          <a:xfrm>
            <a:off x="3027363" y="153988"/>
            <a:ext cx="3378200" cy="947737"/>
            <a:chOff x="3124199" y="2279904"/>
            <a:chExt cx="5761609" cy="3084575"/>
          </a:xfrm>
        </p:grpSpPr>
        <p:sp>
          <p:nvSpPr>
            <p:cNvPr id="8198" name="object 9"/>
            <p:cNvSpPr/>
            <p:nvPr/>
          </p:nvSpPr>
          <p:spPr>
            <a:xfrm>
              <a:off x="3124199" y="2286000"/>
              <a:ext cx="5755513" cy="1594485"/>
            </a:xfrm>
            <a:prstGeom prst="rect">
              <a:avLst/>
            </a:prstGeom>
            <a:blipFill rotWithShape="1">
              <a:blip r:embed="rId1"/>
              <a:stretch>
                <a:fillRect/>
              </a:stretch>
            </a:blipFill>
            <a:ln w="9525">
              <a:noFill/>
            </a:ln>
          </p:spPr>
          <p:txBody>
            <a:bodyPr lIns="0" tIns="0" rIns="0" bIns="0" anchor="t" anchorCtr="0"/>
            <a:p>
              <a:pPr eaLnBrk="0" hangingPunct="0"/>
              <a:endParaRPr lang="en-US" altLang="en-US" sz="1500" dirty="0">
                <a:latin typeface="VNI-Times" pitchFamily="2" charset="0"/>
              </a:endParaRPr>
            </a:p>
          </p:txBody>
        </p:sp>
        <p:sp>
          <p:nvSpPr>
            <p:cNvPr id="8199" name="object 10"/>
            <p:cNvSpPr/>
            <p:nvPr/>
          </p:nvSpPr>
          <p:spPr>
            <a:xfrm>
              <a:off x="4223130" y="3638804"/>
              <a:ext cx="123063" cy="247776"/>
            </a:xfrm>
            <a:prstGeom prst="rect">
              <a:avLst/>
            </a:prstGeom>
            <a:blipFill rotWithShape="1">
              <a:blip r:embed="rId2"/>
              <a:stretch>
                <a:fillRect/>
              </a:stretch>
            </a:blipFill>
            <a:ln w="9525">
              <a:noFill/>
            </a:ln>
          </p:spPr>
          <p:txBody>
            <a:bodyPr lIns="0" tIns="0" rIns="0" bIns="0" anchor="t" anchorCtr="0"/>
            <a:p>
              <a:pPr eaLnBrk="0" hangingPunct="0"/>
              <a:endParaRPr lang="en-US" altLang="en-US" sz="1500" dirty="0">
                <a:latin typeface="VNI-Times" pitchFamily="2" charset="0"/>
              </a:endParaRPr>
            </a:p>
          </p:txBody>
        </p:sp>
        <p:sp>
          <p:nvSpPr>
            <p:cNvPr id="8200" name="object 11"/>
            <p:cNvSpPr/>
            <p:nvPr/>
          </p:nvSpPr>
          <p:spPr>
            <a:xfrm>
              <a:off x="4195318" y="2613533"/>
              <a:ext cx="2505075" cy="981710"/>
            </a:xfrm>
            <a:custGeom>
              <a:avLst/>
              <a:gdLst/>
              <a:ahLst/>
              <a:cxnLst>
                <a:cxn ang="0">
                  <a:pos x="49405" y="397909"/>
                </a:cxn>
                <a:cxn ang="0">
                  <a:pos x="19731" y="539477"/>
                </a:cxn>
                <a:cxn ang="0">
                  <a:pos x="34099" y="633856"/>
                </a:cxn>
                <a:cxn ang="0">
                  <a:pos x="136398" y="633856"/>
                </a:cxn>
                <a:cxn ang="0">
                  <a:pos x="107609" y="492288"/>
                </a:cxn>
                <a:cxn ang="0">
                  <a:pos x="78801" y="350719"/>
                </a:cxn>
                <a:cxn ang="0">
                  <a:pos x="1711261" y="65436"/>
                </a:cxn>
                <a:cxn ang="0">
                  <a:pos x="1663541" y="205687"/>
                </a:cxn>
                <a:cxn ang="0">
                  <a:pos x="1648206" y="356150"/>
                </a:cxn>
                <a:cxn ang="0">
                  <a:pos x="1646109" y="550733"/>
                </a:cxn>
                <a:cxn ang="0">
                  <a:pos x="1658519" y="721926"/>
                </a:cxn>
                <a:cxn ang="0">
                  <a:pos x="1701450" y="881985"/>
                </a:cxn>
                <a:cxn ang="0">
                  <a:pos x="1781605" y="925903"/>
                </a:cxn>
                <a:cxn ang="0">
                  <a:pos x="1859043" y="794422"/>
                </a:cxn>
                <a:cxn ang="0">
                  <a:pos x="1878428" y="658919"/>
                </a:cxn>
                <a:cxn ang="0">
                  <a:pos x="1884299" y="488822"/>
                </a:cxn>
                <a:cxn ang="0">
                  <a:pos x="1880171" y="322500"/>
                </a:cxn>
                <a:cxn ang="0">
                  <a:pos x="1858783" y="160321"/>
                </a:cxn>
                <a:cxn ang="0">
                  <a:pos x="1797431" y="41592"/>
                </a:cxn>
                <a:cxn ang="0">
                  <a:pos x="2077739" y="0"/>
                </a:cxn>
                <a:cxn ang="0">
                  <a:pos x="2197862" y="0"/>
                </a:cxn>
                <a:cxn ang="0">
                  <a:pos x="2249279" y="137318"/>
                </a:cxn>
                <a:cxn ang="0">
                  <a:pos x="2300675" y="274615"/>
                </a:cxn>
                <a:cxn ang="0">
                  <a:pos x="2352068" y="411909"/>
                </a:cxn>
                <a:cxn ang="0">
                  <a:pos x="2403477" y="549218"/>
                </a:cxn>
                <a:cxn ang="0">
                  <a:pos x="2420620" y="491859"/>
                </a:cxn>
                <a:cxn ang="0">
                  <a:pos x="2414029" y="84504"/>
                </a:cxn>
                <a:cxn ang="0">
                  <a:pos x="2355341" y="19609"/>
                </a:cxn>
                <a:cxn ang="0">
                  <a:pos x="2355341" y="0"/>
                </a:cxn>
                <a:cxn ang="0">
                  <a:pos x="2467248" y="0"/>
                </a:cxn>
                <a:cxn ang="0">
                  <a:pos x="2504566" y="13081"/>
                </a:cxn>
                <a:cxn ang="0">
                  <a:pos x="2491374" y="30352"/>
                </a:cxn>
                <a:cxn ang="0">
                  <a:pos x="2445593" y="151068"/>
                </a:cxn>
                <a:cxn ang="0">
                  <a:pos x="2445258" y="282326"/>
                </a:cxn>
                <a:cxn ang="0">
                  <a:pos x="2437638" y="981201"/>
                </a:cxn>
                <a:cxn ang="0">
                  <a:pos x="2398011" y="887247"/>
                </a:cxn>
                <a:cxn ang="0">
                  <a:pos x="2344113" y="746300"/>
                </a:cxn>
                <a:cxn ang="0">
                  <a:pos x="2290232" y="605343"/>
                </a:cxn>
                <a:cxn ang="0">
                  <a:pos x="2236363" y="464385"/>
                </a:cxn>
                <a:cxn ang="0">
                  <a:pos x="2182503" y="323434"/>
                </a:cxn>
                <a:cxn ang="0">
                  <a:pos x="2128647" y="182499"/>
                </a:cxn>
                <a:cxn ang="0">
                  <a:pos x="2128647" y="792352"/>
                </a:cxn>
                <a:cxn ang="0">
                  <a:pos x="2165477" y="925829"/>
                </a:cxn>
                <a:cxn ang="0">
                  <a:pos x="2194306" y="933068"/>
                </a:cxn>
                <a:cxn ang="0">
                  <a:pos x="2197862" y="946197"/>
                </a:cxn>
                <a:cxn ang="0">
                  <a:pos x="2157837" y="959230"/>
                </a:cxn>
                <a:cxn ang="0">
                  <a:pos x="2037715" y="959230"/>
                </a:cxn>
                <a:cxn ang="0">
                  <a:pos x="2037715" y="939639"/>
                </a:cxn>
                <a:cxn ang="0">
                  <a:pos x="2089658" y="900556"/>
                </a:cxn>
                <a:cxn ang="0">
                  <a:pos x="2104263" y="740273"/>
                </a:cxn>
                <a:cxn ang="0">
                  <a:pos x="2101879" y="108934"/>
                </a:cxn>
                <a:cxn ang="0">
                  <a:pos x="2037715" y="26162"/>
                </a:cxn>
                <a:cxn ang="0">
                  <a:pos x="2037715" y="6552"/>
                </a:cxn>
              </a:cxnLst>
              <a:pathLst>
                <a:path w="2505075" h="981710">
                  <a:moveTo>
                    <a:pt x="69215" y="303529"/>
                  </a:moveTo>
                  <a:lnTo>
                    <a:pt x="59309" y="350719"/>
                  </a:lnTo>
                  <a:lnTo>
                    <a:pt x="49405" y="397909"/>
                  </a:lnTo>
                  <a:lnTo>
                    <a:pt x="39506" y="445098"/>
                  </a:lnTo>
                  <a:lnTo>
                    <a:pt x="29614" y="492288"/>
                  </a:lnTo>
                  <a:lnTo>
                    <a:pt x="19731" y="539477"/>
                  </a:lnTo>
                  <a:lnTo>
                    <a:pt x="9858" y="586667"/>
                  </a:lnTo>
                  <a:lnTo>
                    <a:pt x="0" y="633856"/>
                  </a:lnTo>
                  <a:lnTo>
                    <a:pt x="34099" y="633856"/>
                  </a:lnTo>
                  <a:lnTo>
                    <a:pt x="68199" y="633856"/>
                  </a:lnTo>
                  <a:lnTo>
                    <a:pt x="102298" y="633856"/>
                  </a:lnTo>
                  <a:lnTo>
                    <a:pt x="136398" y="633856"/>
                  </a:lnTo>
                  <a:lnTo>
                    <a:pt x="126811" y="586667"/>
                  </a:lnTo>
                  <a:lnTo>
                    <a:pt x="117213" y="539477"/>
                  </a:lnTo>
                  <a:lnTo>
                    <a:pt x="107609" y="492288"/>
                  </a:lnTo>
                  <a:lnTo>
                    <a:pt x="98003" y="445098"/>
                  </a:lnTo>
                  <a:lnTo>
                    <a:pt x="88399" y="397909"/>
                  </a:lnTo>
                  <a:lnTo>
                    <a:pt x="78801" y="350719"/>
                  </a:lnTo>
                  <a:lnTo>
                    <a:pt x="69215" y="303529"/>
                  </a:lnTo>
                  <a:close/>
                </a:path>
                <a:path w="2505075" h="981710">
                  <a:moveTo>
                    <a:pt x="1765808" y="31876"/>
                  </a:moveTo>
                  <a:lnTo>
                    <a:pt x="1711261" y="65436"/>
                  </a:lnTo>
                  <a:lnTo>
                    <a:pt x="1689548" y="107422"/>
                  </a:lnTo>
                  <a:lnTo>
                    <a:pt x="1671574" y="166242"/>
                  </a:lnTo>
                  <a:lnTo>
                    <a:pt x="1663541" y="205687"/>
                  </a:lnTo>
                  <a:lnTo>
                    <a:pt x="1656969" y="250486"/>
                  </a:lnTo>
                  <a:lnTo>
                    <a:pt x="1651857" y="300640"/>
                  </a:lnTo>
                  <a:lnTo>
                    <a:pt x="1648206" y="356150"/>
                  </a:lnTo>
                  <a:lnTo>
                    <a:pt x="1646015" y="417015"/>
                  </a:lnTo>
                  <a:lnTo>
                    <a:pt x="1645285" y="483234"/>
                  </a:lnTo>
                  <a:lnTo>
                    <a:pt x="1646109" y="550733"/>
                  </a:lnTo>
                  <a:lnTo>
                    <a:pt x="1648587" y="613017"/>
                  </a:lnTo>
                  <a:lnTo>
                    <a:pt x="1652722" y="670083"/>
                  </a:lnTo>
                  <a:lnTo>
                    <a:pt x="1658519" y="721926"/>
                  </a:lnTo>
                  <a:lnTo>
                    <a:pt x="1665982" y="768542"/>
                  </a:lnTo>
                  <a:lnTo>
                    <a:pt x="1675116" y="809926"/>
                  </a:lnTo>
                  <a:lnTo>
                    <a:pt x="1701450" y="881985"/>
                  </a:lnTo>
                  <a:lnTo>
                    <a:pt x="1741074" y="922994"/>
                  </a:lnTo>
                  <a:lnTo>
                    <a:pt x="1765173" y="928115"/>
                  </a:lnTo>
                  <a:lnTo>
                    <a:pt x="1781605" y="925903"/>
                  </a:lnTo>
                  <a:lnTo>
                    <a:pt x="1822450" y="892809"/>
                  </a:lnTo>
                  <a:lnTo>
                    <a:pt x="1848437" y="833961"/>
                  </a:lnTo>
                  <a:lnTo>
                    <a:pt x="1859043" y="794422"/>
                  </a:lnTo>
                  <a:lnTo>
                    <a:pt x="1868043" y="748156"/>
                  </a:lnTo>
                  <a:lnTo>
                    <a:pt x="1873878" y="705958"/>
                  </a:lnTo>
                  <a:lnTo>
                    <a:pt x="1878428" y="658919"/>
                  </a:lnTo>
                  <a:lnTo>
                    <a:pt x="1881685" y="607046"/>
                  </a:lnTo>
                  <a:lnTo>
                    <a:pt x="1883644" y="550345"/>
                  </a:lnTo>
                  <a:lnTo>
                    <a:pt x="1884299" y="488822"/>
                  </a:lnTo>
                  <a:lnTo>
                    <a:pt x="1883842" y="428052"/>
                  </a:lnTo>
                  <a:lnTo>
                    <a:pt x="1882469" y="372613"/>
                  </a:lnTo>
                  <a:lnTo>
                    <a:pt x="1880171" y="322500"/>
                  </a:lnTo>
                  <a:lnTo>
                    <a:pt x="1876942" y="277711"/>
                  </a:lnTo>
                  <a:lnTo>
                    <a:pt x="1872774" y="238242"/>
                  </a:lnTo>
                  <a:lnTo>
                    <a:pt x="1858783" y="160321"/>
                  </a:lnTo>
                  <a:lnTo>
                    <a:pt x="1848739" y="123507"/>
                  </a:lnTo>
                  <a:lnTo>
                    <a:pt x="1825244" y="70738"/>
                  </a:lnTo>
                  <a:lnTo>
                    <a:pt x="1797431" y="41592"/>
                  </a:lnTo>
                  <a:lnTo>
                    <a:pt x="1765808" y="31876"/>
                  </a:lnTo>
                  <a:close/>
                </a:path>
                <a:path w="2505075" h="981710">
                  <a:moveTo>
                    <a:pt x="2037715" y="0"/>
                  </a:moveTo>
                  <a:lnTo>
                    <a:pt x="2077739" y="0"/>
                  </a:lnTo>
                  <a:lnTo>
                    <a:pt x="2117788" y="0"/>
                  </a:lnTo>
                  <a:lnTo>
                    <a:pt x="2157837" y="0"/>
                  </a:lnTo>
                  <a:lnTo>
                    <a:pt x="2197862" y="0"/>
                  </a:lnTo>
                  <a:lnTo>
                    <a:pt x="2215004" y="45776"/>
                  </a:lnTo>
                  <a:lnTo>
                    <a:pt x="2232143" y="91549"/>
                  </a:lnTo>
                  <a:lnTo>
                    <a:pt x="2249279" y="137318"/>
                  </a:lnTo>
                  <a:lnTo>
                    <a:pt x="2266413" y="183085"/>
                  </a:lnTo>
                  <a:lnTo>
                    <a:pt x="2283545" y="228851"/>
                  </a:lnTo>
                  <a:lnTo>
                    <a:pt x="2300675" y="274615"/>
                  </a:lnTo>
                  <a:lnTo>
                    <a:pt x="2317806" y="320379"/>
                  </a:lnTo>
                  <a:lnTo>
                    <a:pt x="2334936" y="366143"/>
                  </a:lnTo>
                  <a:lnTo>
                    <a:pt x="2352068" y="411909"/>
                  </a:lnTo>
                  <a:lnTo>
                    <a:pt x="2369202" y="457676"/>
                  </a:lnTo>
                  <a:lnTo>
                    <a:pt x="2386338" y="503445"/>
                  </a:lnTo>
                  <a:lnTo>
                    <a:pt x="2403477" y="549218"/>
                  </a:lnTo>
                  <a:lnTo>
                    <a:pt x="2420620" y="594994"/>
                  </a:lnTo>
                  <a:lnTo>
                    <a:pt x="2420620" y="543422"/>
                  </a:lnTo>
                  <a:lnTo>
                    <a:pt x="2420620" y="491859"/>
                  </a:lnTo>
                  <a:lnTo>
                    <a:pt x="2420620" y="182499"/>
                  </a:lnTo>
                  <a:lnTo>
                    <a:pt x="2419883" y="142849"/>
                  </a:lnTo>
                  <a:lnTo>
                    <a:pt x="2414029" y="84504"/>
                  </a:lnTo>
                  <a:lnTo>
                    <a:pt x="2399597" y="47950"/>
                  </a:lnTo>
                  <a:lnTo>
                    <a:pt x="2355341" y="26162"/>
                  </a:lnTo>
                  <a:lnTo>
                    <a:pt x="2355341" y="19609"/>
                  </a:lnTo>
                  <a:lnTo>
                    <a:pt x="2355341" y="13080"/>
                  </a:lnTo>
                  <a:lnTo>
                    <a:pt x="2355341" y="6552"/>
                  </a:lnTo>
                  <a:lnTo>
                    <a:pt x="2355341" y="0"/>
                  </a:lnTo>
                  <a:lnTo>
                    <a:pt x="2392660" y="0"/>
                  </a:lnTo>
                  <a:lnTo>
                    <a:pt x="2429954" y="0"/>
                  </a:lnTo>
                  <a:lnTo>
                    <a:pt x="2467248" y="0"/>
                  </a:lnTo>
                  <a:lnTo>
                    <a:pt x="2504566" y="0"/>
                  </a:lnTo>
                  <a:lnTo>
                    <a:pt x="2504566" y="6552"/>
                  </a:lnTo>
                  <a:lnTo>
                    <a:pt x="2504566" y="13081"/>
                  </a:lnTo>
                  <a:lnTo>
                    <a:pt x="2504566" y="19609"/>
                  </a:lnTo>
                  <a:lnTo>
                    <a:pt x="2504566" y="26162"/>
                  </a:lnTo>
                  <a:lnTo>
                    <a:pt x="2491374" y="30352"/>
                  </a:lnTo>
                  <a:lnTo>
                    <a:pt x="2457307" y="62626"/>
                  </a:lnTo>
                  <a:lnTo>
                    <a:pt x="2448311" y="103114"/>
                  </a:lnTo>
                  <a:lnTo>
                    <a:pt x="2445593" y="151068"/>
                  </a:lnTo>
                  <a:lnTo>
                    <a:pt x="2445258" y="182499"/>
                  </a:lnTo>
                  <a:lnTo>
                    <a:pt x="2445258" y="232411"/>
                  </a:lnTo>
                  <a:lnTo>
                    <a:pt x="2445258" y="282326"/>
                  </a:lnTo>
                  <a:lnTo>
                    <a:pt x="2445258" y="981201"/>
                  </a:lnTo>
                  <a:lnTo>
                    <a:pt x="2441448" y="981201"/>
                  </a:lnTo>
                  <a:lnTo>
                    <a:pt x="2437638" y="981201"/>
                  </a:lnTo>
                  <a:lnTo>
                    <a:pt x="2433955" y="981201"/>
                  </a:lnTo>
                  <a:lnTo>
                    <a:pt x="2415982" y="934225"/>
                  </a:lnTo>
                  <a:lnTo>
                    <a:pt x="2398011" y="887247"/>
                  </a:lnTo>
                  <a:lnTo>
                    <a:pt x="2380043" y="840266"/>
                  </a:lnTo>
                  <a:lnTo>
                    <a:pt x="2362077" y="793283"/>
                  </a:lnTo>
                  <a:lnTo>
                    <a:pt x="2344113" y="746300"/>
                  </a:lnTo>
                  <a:lnTo>
                    <a:pt x="2326151" y="699315"/>
                  </a:lnTo>
                  <a:lnTo>
                    <a:pt x="2308191" y="652329"/>
                  </a:lnTo>
                  <a:lnTo>
                    <a:pt x="2290232" y="605343"/>
                  </a:lnTo>
                  <a:lnTo>
                    <a:pt x="2272274" y="558357"/>
                  </a:lnTo>
                  <a:lnTo>
                    <a:pt x="2254318" y="511371"/>
                  </a:lnTo>
                  <a:lnTo>
                    <a:pt x="2236363" y="464385"/>
                  </a:lnTo>
                  <a:lnTo>
                    <a:pt x="2218409" y="417400"/>
                  </a:lnTo>
                  <a:lnTo>
                    <a:pt x="2200455" y="370417"/>
                  </a:lnTo>
                  <a:lnTo>
                    <a:pt x="2182503" y="323434"/>
                  </a:lnTo>
                  <a:lnTo>
                    <a:pt x="2164550" y="276453"/>
                  </a:lnTo>
                  <a:lnTo>
                    <a:pt x="2146598" y="229475"/>
                  </a:lnTo>
                  <a:lnTo>
                    <a:pt x="2128647" y="182499"/>
                  </a:lnTo>
                  <a:lnTo>
                    <a:pt x="2128647" y="233328"/>
                  </a:lnTo>
                  <a:lnTo>
                    <a:pt x="2128647" y="284153"/>
                  </a:lnTo>
                  <a:lnTo>
                    <a:pt x="2128647" y="792352"/>
                  </a:lnTo>
                  <a:lnTo>
                    <a:pt x="2129746" y="830353"/>
                  </a:lnTo>
                  <a:lnTo>
                    <a:pt x="2138612" y="886257"/>
                  </a:lnTo>
                  <a:lnTo>
                    <a:pt x="2165477" y="925829"/>
                  </a:lnTo>
                  <a:lnTo>
                    <a:pt x="2187194" y="933068"/>
                  </a:lnTo>
                  <a:lnTo>
                    <a:pt x="2190750" y="933068"/>
                  </a:lnTo>
                  <a:lnTo>
                    <a:pt x="2194306" y="933068"/>
                  </a:lnTo>
                  <a:lnTo>
                    <a:pt x="2197862" y="933068"/>
                  </a:lnTo>
                  <a:lnTo>
                    <a:pt x="2197862" y="939639"/>
                  </a:lnTo>
                  <a:lnTo>
                    <a:pt x="2197862" y="946197"/>
                  </a:lnTo>
                  <a:lnTo>
                    <a:pt x="2197862" y="952732"/>
                  </a:lnTo>
                  <a:lnTo>
                    <a:pt x="2197862" y="959230"/>
                  </a:lnTo>
                  <a:lnTo>
                    <a:pt x="2157837" y="959230"/>
                  </a:lnTo>
                  <a:lnTo>
                    <a:pt x="2117788" y="959230"/>
                  </a:lnTo>
                  <a:lnTo>
                    <a:pt x="2077739" y="959230"/>
                  </a:lnTo>
                  <a:lnTo>
                    <a:pt x="2037715" y="959230"/>
                  </a:lnTo>
                  <a:lnTo>
                    <a:pt x="2037715" y="952732"/>
                  </a:lnTo>
                  <a:lnTo>
                    <a:pt x="2037715" y="946197"/>
                  </a:lnTo>
                  <a:lnTo>
                    <a:pt x="2037715" y="939639"/>
                  </a:lnTo>
                  <a:lnTo>
                    <a:pt x="2037715" y="933068"/>
                  </a:lnTo>
                  <a:lnTo>
                    <a:pt x="2054957" y="930757"/>
                  </a:lnTo>
                  <a:lnTo>
                    <a:pt x="2089658" y="900556"/>
                  </a:lnTo>
                  <a:lnTo>
                    <a:pt x="2100627" y="857599"/>
                  </a:lnTo>
                  <a:lnTo>
                    <a:pt x="2104263" y="792352"/>
                  </a:lnTo>
                  <a:lnTo>
                    <a:pt x="2104263" y="740273"/>
                  </a:lnTo>
                  <a:lnTo>
                    <a:pt x="2104263" y="688193"/>
                  </a:lnTo>
                  <a:lnTo>
                    <a:pt x="2104263" y="115315"/>
                  </a:lnTo>
                  <a:lnTo>
                    <a:pt x="2101879" y="108934"/>
                  </a:lnTo>
                  <a:lnTo>
                    <a:pt x="2087679" y="72360"/>
                  </a:lnTo>
                  <a:lnTo>
                    <a:pt x="2063218" y="34288"/>
                  </a:lnTo>
                  <a:lnTo>
                    <a:pt x="2037715" y="26162"/>
                  </a:lnTo>
                  <a:lnTo>
                    <a:pt x="2037715" y="19609"/>
                  </a:lnTo>
                  <a:lnTo>
                    <a:pt x="2037715" y="13080"/>
                  </a:lnTo>
                  <a:lnTo>
                    <a:pt x="2037715" y="6552"/>
                  </a:lnTo>
                  <a:lnTo>
                    <a:pt x="2037715" y="0"/>
                  </a:lnTo>
                  <a:close/>
                </a:path>
              </a:pathLst>
            </a:custGeom>
            <a:noFill/>
            <a:ln w="12192" cap="flat" cmpd="sng">
              <a:solidFill>
                <a:srgbClr val="EAEAEA"/>
              </a:solidFill>
              <a:prstDash val="solid"/>
              <a:round/>
              <a:headEnd type="none" w="med" len="med"/>
              <a:tailEnd type="none" w="med" len="med"/>
            </a:ln>
          </p:spPr>
          <p:txBody>
            <a:bodyPr/>
            <a:p>
              <a:endParaRPr lang="en-US"/>
            </a:p>
          </p:txBody>
        </p:sp>
        <p:sp>
          <p:nvSpPr>
            <p:cNvPr id="8201" name="object 12"/>
            <p:cNvSpPr/>
            <p:nvPr/>
          </p:nvSpPr>
          <p:spPr>
            <a:xfrm>
              <a:off x="6890638" y="2279904"/>
              <a:ext cx="1995170" cy="1320927"/>
            </a:xfrm>
            <a:prstGeom prst="rect">
              <a:avLst/>
            </a:prstGeom>
            <a:blipFill rotWithShape="1">
              <a:blip r:embed="rId3"/>
              <a:stretch>
                <a:fillRect/>
              </a:stretch>
            </a:blipFill>
            <a:ln w="9525">
              <a:noFill/>
            </a:ln>
          </p:spPr>
          <p:txBody>
            <a:bodyPr lIns="0" tIns="0" rIns="0" bIns="0" anchor="t" anchorCtr="0"/>
            <a:p>
              <a:pPr eaLnBrk="0" hangingPunct="0"/>
              <a:endParaRPr lang="en-US" altLang="en-US" sz="1500" dirty="0">
                <a:latin typeface="VNI-Times" pitchFamily="2" charset="0"/>
              </a:endParaRPr>
            </a:p>
          </p:txBody>
        </p:sp>
        <p:sp>
          <p:nvSpPr>
            <p:cNvPr id="8202" name="object 13"/>
            <p:cNvSpPr/>
            <p:nvPr/>
          </p:nvSpPr>
          <p:spPr>
            <a:xfrm>
              <a:off x="3124199" y="2593721"/>
              <a:ext cx="3075940" cy="1002030"/>
            </a:xfrm>
            <a:custGeom>
              <a:avLst/>
              <a:gdLst/>
              <a:ahLst/>
              <a:cxnLst>
                <a:cxn ang="0">
                  <a:pos x="2280285" y="45974"/>
                </a:cxn>
                <a:cxn ang="0">
                  <a:pos x="2226437" y="401218"/>
                </a:cxn>
                <a:cxn ang="0">
                  <a:pos x="2385822" y="238226"/>
                </a:cxn>
                <a:cxn ang="0">
                  <a:pos x="2322322" y="39421"/>
                </a:cxn>
                <a:cxn ang="0">
                  <a:pos x="2558034" y="26364"/>
                </a:cxn>
                <a:cxn ang="0">
                  <a:pos x="2495343" y="125602"/>
                </a:cxn>
                <a:cxn ang="0">
                  <a:pos x="2548254" y="952886"/>
                </a:cxn>
                <a:cxn ang="0">
                  <a:pos x="2416558" y="979048"/>
                </a:cxn>
                <a:cxn ang="0">
                  <a:pos x="2336927" y="952886"/>
                </a:cxn>
                <a:cxn ang="0">
                  <a:pos x="2385822" y="567315"/>
                </a:cxn>
                <a:cxn ang="0">
                  <a:pos x="2228580" y="894296"/>
                </a:cxn>
                <a:cxn ang="0">
                  <a:pos x="2290317" y="979048"/>
                </a:cxn>
                <a:cxn ang="0">
                  <a:pos x="2054225" y="952886"/>
                </a:cxn>
                <a:cxn ang="0">
                  <a:pos x="2117852" y="709808"/>
                </a:cxn>
                <a:cxn ang="0">
                  <a:pos x="2054225" y="39421"/>
                </a:cxn>
                <a:cxn ang="0">
                  <a:pos x="1858645" y="175570"/>
                </a:cxn>
                <a:cxn ang="0">
                  <a:pos x="1787398" y="87756"/>
                </a:cxn>
                <a:cxn ang="0">
                  <a:pos x="1711690" y="894296"/>
                </a:cxn>
                <a:cxn ang="0">
                  <a:pos x="1773809" y="979048"/>
                </a:cxn>
                <a:cxn ang="0">
                  <a:pos x="1537335" y="952886"/>
                </a:cxn>
                <a:cxn ang="0">
                  <a:pos x="1601215" y="716311"/>
                </a:cxn>
                <a:cxn ang="0">
                  <a:pos x="1478772" y="185499"/>
                </a:cxn>
                <a:cxn ang="0">
                  <a:pos x="1453134" y="71717"/>
                </a:cxn>
                <a:cxn ang="0">
                  <a:pos x="687070" y="45974"/>
                </a:cxn>
                <a:cxn ang="0">
                  <a:pos x="625094" y="662183"/>
                </a:cxn>
                <a:cxn ang="0">
                  <a:pos x="802322" y="852890"/>
                </a:cxn>
                <a:cxn ang="0">
                  <a:pos x="827625" y="116556"/>
                </a:cxn>
                <a:cxn ang="0">
                  <a:pos x="844676" y="19812"/>
                </a:cxn>
                <a:cxn ang="0">
                  <a:pos x="913384" y="45974"/>
                </a:cxn>
                <a:cxn ang="0">
                  <a:pos x="858741" y="620613"/>
                </a:cxn>
                <a:cxn ang="0">
                  <a:pos x="659038" y="999690"/>
                </a:cxn>
                <a:cxn ang="0">
                  <a:pos x="516509" y="557789"/>
                </a:cxn>
                <a:cxn ang="0">
                  <a:pos x="457962" y="19812"/>
                </a:cxn>
                <a:cxn ang="0">
                  <a:pos x="227584" y="45974"/>
                </a:cxn>
                <a:cxn ang="0">
                  <a:pos x="172344" y="828585"/>
                </a:cxn>
                <a:cxn ang="0">
                  <a:pos x="329691" y="898404"/>
                </a:cxn>
                <a:cxn ang="0">
                  <a:pos x="415428" y="690479"/>
                </a:cxn>
                <a:cxn ang="0">
                  <a:pos x="0" y="972550"/>
                </a:cxn>
                <a:cxn ang="0">
                  <a:pos x="62690" y="873353"/>
                </a:cxn>
                <a:cxn ang="0">
                  <a:pos x="10032" y="45974"/>
                </a:cxn>
                <a:cxn ang="0">
                  <a:pos x="2919570" y="27765"/>
                </a:cxn>
                <a:cxn ang="0">
                  <a:pos x="3074309" y="436327"/>
                </a:cxn>
                <a:cxn ang="0">
                  <a:pos x="2974848" y="919269"/>
                </a:cxn>
                <a:cxn ang="0">
                  <a:pos x="2672544" y="879194"/>
                </a:cxn>
                <a:cxn ang="0">
                  <a:pos x="2597533" y="437002"/>
                </a:cxn>
                <a:cxn ang="0">
                  <a:pos x="2758011" y="23747"/>
                </a:cxn>
                <a:cxn ang="0">
                  <a:pos x="1186941" y="0"/>
                </a:cxn>
                <a:cxn ang="0">
                  <a:pos x="1278528" y="442479"/>
                </a:cxn>
                <a:cxn ang="0">
                  <a:pos x="1370964" y="877734"/>
                </a:cxn>
                <a:cxn ang="0">
                  <a:pos x="1256198" y="979048"/>
                </a:cxn>
                <a:cxn ang="0">
                  <a:pos x="1222732" y="951912"/>
                </a:cxn>
                <a:cxn ang="0">
                  <a:pos x="1179038" y="705998"/>
                </a:cxn>
                <a:cxn ang="0">
                  <a:pos x="1033414" y="842047"/>
                </a:cxn>
                <a:cxn ang="0">
                  <a:pos x="1090676" y="979048"/>
                </a:cxn>
                <a:cxn ang="0">
                  <a:pos x="952132" y="947289"/>
                </a:cxn>
                <a:cxn ang="0">
                  <a:pos x="1072933" y="510292"/>
                </a:cxn>
                <a:cxn ang="0">
                  <a:pos x="1169822" y="51028"/>
                </a:cxn>
              </a:cxnLst>
              <a:pathLst>
                <a:path w="3075940" h="1002029">
                  <a:moveTo>
                    <a:pt x="2054225" y="19812"/>
                  </a:moveTo>
                  <a:lnTo>
                    <a:pt x="2054225" y="19812"/>
                  </a:lnTo>
                  <a:lnTo>
                    <a:pt x="2290317" y="19812"/>
                  </a:lnTo>
                  <a:lnTo>
                    <a:pt x="2290317" y="26364"/>
                  </a:lnTo>
                  <a:lnTo>
                    <a:pt x="2290317" y="32893"/>
                  </a:lnTo>
                  <a:lnTo>
                    <a:pt x="2290317" y="39421"/>
                  </a:lnTo>
                  <a:lnTo>
                    <a:pt x="2290317" y="45974"/>
                  </a:lnTo>
                  <a:lnTo>
                    <a:pt x="2285365" y="45974"/>
                  </a:lnTo>
                  <a:lnTo>
                    <a:pt x="2280285" y="45974"/>
                  </a:lnTo>
                  <a:lnTo>
                    <a:pt x="2275332" y="45974"/>
                  </a:lnTo>
                  <a:lnTo>
                    <a:pt x="2265997" y="46902"/>
                  </a:lnTo>
                  <a:lnTo>
                    <a:pt x="2235946" y="74263"/>
                  </a:lnTo>
                  <a:lnTo>
                    <a:pt x="2227310" y="125602"/>
                  </a:lnTo>
                  <a:lnTo>
                    <a:pt x="2226437" y="183895"/>
                  </a:lnTo>
                  <a:lnTo>
                    <a:pt x="2226437" y="238226"/>
                  </a:lnTo>
                  <a:lnTo>
                    <a:pt x="2226437" y="292557"/>
                  </a:lnTo>
                  <a:lnTo>
                    <a:pt x="2226437" y="346887"/>
                  </a:lnTo>
                  <a:lnTo>
                    <a:pt x="2226437" y="401218"/>
                  </a:lnTo>
                  <a:lnTo>
                    <a:pt x="2226437" y="455549"/>
                  </a:lnTo>
                  <a:lnTo>
                    <a:pt x="2266271" y="455549"/>
                  </a:lnTo>
                  <a:lnTo>
                    <a:pt x="2306129" y="455549"/>
                  </a:lnTo>
                  <a:lnTo>
                    <a:pt x="2345987" y="455549"/>
                  </a:lnTo>
                  <a:lnTo>
                    <a:pt x="2385822" y="455549"/>
                  </a:lnTo>
                  <a:lnTo>
                    <a:pt x="2385822" y="401218"/>
                  </a:lnTo>
                  <a:lnTo>
                    <a:pt x="2385822" y="346887"/>
                  </a:lnTo>
                  <a:lnTo>
                    <a:pt x="2385822" y="292557"/>
                  </a:lnTo>
                  <a:lnTo>
                    <a:pt x="2385822" y="238226"/>
                  </a:lnTo>
                  <a:lnTo>
                    <a:pt x="2385822" y="183895"/>
                  </a:lnTo>
                  <a:lnTo>
                    <a:pt x="2385605" y="150580"/>
                  </a:lnTo>
                  <a:lnTo>
                    <a:pt x="2383839" y="104618"/>
                  </a:lnTo>
                  <a:lnTo>
                    <a:pt x="2372425" y="66980"/>
                  </a:lnTo>
                  <a:lnTo>
                    <a:pt x="2336927" y="45974"/>
                  </a:lnTo>
                  <a:lnTo>
                    <a:pt x="2331974" y="45974"/>
                  </a:lnTo>
                  <a:lnTo>
                    <a:pt x="2327148" y="45974"/>
                  </a:lnTo>
                  <a:lnTo>
                    <a:pt x="2322322" y="45974"/>
                  </a:lnTo>
                  <a:lnTo>
                    <a:pt x="2322322" y="39421"/>
                  </a:lnTo>
                  <a:lnTo>
                    <a:pt x="2322322" y="32892"/>
                  </a:lnTo>
                  <a:lnTo>
                    <a:pt x="2322322" y="26364"/>
                  </a:lnTo>
                  <a:lnTo>
                    <a:pt x="2322322" y="19812"/>
                  </a:lnTo>
                  <a:lnTo>
                    <a:pt x="2369427" y="19812"/>
                  </a:lnTo>
                  <a:lnTo>
                    <a:pt x="2416558" y="19812"/>
                  </a:lnTo>
                  <a:lnTo>
                    <a:pt x="2463706" y="19812"/>
                  </a:lnTo>
                  <a:lnTo>
                    <a:pt x="2510867" y="19812"/>
                  </a:lnTo>
                  <a:lnTo>
                    <a:pt x="2558034" y="19812"/>
                  </a:lnTo>
                  <a:lnTo>
                    <a:pt x="2558034" y="26364"/>
                  </a:lnTo>
                  <a:lnTo>
                    <a:pt x="2558034" y="32893"/>
                  </a:lnTo>
                  <a:lnTo>
                    <a:pt x="2558034" y="39421"/>
                  </a:lnTo>
                  <a:lnTo>
                    <a:pt x="2558034" y="45974"/>
                  </a:lnTo>
                  <a:lnTo>
                    <a:pt x="2553080" y="45974"/>
                  </a:lnTo>
                  <a:lnTo>
                    <a:pt x="2548254" y="45974"/>
                  </a:lnTo>
                  <a:lnTo>
                    <a:pt x="2543302" y="45974"/>
                  </a:lnTo>
                  <a:lnTo>
                    <a:pt x="2533896" y="46902"/>
                  </a:lnTo>
                  <a:lnTo>
                    <a:pt x="2503979" y="74263"/>
                  </a:lnTo>
                  <a:lnTo>
                    <a:pt x="2495343" y="125602"/>
                  </a:lnTo>
                  <a:lnTo>
                    <a:pt x="2494407" y="183895"/>
                  </a:lnTo>
                  <a:lnTo>
                    <a:pt x="2494407" y="236503"/>
                  </a:lnTo>
                  <a:lnTo>
                    <a:pt x="2494407" y="289105"/>
                  </a:lnTo>
                  <a:lnTo>
                    <a:pt x="2494407" y="814958"/>
                  </a:lnTo>
                  <a:lnTo>
                    <a:pt x="2494643" y="848292"/>
                  </a:lnTo>
                  <a:lnTo>
                    <a:pt x="2496496" y="894290"/>
                  </a:lnTo>
                  <a:lnTo>
                    <a:pt x="2507859" y="931945"/>
                  </a:lnTo>
                  <a:lnTo>
                    <a:pt x="2543302" y="952880"/>
                  </a:lnTo>
                  <a:lnTo>
                    <a:pt x="2548254" y="952880"/>
                  </a:lnTo>
                  <a:lnTo>
                    <a:pt x="2553080" y="952880"/>
                  </a:lnTo>
                  <a:lnTo>
                    <a:pt x="2558034" y="952880"/>
                  </a:lnTo>
                  <a:lnTo>
                    <a:pt x="2558034" y="959451"/>
                  </a:lnTo>
                  <a:lnTo>
                    <a:pt x="2558034" y="966009"/>
                  </a:lnTo>
                  <a:lnTo>
                    <a:pt x="2558034" y="972544"/>
                  </a:lnTo>
                  <a:lnTo>
                    <a:pt x="2558034" y="979042"/>
                  </a:lnTo>
                  <a:lnTo>
                    <a:pt x="2510867" y="979042"/>
                  </a:lnTo>
                  <a:lnTo>
                    <a:pt x="2463706" y="979042"/>
                  </a:lnTo>
                  <a:lnTo>
                    <a:pt x="2416558" y="979042"/>
                  </a:lnTo>
                  <a:lnTo>
                    <a:pt x="2369427" y="979042"/>
                  </a:lnTo>
                  <a:lnTo>
                    <a:pt x="2322322" y="979042"/>
                  </a:lnTo>
                  <a:lnTo>
                    <a:pt x="2322322" y="972544"/>
                  </a:lnTo>
                  <a:lnTo>
                    <a:pt x="2322322" y="966009"/>
                  </a:lnTo>
                  <a:lnTo>
                    <a:pt x="2322322" y="959451"/>
                  </a:lnTo>
                  <a:lnTo>
                    <a:pt x="2322322" y="952880"/>
                  </a:lnTo>
                  <a:lnTo>
                    <a:pt x="2327148" y="952880"/>
                  </a:lnTo>
                  <a:lnTo>
                    <a:pt x="2331974" y="952880"/>
                  </a:lnTo>
                  <a:lnTo>
                    <a:pt x="2336927" y="952880"/>
                  </a:lnTo>
                  <a:lnTo>
                    <a:pt x="2346404" y="951952"/>
                  </a:lnTo>
                  <a:lnTo>
                    <a:pt x="2376265" y="924591"/>
                  </a:lnTo>
                  <a:lnTo>
                    <a:pt x="2384948" y="873347"/>
                  </a:lnTo>
                  <a:lnTo>
                    <a:pt x="2385822" y="814958"/>
                  </a:lnTo>
                  <a:lnTo>
                    <a:pt x="2385822" y="765428"/>
                  </a:lnTo>
                  <a:lnTo>
                    <a:pt x="2385822" y="715899"/>
                  </a:lnTo>
                  <a:lnTo>
                    <a:pt x="2385822" y="666369"/>
                  </a:lnTo>
                  <a:lnTo>
                    <a:pt x="2385822" y="616839"/>
                  </a:lnTo>
                  <a:lnTo>
                    <a:pt x="2385822" y="567309"/>
                  </a:lnTo>
                  <a:lnTo>
                    <a:pt x="2385822" y="517778"/>
                  </a:lnTo>
                  <a:lnTo>
                    <a:pt x="2345987" y="517778"/>
                  </a:lnTo>
                  <a:lnTo>
                    <a:pt x="2306129" y="517778"/>
                  </a:lnTo>
                  <a:lnTo>
                    <a:pt x="2266271" y="517778"/>
                  </a:lnTo>
                  <a:lnTo>
                    <a:pt x="2226437" y="517778"/>
                  </a:lnTo>
                  <a:lnTo>
                    <a:pt x="2226437" y="567308"/>
                  </a:lnTo>
                  <a:lnTo>
                    <a:pt x="2226437" y="814958"/>
                  </a:lnTo>
                  <a:lnTo>
                    <a:pt x="2226675" y="848292"/>
                  </a:lnTo>
                  <a:lnTo>
                    <a:pt x="2228580" y="894290"/>
                  </a:lnTo>
                  <a:lnTo>
                    <a:pt x="2240087" y="931945"/>
                  </a:lnTo>
                  <a:lnTo>
                    <a:pt x="2275332" y="952880"/>
                  </a:lnTo>
                  <a:lnTo>
                    <a:pt x="2280285" y="952880"/>
                  </a:lnTo>
                  <a:lnTo>
                    <a:pt x="2285365" y="952880"/>
                  </a:lnTo>
                  <a:lnTo>
                    <a:pt x="2290317" y="952880"/>
                  </a:lnTo>
                  <a:lnTo>
                    <a:pt x="2290317" y="959451"/>
                  </a:lnTo>
                  <a:lnTo>
                    <a:pt x="2290317" y="966009"/>
                  </a:lnTo>
                  <a:lnTo>
                    <a:pt x="2290317" y="972544"/>
                  </a:lnTo>
                  <a:lnTo>
                    <a:pt x="2290317" y="979042"/>
                  </a:lnTo>
                  <a:lnTo>
                    <a:pt x="2243087" y="979042"/>
                  </a:lnTo>
                  <a:lnTo>
                    <a:pt x="2195874" y="979042"/>
                  </a:lnTo>
                  <a:lnTo>
                    <a:pt x="2148668" y="979042"/>
                  </a:lnTo>
                  <a:lnTo>
                    <a:pt x="2101455" y="979042"/>
                  </a:lnTo>
                  <a:lnTo>
                    <a:pt x="2054225" y="979042"/>
                  </a:lnTo>
                  <a:lnTo>
                    <a:pt x="2054225" y="972544"/>
                  </a:lnTo>
                  <a:lnTo>
                    <a:pt x="2054225" y="966009"/>
                  </a:lnTo>
                  <a:lnTo>
                    <a:pt x="2054225" y="959451"/>
                  </a:lnTo>
                  <a:lnTo>
                    <a:pt x="2054225" y="952880"/>
                  </a:lnTo>
                  <a:lnTo>
                    <a:pt x="2059177" y="952880"/>
                  </a:lnTo>
                  <a:lnTo>
                    <a:pt x="2064258" y="952880"/>
                  </a:lnTo>
                  <a:lnTo>
                    <a:pt x="2069211" y="952880"/>
                  </a:lnTo>
                  <a:lnTo>
                    <a:pt x="2078545" y="951952"/>
                  </a:lnTo>
                  <a:lnTo>
                    <a:pt x="2108549" y="924591"/>
                  </a:lnTo>
                  <a:lnTo>
                    <a:pt x="2116915" y="873347"/>
                  </a:lnTo>
                  <a:lnTo>
                    <a:pt x="2117852" y="814958"/>
                  </a:lnTo>
                  <a:lnTo>
                    <a:pt x="2117852" y="762380"/>
                  </a:lnTo>
                  <a:lnTo>
                    <a:pt x="2117852" y="709802"/>
                  </a:lnTo>
                  <a:lnTo>
                    <a:pt x="2117852" y="183895"/>
                  </a:lnTo>
                  <a:lnTo>
                    <a:pt x="2117615" y="150580"/>
                  </a:lnTo>
                  <a:lnTo>
                    <a:pt x="2115762" y="104618"/>
                  </a:lnTo>
                  <a:lnTo>
                    <a:pt x="2104453" y="66980"/>
                  </a:lnTo>
                  <a:lnTo>
                    <a:pt x="2069211" y="45974"/>
                  </a:lnTo>
                  <a:lnTo>
                    <a:pt x="2064258" y="45974"/>
                  </a:lnTo>
                  <a:lnTo>
                    <a:pt x="2059177" y="45974"/>
                  </a:lnTo>
                  <a:lnTo>
                    <a:pt x="2054225" y="45974"/>
                  </a:lnTo>
                  <a:lnTo>
                    <a:pt x="2054225" y="39421"/>
                  </a:lnTo>
                  <a:lnTo>
                    <a:pt x="2054225" y="32892"/>
                  </a:lnTo>
                  <a:lnTo>
                    <a:pt x="2054225" y="26364"/>
                  </a:lnTo>
                  <a:lnTo>
                    <a:pt x="2054225" y="19812"/>
                  </a:lnTo>
                  <a:close/>
                </a:path>
                <a:path w="3075940" h="1002029">
                  <a:moveTo>
                    <a:pt x="1453134" y="19812"/>
                  </a:moveTo>
                  <a:lnTo>
                    <a:pt x="1453134" y="19812"/>
                  </a:lnTo>
                  <a:lnTo>
                    <a:pt x="1858645" y="19812"/>
                  </a:lnTo>
                  <a:lnTo>
                    <a:pt x="1858645" y="71717"/>
                  </a:lnTo>
                  <a:lnTo>
                    <a:pt x="1858645" y="123641"/>
                  </a:lnTo>
                  <a:lnTo>
                    <a:pt x="1858645" y="175570"/>
                  </a:lnTo>
                  <a:lnTo>
                    <a:pt x="1858645" y="227494"/>
                  </a:lnTo>
                  <a:lnTo>
                    <a:pt x="1858645" y="279400"/>
                  </a:lnTo>
                  <a:lnTo>
                    <a:pt x="1854708" y="279400"/>
                  </a:lnTo>
                  <a:lnTo>
                    <a:pt x="1850644" y="279400"/>
                  </a:lnTo>
                  <a:lnTo>
                    <a:pt x="1846707" y="279400"/>
                  </a:lnTo>
                  <a:lnTo>
                    <a:pt x="1841230" y="237682"/>
                  </a:lnTo>
                  <a:lnTo>
                    <a:pt x="1829419" y="173154"/>
                  </a:lnTo>
                  <a:lnTo>
                    <a:pt x="1815937" y="131726"/>
                  </a:lnTo>
                  <a:lnTo>
                    <a:pt x="1787398" y="87756"/>
                  </a:lnTo>
                  <a:lnTo>
                    <a:pt x="1743075" y="75056"/>
                  </a:lnTo>
                  <a:lnTo>
                    <a:pt x="1734693" y="75056"/>
                  </a:lnTo>
                  <a:lnTo>
                    <a:pt x="1726311" y="75056"/>
                  </a:lnTo>
                  <a:lnTo>
                    <a:pt x="1717929" y="75056"/>
                  </a:lnTo>
                  <a:lnTo>
                    <a:pt x="1709547" y="75056"/>
                  </a:lnTo>
                  <a:lnTo>
                    <a:pt x="1709547" y="124383"/>
                  </a:lnTo>
                  <a:lnTo>
                    <a:pt x="1709547" y="814958"/>
                  </a:lnTo>
                  <a:lnTo>
                    <a:pt x="1709785" y="848292"/>
                  </a:lnTo>
                  <a:lnTo>
                    <a:pt x="1711690" y="894290"/>
                  </a:lnTo>
                  <a:lnTo>
                    <a:pt x="1723197" y="931945"/>
                  </a:lnTo>
                  <a:lnTo>
                    <a:pt x="1758823" y="952880"/>
                  </a:lnTo>
                  <a:lnTo>
                    <a:pt x="1763776" y="952880"/>
                  </a:lnTo>
                  <a:lnTo>
                    <a:pt x="1768728" y="952880"/>
                  </a:lnTo>
                  <a:lnTo>
                    <a:pt x="1773809" y="952880"/>
                  </a:lnTo>
                  <a:lnTo>
                    <a:pt x="1773809" y="959451"/>
                  </a:lnTo>
                  <a:lnTo>
                    <a:pt x="1773809" y="966009"/>
                  </a:lnTo>
                  <a:lnTo>
                    <a:pt x="1773809" y="972544"/>
                  </a:lnTo>
                  <a:lnTo>
                    <a:pt x="1773809" y="979042"/>
                  </a:lnTo>
                  <a:lnTo>
                    <a:pt x="1726502" y="979042"/>
                  </a:lnTo>
                  <a:lnTo>
                    <a:pt x="1679213" y="979042"/>
                  </a:lnTo>
                  <a:lnTo>
                    <a:pt x="1631930" y="979042"/>
                  </a:lnTo>
                  <a:lnTo>
                    <a:pt x="1584641" y="979042"/>
                  </a:lnTo>
                  <a:lnTo>
                    <a:pt x="1537335" y="979042"/>
                  </a:lnTo>
                  <a:lnTo>
                    <a:pt x="1537335" y="972544"/>
                  </a:lnTo>
                  <a:lnTo>
                    <a:pt x="1537335" y="966009"/>
                  </a:lnTo>
                  <a:lnTo>
                    <a:pt x="1537335" y="959451"/>
                  </a:lnTo>
                  <a:lnTo>
                    <a:pt x="1537335" y="952880"/>
                  </a:lnTo>
                  <a:lnTo>
                    <a:pt x="1542288" y="952880"/>
                  </a:lnTo>
                  <a:lnTo>
                    <a:pt x="1547367" y="952880"/>
                  </a:lnTo>
                  <a:lnTo>
                    <a:pt x="1552321" y="952880"/>
                  </a:lnTo>
                  <a:lnTo>
                    <a:pt x="1561655" y="951952"/>
                  </a:lnTo>
                  <a:lnTo>
                    <a:pt x="1591706" y="924591"/>
                  </a:lnTo>
                  <a:lnTo>
                    <a:pt x="1600342" y="873347"/>
                  </a:lnTo>
                  <a:lnTo>
                    <a:pt x="1601215" y="814958"/>
                  </a:lnTo>
                  <a:lnTo>
                    <a:pt x="1601215" y="765632"/>
                  </a:lnTo>
                  <a:lnTo>
                    <a:pt x="1601215" y="716305"/>
                  </a:lnTo>
                  <a:lnTo>
                    <a:pt x="1601215" y="75056"/>
                  </a:lnTo>
                  <a:lnTo>
                    <a:pt x="1593099" y="75056"/>
                  </a:lnTo>
                  <a:lnTo>
                    <a:pt x="1584960" y="75056"/>
                  </a:lnTo>
                  <a:lnTo>
                    <a:pt x="1576820" y="75056"/>
                  </a:lnTo>
                  <a:lnTo>
                    <a:pt x="1568703" y="75056"/>
                  </a:lnTo>
                  <a:lnTo>
                    <a:pt x="1547415" y="77608"/>
                  </a:lnTo>
                  <a:lnTo>
                    <a:pt x="1514268" y="98095"/>
                  </a:lnTo>
                  <a:lnTo>
                    <a:pt x="1489263" y="147722"/>
                  </a:lnTo>
                  <a:lnTo>
                    <a:pt x="1478772" y="185499"/>
                  </a:lnTo>
                  <a:lnTo>
                    <a:pt x="1470923" y="229395"/>
                  </a:lnTo>
                  <a:lnTo>
                    <a:pt x="1465707" y="279400"/>
                  </a:lnTo>
                  <a:lnTo>
                    <a:pt x="1461515" y="279400"/>
                  </a:lnTo>
                  <a:lnTo>
                    <a:pt x="1457325" y="279400"/>
                  </a:lnTo>
                  <a:lnTo>
                    <a:pt x="1453134" y="279400"/>
                  </a:lnTo>
                  <a:lnTo>
                    <a:pt x="1453134" y="227494"/>
                  </a:lnTo>
                  <a:lnTo>
                    <a:pt x="1453134" y="175570"/>
                  </a:lnTo>
                  <a:lnTo>
                    <a:pt x="1453134" y="123641"/>
                  </a:lnTo>
                  <a:lnTo>
                    <a:pt x="1453134" y="71717"/>
                  </a:lnTo>
                  <a:lnTo>
                    <a:pt x="1453134" y="19812"/>
                  </a:lnTo>
                  <a:close/>
                </a:path>
                <a:path w="3075940" h="1002029">
                  <a:moveTo>
                    <a:pt x="457962" y="19812"/>
                  </a:moveTo>
                  <a:lnTo>
                    <a:pt x="457962" y="19812"/>
                  </a:lnTo>
                  <a:lnTo>
                    <a:pt x="691007" y="19812"/>
                  </a:lnTo>
                  <a:lnTo>
                    <a:pt x="691007" y="26364"/>
                  </a:lnTo>
                  <a:lnTo>
                    <a:pt x="691007" y="32893"/>
                  </a:lnTo>
                  <a:lnTo>
                    <a:pt x="691007" y="39421"/>
                  </a:lnTo>
                  <a:lnTo>
                    <a:pt x="691007" y="45974"/>
                  </a:lnTo>
                  <a:lnTo>
                    <a:pt x="687070" y="45974"/>
                  </a:lnTo>
                  <a:lnTo>
                    <a:pt x="683260" y="45974"/>
                  </a:lnTo>
                  <a:lnTo>
                    <a:pt x="679323" y="45974"/>
                  </a:lnTo>
                  <a:lnTo>
                    <a:pt x="667204" y="46710"/>
                  </a:lnTo>
                  <a:lnTo>
                    <a:pt x="634841" y="71532"/>
                  </a:lnTo>
                  <a:lnTo>
                    <a:pt x="626141" y="125714"/>
                  </a:lnTo>
                  <a:lnTo>
                    <a:pt x="625094" y="192404"/>
                  </a:lnTo>
                  <a:lnTo>
                    <a:pt x="625094" y="244601"/>
                  </a:lnTo>
                  <a:lnTo>
                    <a:pt x="625094" y="296799"/>
                  </a:lnTo>
                  <a:lnTo>
                    <a:pt x="625094" y="662177"/>
                  </a:lnTo>
                  <a:lnTo>
                    <a:pt x="625665" y="721115"/>
                  </a:lnTo>
                  <a:lnTo>
                    <a:pt x="627380" y="769159"/>
                  </a:lnTo>
                  <a:lnTo>
                    <a:pt x="634238" y="832612"/>
                  </a:lnTo>
                  <a:lnTo>
                    <a:pt x="646334" y="870807"/>
                  </a:lnTo>
                  <a:lnTo>
                    <a:pt x="675505" y="914028"/>
                  </a:lnTo>
                  <a:lnTo>
                    <a:pt x="717296" y="929513"/>
                  </a:lnTo>
                  <a:lnTo>
                    <a:pt x="734917" y="927324"/>
                  </a:lnTo>
                  <a:lnTo>
                    <a:pt x="779779" y="894588"/>
                  </a:lnTo>
                  <a:lnTo>
                    <a:pt x="802322" y="852884"/>
                  </a:lnTo>
                  <a:lnTo>
                    <a:pt x="818388" y="797940"/>
                  </a:lnTo>
                  <a:lnTo>
                    <a:pt x="827992" y="713628"/>
                  </a:lnTo>
                  <a:lnTo>
                    <a:pt x="830407" y="654369"/>
                  </a:lnTo>
                  <a:lnTo>
                    <a:pt x="831214" y="583691"/>
                  </a:lnTo>
                  <a:lnTo>
                    <a:pt x="831214" y="534781"/>
                  </a:lnTo>
                  <a:lnTo>
                    <a:pt x="831214" y="485870"/>
                  </a:lnTo>
                  <a:lnTo>
                    <a:pt x="831214" y="192404"/>
                  </a:lnTo>
                  <a:lnTo>
                    <a:pt x="830812" y="162518"/>
                  </a:lnTo>
                  <a:lnTo>
                    <a:pt x="827625" y="116556"/>
                  </a:lnTo>
                  <a:lnTo>
                    <a:pt x="817721" y="77104"/>
                  </a:lnTo>
                  <a:lnTo>
                    <a:pt x="790860" y="50053"/>
                  </a:lnTo>
                  <a:lnTo>
                    <a:pt x="766572" y="45974"/>
                  </a:lnTo>
                  <a:lnTo>
                    <a:pt x="766572" y="39421"/>
                  </a:lnTo>
                  <a:lnTo>
                    <a:pt x="766572" y="32892"/>
                  </a:lnTo>
                  <a:lnTo>
                    <a:pt x="766572" y="26364"/>
                  </a:lnTo>
                  <a:lnTo>
                    <a:pt x="766572" y="19812"/>
                  </a:lnTo>
                  <a:lnTo>
                    <a:pt x="805624" y="19812"/>
                  </a:lnTo>
                  <a:lnTo>
                    <a:pt x="844676" y="19812"/>
                  </a:lnTo>
                  <a:lnTo>
                    <a:pt x="883729" y="19812"/>
                  </a:lnTo>
                  <a:lnTo>
                    <a:pt x="922782" y="19812"/>
                  </a:lnTo>
                  <a:lnTo>
                    <a:pt x="922782" y="26364"/>
                  </a:lnTo>
                  <a:lnTo>
                    <a:pt x="922782" y="32893"/>
                  </a:lnTo>
                  <a:lnTo>
                    <a:pt x="922782" y="39421"/>
                  </a:lnTo>
                  <a:lnTo>
                    <a:pt x="922782" y="45974"/>
                  </a:lnTo>
                  <a:lnTo>
                    <a:pt x="919607" y="45974"/>
                  </a:lnTo>
                  <a:lnTo>
                    <a:pt x="916559" y="45974"/>
                  </a:lnTo>
                  <a:lnTo>
                    <a:pt x="913384" y="45974"/>
                  </a:lnTo>
                  <a:lnTo>
                    <a:pt x="904335" y="46995"/>
                  </a:lnTo>
                  <a:lnTo>
                    <a:pt x="870902" y="82629"/>
                  </a:lnTo>
                  <a:lnTo>
                    <a:pt x="861566" y="124646"/>
                  </a:lnTo>
                  <a:lnTo>
                    <a:pt x="859418" y="165310"/>
                  </a:lnTo>
                  <a:lnTo>
                    <a:pt x="859154" y="192404"/>
                  </a:lnTo>
                  <a:lnTo>
                    <a:pt x="859154" y="244445"/>
                  </a:lnTo>
                  <a:lnTo>
                    <a:pt x="859154" y="296497"/>
                  </a:lnTo>
                  <a:lnTo>
                    <a:pt x="859154" y="556767"/>
                  </a:lnTo>
                  <a:lnTo>
                    <a:pt x="858741" y="620607"/>
                  </a:lnTo>
                  <a:lnTo>
                    <a:pt x="857492" y="676942"/>
                  </a:lnTo>
                  <a:lnTo>
                    <a:pt x="855396" y="725767"/>
                  </a:lnTo>
                  <a:lnTo>
                    <a:pt x="852441" y="767075"/>
                  </a:lnTo>
                  <a:lnTo>
                    <a:pt x="841494" y="837557"/>
                  </a:lnTo>
                  <a:lnTo>
                    <a:pt x="815967" y="906518"/>
                  </a:lnTo>
                  <a:lnTo>
                    <a:pt x="775414" y="966307"/>
                  </a:lnTo>
                  <a:lnTo>
                    <a:pt x="719978" y="997827"/>
                  </a:lnTo>
                  <a:lnTo>
                    <a:pt x="686688" y="1001776"/>
                  </a:lnTo>
                  <a:lnTo>
                    <a:pt x="659038" y="999684"/>
                  </a:lnTo>
                  <a:lnTo>
                    <a:pt x="613787" y="983023"/>
                  </a:lnTo>
                  <a:lnTo>
                    <a:pt x="575923" y="944256"/>
                  </a:lnTo>
                  <a:lnTo>
                    <a:pt x="545113" y="886241"/>
                  </a:lnTo>
                  <a:lnTo>
                    <a:pt x="526635" y="814018"/>
                  </a:lnTo>
                  <a:lnTo>
                    <a:pt x="521001" y="769492"/>
                  </a:lnTo>
                  <a:lnTo>
                    <a:pt x="517630" y="718871"/>
                  </a:lnTo>
                  <a:lnTo>
                    <a:pt x="516509" y="662177"/>
                  </a:lnTo>
                  <a:lnTo>
                    <a:pt x="516509" y="609980"/>
                  </a:lnTo>
                  <a:lnTo>
                    <a:pt x="516509" y="557783"/>
                  </a:lnTo>
                  <a:lnTo>
                    <a:pt x="516509" y="192404"/>
                  </a:lnTo>
                  <a:lnTo>
                    <a:pt x="516245" y="154971"/>
                  </a:lnTo>
                  <a:lnTo>
                    <a:pt x="514097" y="103536"/>
                  </a:lnTo>
                  <a:lnTo>
                    <a:pt x="502136" y="63799"/>
                  </a:lnTo>
                  <a:lnTo>
                    <a:pt x="457962" y="45974"/>
                  </a:lnTo>
                  <a:lnTo>
                    <a:pt x="457962" y="39421"/>
                  </a:lnTo>
                  <a:lnTo>
                    <a:pt x="457962" y="32892"/>
                  </a:lnTo>
                  <a:lnTo>
                    <a:pt x="457962" y="26364"/>
                  </a:lnTo>
                  <a:lnTo>
                    <a:pt x="457962" y="19812"/>
                  </a:lnTo>
                  <a:close/>
                </a:path>
                <a:path w="3075940" h="1002029">
                  <a:moveTo>
                    <a:pt x="0" y="19812"/>
                  </a:moveTo>
                  <a:lnTo>
                    <a:pt x="0" y="19812"/>
                  </a:lnTo>
                  <a:lnTo>
                    <a:pt x="240791" y="19812"/>
                  </a:lnTo>
                  <a:lnTo>
                    <a:pt x="240791" y="26364"/>
                  </a:lnTo>
                  <a:lnTo>
                    <a:pt x="240791" y="32893"/>
                  </a:lnTo>
                  <a:lnTo>
                    <a:pt x="240791" y="39421"/>
                  </a:lnTo>
                  <a:lnTo>
                    <a:pt x="240791" y="45974"/>
                  </a:lnTo>
                  <a:lnTo>
                    <a:pt x="234187" y="45974"/>
                  </a:lnTo>
                  <a:lnTo>
                    <a:pt x="227584" y="45974"/>
                  </a:lnTo>
                  <a:lnTo>
                    <a:pt x="221107" y="45974"/>
                  </a:lnTo>
                  <a:lnTo>
                    <a:pt x="211772" y="46902"/>
                  </a:lnTo>
                  <a:lnTo>
                    <a:pt x="181721" y="74263"/>
                  </a:lnTo>
                  <a:lnTo>
                    <a:pt x="173021" y="125602"/>
                  </a:lnTo>
                  <a:lnTo>
                    <a:pt x="172085" y="183895"/>
                  </a:lnTo>
                  <a:lnTo>
                    <a:pt x="172085" y="234852"/>
                  </a:lnTo>
                  <a:lnTo>
                    <a:pt x="172085" y="285803"/>
                  </a:lnTo>
                  <a:lnTo>
                    <a:pt x="172085" y="795146"/>
                  </a:lnTo>
                  <a:lnTo>
                    <a:pt x="172344" y="828579"/>
                  </a:lnTo>
                  <a:lnTo>
                    <a:pt x="174388" y="875442"/>
                  </a:lnTo>
                  <a:lnTo>
                    <a:pt x="186436" y="913376"/>
                  </a:lnTo>
                  <a:lnTo>
                    <a:pt x="232028" y="925321"/>
                  </a:lnTo>
                  <a:lnTo>
                    <a:pt x="241458" y="925321"/>
                  </a:lnTo>
                  <a:lnTo>
                    <a:pt x="250888" y="925321"/>
                  </a:lnTo>
                  <a:lnTo>
                    <a:pt x="260318" y="925321"/>
                  </a:lnTo>
                  <a:lnTo>
                    <a:pt x="269748" y="925321"/>
                  </a:lnTo>
                  <a:lnTo>
                    <a:pt x="286936" y="923633"/>
                  </a:lnTo>
                  <a:lnTo>
                    <a:pt x="329691" y="898398"/>
                  </a:lnTo>
                  <a:lnTo>
                    <a:pt x="351964" y="863742"/>
                  </a:lnTo>
                  <a:lnTo>
                    <a:pt x="371094" y="813562"/>
                  </a:lnTo>
                  <a:lnTo>
                    <a:pt x="388143" y="741727"/>
                  </a:lnTo>
                  <a:lnTo>
                    <a:pt x="396311" y="695493"/>
                  </a:lnTo>
                  <a:lnTo>
                    <a:pt x="404240" y="642365"/>
                  </a:lnTo>
                  <a:lnTo>
                    <a:pt x="408813" y="642365"/>
                  </a:lnTo>
                  <a:lnTo>
                    <a:pt x="413385" y="642365"/>
                  </a:lnTo>
                  <a:lnTo>
                    <a:pt x="417829" y="642365"/>
                  </a:lnTo>
                  <a:lnTo>
                    <a:pt x="415428" y="690473"/>
                  </a:lnTo>
                  <a:lnTo>
                    <a:pt x="413015" y="738570"/>
                  </a:lnTo>
                  <a:lnTo>
                    <a:pt x="410595" y="786660"/>
                  </a:lnTo>
                  <a:lnTo>
                    <a:pt x="408173" y="834748"/>
                  </a:lnTo>
                  <a:lnTo>
                    <a:pt x="405753" y="882838"/>
                  </a:lnTo>
                  <a:lnTo>
                    <a:pt x="403340" y="930935"/>
                  </a:lnTo>
                  <a:lnTo>
                    <a:pt x="400938" y="979042"/>
                  </a:lnTo>
                  <a:lnTo>
                    <a:pt x="350795" y="979042"/>
                  </a:lnTo>
                  <a:lnTo>
                    <a:pt x="0" y="979042"/>
                  </a:lnTo>
                  <a:lnTo>
                    <a:pt x="0" y="972544"/>
                  </a:lnTo>
                  <a:lnTo>
                    <a:pt x="0" y="966009"/>
                  </a:lnTo>
                  <a:lnTo>
                    <a:pt x="0" y="959451"/>
                  </a:lnTo>
                  <a:lnTo>
                    <a:pt x="0" y="952880"/>
                  </a:lnTo>
                  <a:lnTo>
                    <a:pt x="4952" y="952880"/>
                  </a:lnTo>
                  <a:lnTo>
                    <a:pt x="10032" y="952880"/>
                  </a:lnTo>
                  <a:lnTo>
                    <a:pt x="14986" y="952880"/>
                  </a:lnTo>
                  <a:lnTo>
                    <a:pt x="24320" y="951952"/>
                  </a:lnTo>
                  <a:lnTo>
                    <a:pt x="54229" y="924591"/>
                  </a:lnTo>
                  <a:lnTo>
                    <a:pt x="62690" y="873347"/>
                  </a:lnTo>
                  <a:lnTo>
                    <a:pt x="63626" y="814958"/>
                  </a:lnTo>
                  <a:lnTo>
                    <a:pt x="63626" y="762380"/>
                  </a:lnTo>
                  <a:lnTo>
                    <a:pt x="63626" y="709802"/>
                  </a:lnTo>
                  <a:lnTo>
                    <a:pt x="63626" y="183895"/>
                  </a:lnTo>
                  <a:lnTo>
                    <a:pt x="63390" y="150580"/>
                  </a:lnTo>
                  <a:lnTo>
                    <a:pt x="61537" y="104618"/>
                  </a:lnTo>
                  <a:lnTo>
                    <a:pt x="50228" y="66980"/>
                  </a:lnTo>
                  <a:lnTo>
                    <a:pt x="14986" y="45974"/>
                  </a:lnTo>
                  <a:lnTo>
                    <a:pt x="10032" y="45974"/>
                  </a:lnTo>
                  <a:lnTo>
                    <a:pt x="4952" y="45974"/>
                  </a:lnTo>
                  <a:lnTo>
                    <a:pt x="0" y="45974"/>
                  </a:lnTo>
                  <a:lnTo>
                    <a:pt x="0" y="39421"/>
                  </a:lnTo>
                  <a:lnTo>
                    <a:pt x="0" y="32892"/>
                  </a:lnTo>
                  <a:lnTo>
                    <a:pt x="0" y="26364"/>
                  </a:lnTo>
                  <a:lnTo>
                    <a:pt x="0" y="19812"/>
                  </a:lnTo>
                  <a:close/>
                </a:path>
                <a:path w="3075940" h="1002029">
                  <a:moveTo>
                    <a:pt x="2846197" y="5841"/>
                  </a:moveTo>
                  <a:lnTo>
                    <a:pt x="2884313" y="11512"/>
                  </a:lnTo>
                  <a:lnTo>
                    <a:pt x="2919570" y="27765"/>
                  </a:lnTo>
                  <a:lnTo>
                    <a:pt x="2951974" y="54606"/>
                  </a:lnTo>
                  <a:lnTo>
                    <a:pt x="2981532" y="92043"/>
                  </a:lnTo>
                  <a:lnTo>
                    <a:pt x="3008249" y="140080"/>
                  </a:lnTo>
                  <a:lnTo>
                    <a:pt x="3026140" y="182146"/>
                  </a:lnTo>
                  <a:lnTo>
                    <a:pt x="3041279" y="227135"/>
                  </a:lnTo>
                  <a:lnTo>
                    <a:pt x="3053665" y="275048"/>
                  </a:lnTo>
                  <a:lnTo>
                    <a:pt x="3063299" y="325884"/>
                  </a:lnTo>
                  <a:lnTo>
                    <a:pt x="3070180" y="379644"/>
                  </a:lnTo>
                  <a:lnTo>
                    <a:pt x="3074309" y="436327"/>
                  </a:lnTo>
                  <a:lnTo>
                    <a:pt x="3075686" y="495934"/>
                  </a:lnTo>
                  <a:lnTo>
                    <a:pt x="3074289" y="555550"/>
                  </a:lnTo>
                  <a:lnTo>
                    <a:pt x="3070098" y="612732"/>
                  </a:lnTo>
                  <a:lnTo>
                    <a:pt x="3063113" y="667480"/>
                  </a:lnTo>
                  <a:lnTo>
                    <a:pt x="3053334" y="719793"/>
                  </a:lnTo>
                  <a:lnTo>
                    <a:pt x="3040761" y="769672"/>
                  </a:lnTo>
                  <a:lnTo>
                    <a:pt x="3025394" y="817117"/>
                  </a:lnTo>
                  <a:lnTo>
                    <a:pt x="3001645" y="873293"/>
                  </a:lnTo>
                  <a:lnTo>
                    <a:pt x="2974848" y="919263"/>
                  </a:lnTo>
                  <a:lnTo>
                    <a:pt x="2945003" y="955024"/>
                  </a:lnTo>
                  <a:lnTo>
                    <a:pt x="2912109" y="980571"/>
                  </a:lnTo>
                  <a:lnTo>
                    <a:pt x="2876168" y="995902"/>
                  </a:lnTo>
                  <a:lnTo>
                    <a:pt x="2837179" y="1001013"/>
                  </a:lnTo>
                  <a:lnTo>
                    <a:pt x="2798128" y="996136"/>
                  </a:lnTo>
                  <a:lnTo>
                    <a:pt x="2762132" y="981507"/>
                  </a:lnTo>
                  <a:lnTo>
                    <a:pt x="2729198" y="957135"/>
                  </a:lnTo>
                  <a:lnTo>
                    <a:pt x="2699333" y="923026"/>
                  </a:lnTo>
                  <a:lnTo>
                    <a:pt x="2672544" y="879188"/>
                  </a:lnTo>
                  <a:lnTo>
                    <a:pt x="2648839" y="825626"/>
                  </a:lnTo>
                  <a:lnTo>
                    <a:pt x="2634842" y="784945"/>
                  </a:lnTo>
                  <a:lnTo>
                    <a:pt x="2623005" y="742152"/>
                  </a:lnTo>
                  <a:lnTo>
                    <a:pt x="2613326" y="697247"/>
                  </a:lnTo>
                  <a:lnTo>
                    <a:pt x="2605801" y="650235"/>
                  </a:lnTo>
                  <a:lnTo>
                    <a:pt x="2600429" y="601116"/>
                  </a:lnTo>
                  <a:lnTo>
                    <a:pt x="2597207" y="549894"/>
                  </a:lnTo>
                  <a:lnTo>
                    <a:pt x="2596134" y="496569"/>
                  </a:lnTo>
                  <a:lnTo>
                    <a:pt x="2597533" y="437002"/>
                  </a:lnTo>
                  <a:lnTo>
                    <a:pt x="2601729" y="380329"/>
                  </a:lnTo>
                  <a:lnTo>
                    <a:pt x="2608720" y="326552"/>
                  </a:lnTo>
                  <a:lnTo>
                    <a:pt x="2618503" y="275675"/>
                  </a:lnTo>
                  <a:lnTo>
                    <a:pt x="2631077" y="227700"/>
                  </a:lnTo>
                  <a:lnTo>
                    <a:pt x="2646439" y="182628"/>
                  </a:lnTo>
                  <a:lnTo>
                    <a:pt x="2664587" y="140462"/>
                  </a:lnTo>
                  <a:lnTo>
                    <a:pt x="2693206" y="89450"/>
                  </a:lnTo>
                  <a:lnTo>
                    <a:pt x="2724350" y="50552"/>
                  </a:lnTo>
                  <a:lnTo>
                    <a:pt x="2758011" y="23747"/>
                  </a:lnTo>
                  <a:lnTo>
                    <a:pt x="2794183" y="9020"/>
                  </a:lnTo>
                  <a:lnTo>
                    <a:pt x="2832862" y="6350"/>
                  </a:lnTo>
                  <a:lnTo>
                    <a:pt x="2837434" y="5968"/>
                  </a:lnTo>
                  <a:lnTo>
                    <a:pt x="2841879" y="5841"/>
                  </a:lnTo>
                  <a:lnTo>
                    <a:pt x="2846197" y="5841"/>
                  </a:lnTo>
                  <a:close/>
                </a:path>
                <a:path w="3075940" h="1002029">
                  <a:moveTo>
                    <a:pt x="1180591" y="0"/>
                  </a:moveTo>
                  <a:lnTo>
                    <a:pt x="1182751" y="0"/>
                  </a:lnTo>
                  <a:lnTo>
                    <a:pt x="1184783" y="0"/>
                  </a:lnTo>
                  <a:lnTo>
                    <a:pt x="1186941" y="0"/>
                  </a:lnTo>
                  <a:lnTo>
                    <a:pt x="1197111" y="49171"/>
                  </a:lnTo>
                  <a:lnTo>
                    <a:pt x="1207283" y="98340"/>
                  </a:lnTo>
                  <a:lnTo>
                    <a:pt x="1217457" y="147506"/>
                  </a:lnTo>
                  <a:lnTo>
                    <a:pt x="1227633" y="196671"/>
                  </a:lnTo>
                  <a:lnTo>
                    <a:pt x="1237811" y="245834"/>
                  </a:lnTo>
                  <a:lnTo>
                    <a:pt x="1247989" y="294996"/>
                  </a:lnTo>
                  <a:lnTo>
                    <a:pt x="1258169" y="344158"/>
                  </a:lnTo>
                  <a:lnTo>
                    <a:pt x="1268349" y="393318"/>
                  </a:lnTo>
                  <a:lnTo>
                    <a:pt x="1278528" y="442479"/>
                  </a:lnTo>
                  <a:lnTo>
                    <a:pt x="1288708" y="491641"/>
                  </a:lnTo>
                  <a:lnTo>
                    <a:pt x="1298886" y="540803"/>
                  </a:lnTo>
                  <a:lnTo>
                    <a:pt x="1309064" y="589966"/>
                  </a:lnTo>
                  <a:lnTo>
                    <a:pt x="1319240" y="639131"/>
                  </a:lnTo>
                  <a:lnTo>
                    <a:pt x="1329414" y="688297"/>
                  </a:lnTo>
                  <a:lnTo>
                    <a:pt x="1339586" y="737466"/>
                  </a:lnTo>
                  <a:lnTo>
                    <a:pt x="1349755" y="786638"/>
                  </a:lnTo>
                  <a:lnTo>
                    <a:pt x="1360872" y="837362"/>
                  </a:lnTo>
                  <a:lnTo>
                    <a:pt x="1370964" y="877728"/>
                  </a:lnTo>
                  <a:lnTo>
                    <a:pt x="1387983" y="927480"/>
                  </a:lnTo>
                  <a:lnTo>
                    <a:pt x="1419987" y="952880"/>
                  </a:lnTo>
                  <a:lnTo>
                    <a:pt x="1419987" y="959451"/>
                  </a:lnTo>
                  <a:lnTo>
                    <a:pt x="1419987" y="966009"/>
                  </a:lnTo>
                  <a:lnTo>
                    <a:pt x="1419987" y="972544"/>
                  </a:lnTo>
                  <a:lnTo>
                    <a:pt x="1419987" y="979042"/>
                  </a:lnTo>
                  <a:lnTo>
                    <a:pt x="1365406" y="979042"/>
                  </a:lnTo>
                  <a:lnTo>
                    <a:pt x="1310814" y="979042"/>
                  </a:lnTo>
                  <a:lnTo>
                    <a:pt x="1256198" y="979042"/>
                  </a:lnTo>
                  <a:lnTo>
                    <a:pt x="1201547" y="979042"/>
                  </a:lnTo>
                  <a:lnTo>
                    <a:pt x="1201547" y="972544"/>
                  </a:lnTo>
                  <a:lnTo>
                    <a:pt x="1201547" y="966009"/>
                  </a:lnTo>
                  <a:lnTo>
                    <a:pt x="1201547" y="959451"/>
                  </a:lnTo>
                  <a:lnTo>
                    <a:pt x="1201547" y="952880"/>
                  </a:lnTo>
                  <a:lnTo>
                    <a:pt x="1204595" y="952880"/>
                  </a:lnTo>
                  <a:lnTo>
                    <a:pt x="1207515" y="952880"/>
                  </a:lnTo>
                  <a:lnTo>
                    <a:pt x="1210564" y="952880"/>
                  </a:lnTo>
                  <a:lnTo>
                    <a:pt x="1222732" y="951906"/>
                  </a:lnTo>
                  <a:lnTo>
                    <a:pt x="1253061" y="923543"/>
                  </a:lnTo>
                  <a:lnTo>
                    <a:pt x="1254887" y="904748"/>
                  </a:lnTo>
                  <a:lnTo>
                    <a:pt x="1254765" y="898392"/>
                  </a:lnTo>
                  <a:lnTo>
                    <a:pt x="1246961" y="846439"/>
                  </a:lnTo>
                  <a:lnTo>
                    <a:pt x="1236841" y="795718"/>
                  </a:lnTo>
                  <a:lnTo>
                    <a:pt x="1230884" y="765809"/>
                  </a:lnTo>
                  <a:lnTo>
                    <a:pt x="1224926" y="735901"/>
                  </a:lnTo>
                  <a:lnTo>
                    <a:pt x="1218946" y="705992"/>
                  </a:lnTo>
                  <a:lnTo>
                    <a:pt x="1179038" y="705992"/>
                  </a:lnTo>
                  <a:lnTo>
                    <a:pt x="1139142" y="705992"/>
                  </a:lnTo>
                  <a:lnTo>
                    <a:pt x="1099270" y="705992"/>
                  </a:lnTo>
                  <a:lnTo>
                    <a:pt x="1059434" y="705992"/>
                  </a:lnTo>
                  <a:lnTo>
                    <a:pt x="1054671" y="729329"/>
                  </a:lnTo>
                  <a:lnTo>
                    <a:pt x="1049909" y="752665"/>
                  </a:lnTo>
                  <a:lnTo>
                    <a:pt x="1045146" y="776001"/>
                  </a:lnTo>
                  <a:lnTo>
                    <a:pt x="1040384" y="799338"/>
                  </a:lnTo>
                  <a:lnTo>
                    <a:pt x="1036310" y="821725"/>
                  </a:lnTo>
                  <a:lnTo>
                    <a:pt x="1033414" y="842041"/>
                  </a:lnTo>
                  <a:lnTo>
                    <a:pt x="1031686" y="860309"/>
                  </a:lnTo>
                  <a:lnTo>
                    <a:pt x="1031113" y="876553"/>
                  </a:lnTo>
                  <a:lnTo>
                    <a:pt x="1032067" y="895342"/>
                  </a:lnTo>
                  <a:lnTo>
                    <a:pt x="1046479" y="935989"/>
                  </a:lnTo>
                  <a:lnTo>
                    <a:pt x="1090676" y="952880"/>
                  </a:lnTo>
                  <a:lnTo>
                    <a:pt x="1090676" y="959451"/>
                  </a:lnTo>
                  <a:lnTo>
                    <a:pt x="1090676" y="966009"/>
                  </a:lnTo>
                  <a:lnTo>
                    <a:pt x="1090676" y="972544"/>
                  </a:lnTo>
                  <a:lnTo>
                    <a:pt x="1090676" y="979042"/>
                  </a:lnTo>
                  <a:lnTo>
                    <a:pt x="1053147" y="979042"/>
                  </a:lnTo>
                  <a:lnTo>
                    <a:pt x="1015619" y="979042"/>
                  </a:lnTo>
                  <a:lnTo>
                    <a:pt x="978090" y="979042"/>
                  </a:lnTo>
                  <a:lnTo>
                    <a:pt x="940562" y="979042"/>
                  </a:lnTo>
                  <a:lnTo>
                    <a:pt x="940562" y="972544"/>
                  </a:lnTo>
                  <a:lnTo>
                    <a:pt x="940562" y="966009"/>
                  </a:lnTo>
                  <a:lnTo>
                    <a:pt x="940562" y="959451"/>
                  </a:lnTo>
                  <a:lnTo>
                    <a:pt x="940562" y="952880"/>
                  </a:lnTo>
                  <a:lnTo>
                    <a:pt x="952132" y="947283"/>
                  </a:lnTo>
                  <a:lnTo>
                    <a:pt x="980439" y="910081"/>
                  </a:lnTo>
                  <a:lnTo>
                    <a:pt x="997997" y="856424"/>
                  </a:lnTo>
                  <a:lnTo>
                    <a:pt x="1008122" y="815605"/>
                  </a:lnTo>
                  <a:lnTo>
                    <a:pt x="1019175" y="765428"/>
                  </a:lnTo>
                  <a:lnTo>
                    <a:pt x="1029920" y="714400"/>
                  </a:lnTo>
                  <a:lnTo>
                    <a:pt x="1040669" y="663371"/>
                  </a:lnTo>
                  <a:lnTo>
                    <a:pt x="1051421" y="612343"/>
                  </a:lnTo>
                  <a:lnTo>
                    <a:pt x="1062176" y="561314"/>
                  </a:lnTo>
                  <a:lnTo>
                    <a:pt x="1072933" y="510286"/>
                  </a:lnTo>
                  <a:lnTo>
                    <a:pt x="1083693" y="459257"/>
                  </a:lnTo>
                  <a:lnTo>
                    <a:pt x="1094454" y="408228"/>
                  </a:lnTo>
                  <a:lnTo>
                    <a:pt x="1105217" y="357200"/>
                  </a:lnTo>
                  <a:lnTo>
                    <a:pt x="1115982" y="306171"/>
                  </a:lnTo>
                  <a:lnTo>
                    <a:pt x="1126748" y="255143"/>
                  </a:lnTo>
                  <a:lnTo>
                    <a:pt x="1137516" y="204114"/>
                  </a:lnTo>
                  <a:lnTo>
                    <a:pt x="1148284" y="153085"/>
                  </a:lnTo>
                  <a:lnTo>
                    <a:pt x="1159053" y="102057"/>
                  </a:lnTo>
                  <a:lnTo>
                    <a:pt x="1169822" y="51028"/>
                  </a:lnTo>
                  <a:lnTo>
                    <a:pt x="1180591" y="0"/>
                  </a:lnTo>
                  <a:close/>
                </a:path>
              </a:pathLst>
            </a:custGeom>
            <a:noFill/>
            <a:ln w="12192" cap="flat" cmpd="sng">
              <a:solidFill>
                <a:srgbClr val="EAEAEA"/>
              </a:solidFill>
              <a:prstDash val="solid"/>
              <a:round/>
              <a:headEnd type="none" w="med" len="med"/>
              <a:tailEnd type="none" w="med" len="med"/>
            </a:ln>
          </p:spPr>
          <p:txBody>
            <a:bodyPr/>
            <a:p>
              <a:endParaRPr lang="en-US"/>
            </a:p>
          </p:txBody>
        </p:sp>
        <p:sp>
          <p:nvSpPr>
            <p:cNvPr id="8203" name="object 14"/>
            <p:cNvSpPr/>
            <p:nvPr/>
          </p:nvSpPr>
          <p:spPr>
            <a:xfrm>
              <a:off x="4219828" y="2420620"/>
              <a:ext cx="180975" cy="115570"/>
            </a:xfrm>
            <a:prstGeom prst="rect">
              <a:avLst/>
            </a:prstGeom>
            <a:blipFill rotWithShape="1">
              <a:blip r:embed="rId4"/>
              <a:stretch>
                <a:fillRect/>
              </a:stretch>
            </a:blipFill>
            <a:ln w="9525">
              <a:noFill/>
            </a:ln>
          </p:spPr>
          <p:txBody>
            <a:bodyPr lIns="0" tIns="0" rIns="0" bIns="0" anchor="t" anchorCtr="0"/>
            <a:p>
              <a:pPr eaLnBrk="0" hangingPunct="0"/>
              <a:endParaRPr lang="en-US" altLang="en-US" sz="1500" dirty="0">
                <a:latin typeface="VNI-Times" pitchFamily="2" charset="0"/>
              </a:endParaRPr>
            </a:p>
          </p:txBody>
        </p:sp>
        <p:sp>
          <p:nvSpPr>
            <p:cNvPr id="8204" name="object 15"/>
            <p:cNvSpPr/>
            <p:nvPr/>
          </p:nvSpPr>
          <p:spPr>
            <a:xfrm>
              <a:off x="5852286" y="2286000"/>
              <a:ext cx="213995" cy="270510"/>
            </a:xfrm>
            <a:custGeom>
              <a:avLst/>
              <a:gdLst/>
              <a:ahLst/>
              <a:cxnLst>
                <a:cxn ang="0">
                  <a:pos x="70865" y="0"/>
                </a:cxn>
                <a:cxn ang="0">
                  <a:pos x="89650" y="0"/>
                </a:cxn>
                <a:cxn ang="0">
                  <a:pos x="108457" y="0"/>
                </a:cxn>
                <a:cxn ang="0">
                  <a:pos x="127265" y="0"/>
                </a:cxn>
                <a:cxn ang="0">
                  <a:pos x="146050" y="0"/>
                </a:cxn>
                <a:cxn ang="0">
                  <a:pos x="159600" y="54039"/>
                </a:cxn>
                <a:cxn ang="0">
                  <a:pos x="173132" y="108096"/>
                </a:cxn>
                <a:cxn ang="0">
                  <a:pos x="186658" y="162159"/>
                </a:cxn>
                <a:cxn ang="0">
                  <a:pos x="200190" y="216216"/>
                </a:cxn>
                <a:cxn ang="0">
                  <a:pos x="213740" y="270255"/>
                </a:cxn>
                <a:cxn ang="0">
                  <a:pos x="207285" y="270255"/>
                </a:cxn>
                <a:cxn ang="0">
                  <a:pos x="200866" y="270255"/>
                </a:cxn>
                <a:cxn ang="0">
                  <a:pos x="194470" y="270255"/>
                </a:cxn>
                <a:cxn ang="0">
                  <a:pos x="188087" y="270255"/>
                </a:cxn>
                <a:cxn ang="0">
                  <a:pos x="168275" y="233795"/>
                </a:cxn>
                <a:cxn ang="0">
                  <a:pos x="148462" y="197358"/>
                </a:cxn>
                <a:cxn ang="0">
                  <a:pos x="128650" y="160920"/>
                </a:cxn>
                <a:cxn ang="0">
                  <a:pos x="108838" y="124460"/>
                </a:cxn>
                <a:cxn ang="0">
                  <a:pos x="88455" y="159871"/>
                </a:cxn>
                <a:cxn ang="0">
                  <a:pos x="68071" y="195246"/>
                </a:cxn>
                <a:cxn ang="0">
                  <a:pos x="47688" y="230598"/>
                </a:cxn>
                <a:cxn ang="0">
                  <a:pos x="27304" y="265938"/>
                </a:cxn>
                <a:cxn ang="0">
                  <a:pos x="20448" y="265938"/>
                </a:cxn>
                <a:cxn ang="0">
                  <a:pos x="13604" y="265938"/>
                </a:cxn>
                <a:cxn ang="0">
                  <a:pos x="6784" y="265938"/>
                </a:cxn>
                <a:cxn ang="0">
                  <a:pos x="0" y="265938"/>
                </a:cxn>
                <a:cxn ang="0">
                  <a:pos x="14173" y="212750"/>
                </a:cxn>
                <a:cxn ang="0">
                  <a:pos x="28346" y="159562"/>
                </a:cxn>
                <a:cxn ang="0">
                  <a:pos x="42519" y="106375"/>
                </a:cxn>
                <a:cxn ang="0">
                  <a:pos x="56692" y="53187"/>
                </a:cxn>
                <a:cxn ang="0">
                  <a:pos x="70865" y="0"/>
                </a:cxn>
              </a:cxnLst>
              <a:pathLst>
                <a:path w="213995" h="270510">
                  <a:moveTo>
                    <a:pt x="70865" y="0"/>
                  </a:moveTo>
                  <a:lnTo>
                    <a:pt x="89650" y="0"/>
                  </a:lnTo>
                  <a:lnTo>
                    <a:pt x="108457" y="0"/>
                  </a:lnTo>
                  <a:lnTo>
                    <a:pt x="127265" y="0"/>
                  </a:lnTo>
                  <a:lnTo>
                    <a:pt x="146050" y="0"/>
                  </a:lnTo>
                  <a:lnTo>
                    <a:pt x="159600" y="54039"/>
                  </a:lnTo>
                  <a:lnTo>
                    <a:pt x="173132" y="108096"/>
                  </a:lnTo>
                  <a:lnTo>
                    <a:pt x="186658" y="162159"/>
                  </a:lnTo>
                  <a:lnTo>
                    <a:pt x="200190" y="216216"/>
                  </a:lnTo>
                  <a:lnTo>
                    <a:pt x="213740" y="270255"/>
                  </a:lnTo>
                  <a:lnTo>
                    <a:pt x="207285" y="270255"/>
                  </a:lnTo>
                  <a:lnTo>
                    <a:pt x="200866" y="270255"/>
                  </a:lnTo>
                  <a:lnTo>
                    <a:pt x="194470" y="270255"/>
                  </a:lnTo>
                  <a:lnTo>
                    <a:pt x="188087" y="270255"/>
                  </a:lnTo>
                  <a:lnTo>
                    <a:pt x="168275" y="233795"/>
                  </a:lnTo>
                  <a:lnTo>
                    <a:pt x="148462" y="197358"/>
                  </a:lnTo>
                  <a:lnTo>
                    <a:pt x="128650" y="160920"/>
                  </a:lnTo>
                  <a:lnTo>
                    <a:pt x="108838" y="124460"/>
                  </a:lnTo>
                  <a:lnTo>
                    <a:pt x="88455" y="159871"/>
                  </a:lnTo>
                  <a:lnTo>
                    <a:pt x="68071" y="195246"/>
                  </a:lnTo>
                  <a:lnTo>
                    <a:pt x="47688" y="230598"/>
                  </a:lnTo>
                  <a:lnTo>
                    <a:pt x="27304" y="265938"/>
                  </a:lnTo>
                  <a:lnTo>
                    <a:pt x="20448" y="265938"/>
                  </a:lnTo>
                  <a:lnTo>
                    <a:pt x="13604" y="265938"/>
                  </a:lnTo>
                  <a:lnTo>
                    <a:pt x="6784" y="265938"/>
                  </a:lnTo>
                  <a:lnTo>
                    <a:pt x="0" y="265938"/>
                  </a:lnTo>
                  <a:lnTo>
                    <a:pt x="14173" y="212750"/>
                  </a:lnTo>
                  <a:lnTo>
                    <a:pt x="28346" y="159562"/>
                  </a:lnTo>
                  <a:lnTo>
                    <a:pt x="42519" y="106375"/>
                  </a:lnTo>
                  <a:lnTo>
                    <a:pt x="56692" y="53187"/>
                  </a:lnTo>
                  <a:lnTo>
                    <a:pt x="70865" y="0"/>
                  </a:lnTo>
                  <a:close/>
                </a:path>
              </a:pathLst>
            </a:custGeom>
            <a:noFill/>
            <a:ln w="12192" cap="flat" cmpd="sng">
              <a:solidFill>
                <a:srgbClr val="EAEAEA"/>
              </a:solidFill>
              <a:prstDash val="solid"/>
              <a:round/>
              <a:headEnd type="none" w="med" len="med"/>
              <a:tailEnd type="none" w="med" len="med"/>
            </a:ln>
          </p:spPr>
          <p:txBody>
            <a:bodyPr/>
            <a:p>
              <a:endParaRPr lang="en-US"/>
            </a:p>
          </p:txBody>
        </p:sp>
        <p:sp>
          <p:nvSpPr>
            <p:cNvPr id="8205" name="object 16"/>
            <p:cNvSpPr/>
            <p:nvPr/>
          </p:nvSpPr>
          <p:spPr>
            <a:xfrm>
              <a:off x="3238499" y="4700016"/>
              <a:ext cx="5036820" cy="664463"/>
            </a:xfrm>
            <a:prstGeom prst="rect">
              <a:avLst/>
            </a:prstGeom>
            <a:blipFill rotWithShape="1">
              <a:blip r:embed="rId5"/>
              <a:stretch>
                <a:fillRect/>
              </a:stretch>
            </a:blipFill>
            <a:ln w="9525">
              <a:noFill/>
            </a:ln>
          </p:spPr>
          <p:txBody>
            <a:bodyPr lIns="0" tIns="0" rIns="0" bIns="0" anchor="t" anchorCtr="0"/>
            <a:p>
              <a:pPr eaLnBrk="0" hangingPunct="0"/>
              <a:endParaRPr lang="en-US" altLang="en-US" sz="1500" dirty="0">
                <a:latin typeface="VNI-Times" pitchFamily="2" charset="0"/>
              </a:endParaRPr>
            </a:p>
          </p:txBody>
        </p:sp>
        <p:sp>
          <p:nvSpPr>
            <p:cNvPr id="8206" name="object 17"/>
            <p:cNvSpPr/>
            <p:nvPr/>
          </p:nvSpPr>
          <p:spPr>
            <a:xfrm>
              <a:off x="3916933" y="4024502"/>
              <a:ext cx="4340606" cy="1309497"/>
            </a:xfrm>
            <a:prstGeom prst="rect">
              <a:avLst/>
            </a:prstGeom>
            <a:blipFill rotWithShape="1">
              <a:blip r:embed="rId6"/>
              <a:stretch>
                <a:fillRect/>
              </a:stretch>
            </a:blipFill>
            <a:ln w="9525">
              <a:noFill/>
            </a:ln>
          </p:spPr>
          <p:txBody>
            <a:bodyPr lIns="0" tIns="0" rIns="0" bIns="0" anchor="t" anchorCtr="0"/>
            <a:p>
              <a:pPr eaLnBrk="0" hangingPunct="0"/>
              <a:endParaRPr lang="en-US" altLang="en-US" sz="1500" dirty="0">
                <a:latin typeface="VNI-Times" pitchFamily="2" charset="0"/>
              </a:endParaRPr>
            </a:p>
          </p:txBody>
        </p:sp>
        <p:sp>
          <p:nvSpPr>
            <p:cNvPr id="8207" name="object 18"/>
            <p:cNvSpPr/>
            <p:nvPr/>
          </p:nvSpPr>
          <p:spPr>
            <a:xfrm>
              <a:off x="3916933" y="4024502"/>
              <a:ext cx="4340859" cy="1310005"/>
            </a:xfrm>
            <a:custGeom>
              <a:avLst/>
              <a:gdLst/>
              <a:ahLst/>
              <a:cxnLst>
                <a:cxn ang="0">
                  <a:pos x="2188568" y="819827"/>
                </a:cxn>
                <a:cxn ang="0">
                  <a:pos x="726229" y="961396"/>
                </a:cxn>
                <a:cxn ang="0">
                  <a:pos x="2753922" y="701615"/>
                </a:cxn>
                <a:cxn ang="0">
                  <a:pos x="2753994" y="915008"/>
                </a:cxn>
                <a:cxn ang="0">
                  <a:pos x="2913193" y="936882"/>
                </a:cxn>
                <a:cxn ang="0">
                  <a:pos x="3836923" y="327533"/>
                </a:cxn>
                <a:cxn ang="0">
                  <a:pos x="4009009" y="654735"/>
                </a:cxn>
                <a:cxn ang="0">
                  <a:pos x="4119498" y="353822"/>
                </a:cxn>
                <a:cxn ang="0">
                  <a:pos x="4340606" y="347249"/>
                </a:cxn>
                <a:cxn ang="0">
                  <a:pos x="4326000" y="1260735"/>
                </a:cxn>
                <a:cxn ang="0">
                  <a:pos x="4104893" y="1267233"/>
                </a:cxn>
                <a:cxn ang="0">
                  <a:pos x="4128631" y="825633"/>
                </a:cxn>
                <a:cxn ang="0">
                  <a:pos x="4072890" y="1280326"/>
                </a:cxn>
                <a:cxn ang="0">
                  <a:pos x="3891137" y="1232429"/>
                </a:cxn>
                <a:cxn ang="0">
                  <a:pos x="3836923" y="334105"/>
                </a:cxn>
                <a:cxn ang="0">
                  <a:pos x="3653310" y="739504"/>
                </a:cxn>
                <a:cxn ang="0">
                  <a:pos x="3656584" y="327533"/>
                </a:cxn>
                <a:cxn ang="0">
                  <a:pos x="3746499" y="609981"/>
                </a:cxn>
                <a:cxn ang="0">
                  <a:pos x="3537605" y="792015"/>
                </a:cxn>
                <a:cxn ang="0">
                  <a:pos x="3499104" y="1260735"/>
                </a:cxn>
                <a:cxn ang="0">
                  <a:pos x="3401869" y="1185138"/>
                </a:cxn>
                <a:cxn ang="0">
                  <a:pos x="3313048" y="327533"/>
                </a:cxn>
                <a:cxn ang="0">
                  <a:pos x="3249406" y="1156075"/>
                </a:cxn>
                <a:cxn ang="0">
                  <a:pos x="3076956" y="1286897"/>
                </a:cxn>
                <a:cxn ang="0">
                  <a:pos x="3140346" y="458410"/>
                </a:cxn>
                <a:cxn ang="0">
                  <a:pos x="2784220" y="327533"/>
                </a:cxn>
                <a:cxn ang="0">
                  <a:pos x="3021457" y="996448"/>
                </a:cxn>
                <a:cxn ang="0">
                  <a:pos x="2581782" y="1273768"/>
                </a:cxn>
                <a:cxn ang="0">
                  <a:pos x="2645664" y="807218"/>
                </a:cxn>
                <a:cxn ang="0">
                  <a:pos x="2645664" y="596952"/>
                </a:cxn>
                <a:cxn ang="0">
                  <a:pos x="1692655" y="327533"/>
                </a:cxn>
                <a:cxn ang="0">
                  <a:pos x="1864867" y="1122686"/>
                </a:cxn>
                <a:cxn ang="0">
                  <a:pos x="1739898" y="1286897"/>
                </a:cxn>
                <a:cxn ang="0">
                  <a:pos x="1756282" y="491744"/>
                </a:cxn>
                <a:cxn ang="0">
                  <a:pos x="162413" y="327533"/>
                </a:cxn>
                <a:cxn ang="0">
                  <a:pos x="191849" y="571267"/>
                </a:cxn>
                <a:cxn ang="0">
                  <a:pos x="337914" y="717650"/>
                </a:cxn>
                <a:cxn ang="0">
                  <a:pos x="369030" y="327533"/>
                </a:cxn>
                <a:cxn ang="0">
                  <a:pos x="363499" y="722496"/>
                </a:cxn>
                <a:cxn ang="0">
                  <a:pos x="228091" y="1308741"/>
                </a:cxn>
                <a:cxn ang="0">
                  <a:pos x="73278" y="546227"/>
                </a:cxn>
                <a:cxn ang="0">
                  <a:pos x="2227234" y="455307"/>
                </a:cxn>
                <a:cxn ang="0">
                  <a:pos x="2380757" y="1185519"/>
                </a:cxn>
                <a:cxn ang="0">
                  <a:pos x="2214371" y="1260735"/>
                </a:cxn>
                <a:cxn ang="0">
                  <a:pos x="2064450" y="1037183"/>
                </a:cxn>
                <a:cxn ang="0">
                  <a:pos x="1950339" y="1286897"/>
                </a:cxn>
                <a:cxn ang="0">
                  <a:pos x="2093524" y="767111"/>
                </a:cxn>
                <a:cxn ang="0">
                  <a:pos x="760025" y="406151"/>
                </a:cxn>
                <a:cxn ang="0">
                  <a:pos x="913634" y="1145161"/>
                </a:cxn>
                <a:cxn ang="0">
                  <a:pos x="754379" y="1260735"/>
                </a:cxn>
                <a:cxn ang="0">
                  <a:pos x="612139" y="1013847"/>
                </a:cxn>
                <a:cxn ang="0">
                  <a:pos x="643508" y="1286897"/>
                </a:cxn>
                <a:cxn ang="0">
                  <a:pos x="593420" y="971225"/>
                </a:cxn>
                <a:cxn ang="0">
                  <a:pos x="1619885" y="305689"/>
                </a:cxn>
                <a:cxn ang="0">
                  <a:pos x="1343278" y="454578"/>
                </a:cxn>
                <a:cxn ang="0">
                  <a:pos x="1362075" y="1206887"/>
                </a:cxn>
                <a:cxn ang="0">
                  <a:pos x="1453388" y="910469"/>
                </a:cxn>
                <a:cxn ang="0">
                  <a:pos x="1620647" y="984621"/>
                </a:cxn>
                <a:cxn ang="0">
                  <a:pos x="1235819" y="1143535"/>
                </a:cxn>
                <a:cxn ang="0">
                  <a:pos x="1311871" y="358693"/>
                </a:cxn>
                <a:cxn ang="0">
                  <a:pos x="3218037" y="245491"/>
                </a:cxn>
                <a:cxn ang="0">
                  <a:pos x="755235" y="147337"/>
                </a:cxn>
              </a:cxnLst>
              <a:pathLst>
                <a:path w="4340859" h="1310004">
                  <a:moveTo>
                    <a:pt x="2150110" y="631063"/>
                  </a:moveTo>
                  <a:lnTo>
                    <a:pt x="2140204" y="678252"/>
                  </a:lnTo>
                  <a:lnTo>
                    <a:pt x="2130300" y="725442"/>
                  </a:lnTo>
                  <a:lnTo>
                    <a:pt x="2120401" y="772631"/>
                  </a:lnTo>
                  <a:lnTo>
                    <a:pt x="2110509" y="819821"/>
                  </a:lnTo>
                  <a:lnTo>
                    <a:pt x="2100626" y="867010"/>
                  </a:lnTo>
                  <a:lnTo>
                    <a:pt x="2090753" y="914200"/>
                  </a:lnTo>
                  <a:lnTo>
                    <a:pt x="2080894" y="961390"/>
                  </a:lnTo>
                  <a:lnTo>
                    <a:pt x="2114996" y="961390"/>
                  </a:lnTo>
                  <a:lnTo>
                    <a:pt x="2149109" y="961390"/>
                  </a:lnTo>
                  <a:lnTo>
                    <a:pt x="2183247" y="961390"/>
                  </a:lnTo>
                  <a:lnTo>
                    <a:pt x="2217419" y="961390"/>
                  </a:lnTo>
                  <a:lnTo>
                    <a:pt x="2207793" y="914200"/>
                  </a:lnTo>
                  <a:lnTo>
                    <a:pt x="2198177" y="867010"/>
                  </a:lnTo>
                  <a:lnTo>
                    <a:pt x="2188568" y="819821"/>
                  </a:lnTo>
                  <a:lnTo>
                    <a:pt x="2178961" y="772631"/>
                  </a:lnTo>
                  <a:lnTo>
                    <a:pt x="2169352" y="725442"/>
                  </a:lnTo>
                  <a:lnTo>
                    <a:pt x="2159736" y="678252"/>
                  </a:lnTo>
                  <a:lnTo>
                    <a:pt x="2150110" y="631063"/>
                  </a:lnTo>
                  <a:close/>
                </a:path>
                <a:path w="4340859" h="1310004">
                  <a:moveTo>
                    <a:pt x="693038" y="631063"/>
                  </a:moveTo>
                  <a:lnTo>
                    <a:pt x="683180" y="678252"/>
                  </a:lnTo>
                  <a:lnTo>
                    <a:pt x="673307" y="725442"/>
                  </a:lnTo>
                  <a:lnTo>
                    <a:pt x="663424" y="772631"/>
                  </a:lnTo>
                  <a:lnTo>
                    <a:pt x="653532" y="819821"/>
                  </a:lnTo>
                  <a:lnTo>
                    <a:pt x="643633" y="867010"/>
                  </a:lnTo>
                  <a:lnTo>
                    <a:pt x="633729" y="914200"/>
                  </a:lnTo>
                  <a:lnTo>
                    <a:pt x="623824" y="961390"/>
                  </a:lnTo>
                  <a:lnTo>
                    <a:pt x="657943" y="961390"/>
                  </a:lnTo>
                  <a:lnTo>
                    <a:pt x="692086" y="961390"/>
                  </a:lnTo>
                  <a:lnTo>
                    <a:pt x="726229" y="961390"/>
                  </a:lnTo>
                  <a:lnTo>
                    <a:pt x="760349" y="961390"/>
                  </a:lnTo>
                  <a:lnTo>
                    <a:pt x="750722" y="914200"/>
                  </a:lnTo>
                  <a:lnTo>
                    <a:pt x="741106" y="867010"/>
                  </a:lnTo>
                  <a:lnTo>
                    <a:pt x="731497" y="819821"/>
                  </a:lnTo>
                  <a:lnTo>
                    <a:pt x="721890" y="772631"/>
                  </a:lnTo>
                  <a:lnTo>
                    <a:pt x="712281" y="725442"/>
                  </a:lnTo>
                  <a:lnTo>
                    <a:pt x="702665" y="678252"/>
                  </a:lnTo>
                  <a:lnTo>
                    <a:pt x="693038" y="631063"/>
                  </a:lnTo>
                  <a:close/>
                </a:path>
                <a:path w="4340859" h="1310004">
                  <a:moveTo>
                    <a:pt x="2754248" y="382016"/>
                  </a:moveTo>
                  <a:lnTo>
                    <a:pt x="2754194" y="435294"/>
                  </a:lnTo>
                  <a:lnTo>
                    <a:pt x="2754140" y="488561"/>
                  </a:lnTo>
                  <a:lnTo>
                    <a:pt x="2754085" y="541822"/>
                  </a:lnTo>
                  <a:lnTo>
                    <a:pt x="2754031" y="595081"/>
                  </a:lnTo>
                  <a:lnTo>
                    <a:pt x="2753976" y="648342"/>
                  </a:lnTo>
                  <a:lnTo>
                    <a:pt x="2753922" y="701609"/>
                  </a:lnTo>
                  <a:lnTo>
                    <a:pt x="2753867" y="754888"/>
                  </a:lnTo>
                  <a:lnTo>
                    <a:pt x="2778918" y="754888"/>
                  </a:lnTo>
                  <a:lnTo>
                    <a:pt x="2803969" y="754888"/>
                  </a:lnTo>
                  <a:lnTo>
                    <a:pt x="2829020" y="754888"/>
                  </a:lnTo>
                  <a:lnTo>
                    <a:pt x="2854070" y="754888"/>
                  </a:lnTo>
                  <a:lnTo>
                    <a:pt x="2854070" y="767957"/>
                  </a:lnTo>
                  <a:lnTo>
                    <a:pt x="2854070" y="781050"/>
                  </a:lnTo>
                  <a:lnTo>
                    <a:pt x="2854070" y="794142"/>
                  </a:lnTo>
                  <a:lnTo>
                    <a:pt x="2854070" y="807212"/>
                  </a:lnTo>
                  <a:lnTo>
                    <a:pt x="2829020" y="807212"/>
                  </a:lnTo>
                  <a:lnTo>
                    <a:pt x="2803969" y="807212"/>
                  </a:lnTo>
                  <a:lnTo>
                    <a:pt x="2778918" y="807212"/>
                  </a:lnTo>
                  <a:lnTo>
                    <a:pt x="2753867" y="807212"/>
                  </a:lnTo>
                  <a:lnTo>
                    <a:pt x="2753931" y="861114"/>
                  </a:lnTo>
                  <a:lnTo>
                    <a:pt x="2753994" y="915002"/>
                  </a:lnTo>
                  <a:lnTo>
                    <a:pt x="2754058" y="968882"/>
                  </a:lnTo>
                  <a:lnTo>
                    <a:pt x="2754121" y="1022763"/>
                  </a:lnTo>
                  <a:lnTo>
                    <a:pt x="2754185" y="1076651"/>
                  </a:lnTo>
                  <a:lnTo>
                    <a:pt x="2754248" y="1130554"/>
                  </a:lnTo>
                  <a:lnTo>
                    <a:pt x="2754415" y="1157390"/>
                  </a:lnTo>
                  <a:lnTo>
                    <a:pt x="2756916" y="1203325"/>
                  </a:lnTo>
                  <a:lnTo>
                    <a:pt x="2783625" y="1233900"/>
                  </a:lnTo>
                  <a:lnTo>
                    <a:pt x="2791460" y="1234567"/>
                  </a:lnTo>
                  <a:lnTo>
                    <a:pt x="2817653" y="1229520"/>
                  </a:lnTo>
                  <a:lnTo>
                    <a:pt x="2860325" y="1189186"/>
                  </a:lnTo>
                  <a:lnTo>
                    <a:pt x="2876804" y="1153922"/>
                  </a:lnTo>
                  <a:lnTo>
                    <a:pt x="2896211" y="1081830"/>
                  </a:lnTo>
                  <a:lnTo>
                    <a:pt x="2903489" y="1038419"/>
                  </a:lnTo>
                  <a:lnTo>
                    <a:pt x="2909150" y="990100"/>
                  </a:lnTo>
                  <a:lnTo>
                    <a:pt x="2913193" y="936876"/>
                  </a:lnTo>
                  <a:lnTo>
                    <a:pt x="2915619" y="878748"/>
                  </a:lnTo>
                  <a:lnTo>
                    <a:pt x="2916427" y="815721"/>
                  </a:lnTo>
                  <a:lnTo>
                    <a:pt x="2915666" y="756243"/>
                  </a:lnTo>
                  <a:lnTo>
                    <a:pt x="2913384" y="700880"/>
                  </a:lnTo>
                  <a:lnTo>
                    <a:pt x="2909585" y="649636"/>
                  </a:lnTo>
                  <a:lnTo>
                    <a:pt x="2904273" y="602520"/>
                  </a:lnTo>
                  <a:lnTo>
                    <a:pt x="2897451" y="559539"/>
                  </a:lnTo>
                  <a:lnTo>
                    <a:pt x="2889122" y="520700"/>
                  </a:lnTo>
                  <a:lnTo>
                    <a:pt x="2877667" y="481002"/>
                  </a:lnTo>
                  <a:lnTo>
                    <a:pt x="2849993" y="422276"/>
                  </a:lnTo>
                  <a:lnTo>
                    <a:pt x="2819846" y="393696"/>
                  </a:lnTo>
                  <a:lnTo>
                    <a:pt x="2780083" y="383115"/>
                  </a:lnTo>
                  <a:lnTo>
                    <a:pt x="2754248" y="382016"/>
                  </a:lnTo>
                  <a:close/>
                </a:path>
                <a:path w="4340859" h="1310004">
                  <a:moveTo>
                    <a:pt x="3836923" y="327533"/>
                  </a:moveTo>
                  <a:lnTo>
                    <a:pt x="3836923" y="327533"/>
                  </a:lnTo>
                  <a:lnTo>
                    <a:pt x="4072890" y="327533"/>
                  </a:lnTo>
                  <a:lnTo>
                    <a:pt x="4072890" y="334105"/>
                  </a:lnTo>
                  <a:lnTo>
                    <a:pt x="4072890" y="340677"/>
                  </a:lnTo>
                  <a:lnTo>
                    <a:pt x="4072890" y="347249"/>
                  </a:lnTo>
                  <a:lnTo>
                    <a:pt x="4072890" y="353822"/>
                  </a:lnTo>
                  <a:lnTo>
                    <a:pt x="4067937" y="353822"/>
                  </a:lnTo>
                  <a:lnTo>
                    <a:pt x="4062984" y="353822"/>
                  </a:lnTo>
                  <a:lnTo>
                    <a:pt x="4057904" y="353822"/>
                  </a:lnTo>
                  <a:lnTo>
                    <a:pt x="4048569" y="354750"/>
                  </a:lnTo>
                  <a:lnTo>
                    <a:pt x="4018581" y="382111"/>
                  </a:lnTo>
                  <a:lnTo>
                    <a:pt x="4009945" y="433355"/>
                  </a:lnTo>
                  <a:lnTo>
                    <a:pt x="4009009" y="491744"/>
                  </a:lnTo>
                  <a:lnTo>
                    <a:pt x="4009009" y="546074"/>
                  </a:lnTo>
                  <a:lnTo>
                    <a:pt x="4009009" y="600405"/>
                  </a:lnTo>
                  <a:lnTo>
                    <a:pt x="4009009" y="654735"/>
                  </a:lnTo>
                  <a:lnTo>
                    <a:pt x="4009009" y="709066"/>
                  </a:lnTo>
                  <a:lnTo>
                    <a:pt x="4009009" y="763397"/>
                  </a:lnTo>
                  <a:lnTo>
                    <a:pt x="4048898" y="763397"/>
                  </a:lnTo>
                  <a:lnTo>
                    <a:pt x="4088765" y="763397"/>
                  </a:lnTo>
                  <a:lnTo>
                    <a:pt x="4128631" y="763397"/>
                  </a:lnTo>
                  <a:lnTo>
                    <a:pt x="4168520" y="763397"/>
                  </a:lnTo>
                  <a:lnTo>
                    <a:pt x="4168520" y="709066"/>
                  </a:lnTo>
                  <a:lnTo>
                    <a:pt x="4168520" y="654735"/>
                  </a:lnTo>
                  <a:lnTo>
                    <a:pt x="4168520" y="600405"/>
                  </a:lnTo>
                  <a:lnTo>
                    <a:pt x="4168520" y="546074"/>
                  </a:lnTo>
                  <a:lnTo>
                    <a:pt x="4168520" y="491744"/>
                  </a:lnTo>
                  <a:lnTo>
                    <a:pt x="4168284" y="458410"/>
                  </a:lnTo>
                  <a:lnTo>
                    <a:pt x="4166431" y="412412"/>
                  </a:lnTo>
                  <a:lnTo>
                    <a:pt x="4155015" y="374757"/>
                  </a:lnTo>
                  <a:lnTo>
                    <a:pt x="4119498" y="353822"/>
                  </a:lnTo>
                  <a:lnTo>
                    <a:pt x="4114672" y="353822"/>
                  </a:lnTo>
                  <a:lnTo>
                    <a:pt x="4109846" y="353822"/>
                  </a:lnTo>
                  <a:lnTo>
                    <a:pt x="4104893" y="353822"/>
                  </a:lnTo>
                  <a:lnTo>
                    <a:pt x="4104893" y="347249"/>
                  </a:lnTo>
                  <a:lnTo>
                    <a:pt x="4104893" y="340677"/>
                  </a:lnTo>
                  <a:lnTo>
                    <a:pt x="4104893" y="334105"/>
                  </a:lnTo>
                  <a:lnTo>
                    <a:pt x="4104893" y="327533"/>
                  </a:lnTo>
                  <a:lnTo>
                    <a:pt x="4152060" y="327533"/>
                  </a:lnTo>
                  <a:lnTo>
                    <a:pt x="4199221" y="327533"/>
                  </a:lnTo>
                  <a:lnTo>
                    <a:pt x="4246369" y="327533"/>
                  </a:lnTo>
                  <a:lnTo>
                    <a:pt x="4293500" y="327533"/>
                  </a:lnTo>
                  <a:lnTo>
                    <a:pt x="4340606" y="327533"/>
                  </a:lnTo>
                  <a:lnTo>
                    <a:pt x="4340606" y="334105"/>
                  </a:lnTo>
                  <a:lnTo>
                    <a:pt x="4340606" y="340677"/>
                  </a:lnTo>
                  <a:lnTo>
                    <a:pt x="4340606" y="347249"/>
                  </a:lnTo>
                  <a:lnTo>
                    <a:pt x="4340606" y="353822"/>
                  </a:lnTo>
                  <a:lnTo>
                    <a:pt x="4335780" y="353822"/>
                  </a:lnTo>
                  <a:lnTo>
                    <a:pt x="4330826" y="353822"/>
                  </a:lnTo>
                  <a:lnTo>
                    <a:pt x="4326000" y="353822"/>
                  </a:lnTo>
                  <a:lnTo>
                    <a:pt x="4316523" y="354750"/>
                  </a:lnTo>
                  <a:lnTo>
                    <a:pt x="4286615" y="382111"/>
                  </a:lnTo>
                  <a:lnTo>
                    <a:pt x="4277979" y="433355"/>
                  </a:lnTo>
                  <a:lnTo>
                    <a:pt x="4277106" y="491744"/>
                  </a:lnTo>
                  <a:lnTo>
                    <a:pt x="4277106" y="544322"/>
                  </a:lnTo>
                  <a:lnTo>
                    <a:pt x="4277106" y="596900"/>
                  </a:lnTo>
                  <a:lnTo>
                    <a:pt x="4277106" y="1122680"/>
                  </a:lnTo>
                  <a:lnTo>
                    <a:pt x="4277322" y="1156069"/>
                  </a:lnTo>
                  <a:lnTo>
                    <a:pt x="4279088" y="1202082"/>
                  </a:lnTo>
                  <a:lnTo>
                    <a:pt x="4290502" y="1239722"/>
                  </a:lnTo>
                  <a:lnTo>
                    <a:pt x="4326000" y="1260729"/>
                  </a:lnTo>
                  <a:lnTo>
                    <a:pt x="4330826" y="1260729"/>
                  </a:lnTo>
                  <a:lnTo>
                    <a:pt x="4335780" y="1260729"/>
                  </a:lnTo>
                  <a:lnTo>
                    <a:pt x="4340606" y="1260729"/>
                  </a:lnTo>
                  <a:lnTo>
                    <a:pt x="4340606" y="1267227"/>
                  </a:lnTo>
                  <a:lnTo>
                    <a:pt x="4340606" y="1273762"/>
                  </a:lnTo>
                  <a:lnTo>
                    <a:pt x="4340606" y="1280320"/>
                  </a:lnTo>
                  <a:lnTo>
                    <a:pt x="4340606" y="1286891"/>
                  </a:lnTo>
                  <a:lnTo>
                    <a:pt x="4293500" y="1286891"/>
                  </a:lnTo>
                  <a:lnTo>
                    <a:pt x="4246369" y="1286891"/>
                  </a:lnTo>
                  <a:lnTo>
                    <a:pt x="4199221" y="1286891"/>
                  </a:lnTo>
                  <a:lnTo>
                    <a:pt x="4152060" y="1286891"/>
                  </a:lnTo>
                  <a:lnTo>
                    <a:pt x="4104893" y="1286891"/>
                  </a:lnTo>
                  <a:lnTo>
                    <a:pt x="4104893" y="1280320"/>
                  </a:lnTo>
                  <a:lnTo>
                    <a:pt x="4104893" y="1273762"/>
                  </a:lnTo>
                  <a:lnTo>
                    <a:pt x="4104893" y="1267227"/>
                  </a:lnTo>
                  <a:lnTo>
                    <a:pt x="4104893" y="1260729"/>
                  </a:lnTo>
                  <a:lnTo>
                    <a:pt x="4109846" y="1260729"/>
                  </a:lnTo>
                  <a:lnTo>
                    <a:pt x="4114672" y="1260729"/>
                  </a:lnTo>
                  <a:lnTo>
                    <a:pt x="4119498" y="1260729"/>
                  </a:lnTo>
                  <a:lnTo>
                    <a:pt x="4128978" y="1259800"/>
                  </a:lnTo>
                  <a:lnTo>
                    <a:pt x="4158948" y="1232423"/>
                  </a:lnTo>
                  <a:lnTo>
                    <a:pt x="4167584" y="1181068"/>
                  </a:lnTo>
                  <a:lnTo>
                    <a:pt x="4168520" y="1122680"/>
                  </a:lnTo>
                  <a:lnTo>
                    <a:pt x="4168520" y="1073203"/>
                  </a:lnTo>
                  <a:lnTo>
                    <a:pt x="4168520" y="1023709"/>
                  </a:lnTo>
                  <a:lnTo>
                    <a:pt x="4168520" y="974201"/>
                  </a:lnTo>
                  <a:lnTo>
                    <a:pt x="4168520" y="924682"/>
                  </a:lnTo>
                  <a:lnTo>
                    <a:pt x="4168520" y="875156"/>
                  </a:lnTo>
                  <a:lnTo>
                    <a:pt x="4168520" y="825627"/>
                  </a:lnTo>
                  <a:lnTo>
                    <a:pt x="4128631" y="825627"/>
                  </a:lnTo>
                  <a:lnTo>
                    <a:pt x="4088765" y="825627"/>
                  </a:lnTo>
                  <a:lnTo>
                    <a:pt x="4048898" y="825627"/>
                  </a:lnTo>
                  <a:lnTo>
                    <a:pt x="4009009" y="825627"/>
                  </a:lnTo>
                  <a:lnTo>
                    <a:pt x="4009009" y="875156"/>
                  </a:lnTo>
                  <a:lnTo>
                    <a:pt x="4009009" y="1122680"/>
                  </a:lnTo>
                  <a:lnTo>
                    <a:pt x="4009247" y="1156069"/>
                  </a:lnTo>
                  <a:lnTo>
                    <a:pt x="4011152" y="1202082"/>
                  </a:lnTo>
                  <a:lnTo>
                    <a:pt x="4022713" y="1239722"/>
                  </a:lnTo>
                  <a:lnTo>
                    <a:pt x="4057904" y="1260729"/>
                  </a:lnTo>
                  <a:lnTo>
                    <a:pt x="4062984" y="1260729"/>
                  </a:lnTo>
                  <a:lnTo>
                    <a:pt x="4067937" y="1260729"/>
                  </a:lnTo>
                  <a:lnTo>
                    <a:pt x="4072890" y="1260729"/>
                  </a:lnTo>
                  <a:lnTo>
                    <a:pt x="4072890" y="1267227"/>
                  </a:lnTo>
                  <a:lnTo>
                    <a:pt x="4072890" y="1273762"/>
                  </a:lnTo>
                  <a:lnTo>
                    <a:pt x="4072890" y="1280320"/>
                  </a:lnTo>
                  <a:lnTo>
                    <a:pt x="4072890" y="1286891"/>
                  </a:lnTo>
                  <a:lnTo>
                    <a:pt x="4025708" y="1286891"/>
                  </a:lnTo>
                  <a:lnTo>
                    <a:pt x="3978509" y="1286891"/>
                  </a:lnTo>
                  <a:lnTo>
                    <a:pt x="3931304" y="1286891"/>
                  </a:lnTo>
                  <a:lnTo>
                    <a:pt x="3884105" y="1286891"/>
                  </a:lnTo>
                  <a:lnTo>
                    <a:pt x="3836923" y="1286891"/>
                  </a:lnTo>
                  <a:lnTo>
                    <a:pt x="3836923" y="1280320"/>
                  </a:lnTo>
                  <a:lnTo>
                    <a:pt x="3836923" y="1273762"/>
                  </a:lnTo>
                  <a:lnTo>
                    <a:pt x="3836923" y="1267227"/>
                  </a:lnTo>
                  <a:lnTo>
                    <a:pt x="3836923" y="1260729"/>
                  </a:lnTo>
                  <a:lnTo>
                    <a:pt x="3841876" y="1260729"/>
                  </a:lnTo>
                  <a:lnTo>
                    <a:pt x="3846830" y="1260729"/>
                  </a:lnTo>
                  <a:lnTo>
                    <a:pt x="3851910" y="1260729"/>
                  </a:lnTo>
                  <a:lnTo>
                    <a:pt x="3861244" y="1259800"/>
                  </a:lnTo>
                  <a:lnTo>
                    <a:pt x="3891137" y="1232423"/>
                  </a:lnTo>
                  <a:lnTo>
                    <a:pt x="3899535" y="1181068"/>
                  </a:lnTo>
                  <a:lnTo>
                    <a:pt x="3900423" y="1122680"/>
                  </a:lnTo>
                  <a:lnTo>
                    <a:pt x="3900423" y="1070102"/>
                  </a:lnTo>
                  <a:lnTo>
                    <a:pt x="3900423" y="1017524"/>
                  </a:lnTo>
                  <a:lnTo>
                    <a:pt x="3900423" y="491744"/>
                  </a:lnTo>
                  <a:lnTo>
                    <a:pt x="3900205" y="458410"/>
                  </a:lnTo>
                  <a:lnTo>
                    <a:pt x="3898388" y="412412"/>
                  </a:lnTo>
                  <a:lnTo>
                    <a:pt x="3887079" y="374757"/>
                  </a:lnTo>
                  <a:lnTo>
                    <a:pt x="3851910" y="353822"/>
                  </a:lnTo>
                  <a:lnTo>
                    <a:pt x="3846830" y="353822"/>
                  </a:lnTo>
                  <a:lnTo>
                    <a:pt x="3841876" y="353822"/>
                  </a:lnTo>
                  <a:lnTo>
                    <a:pt x="3836923" y="353822"/>
                  </a:lnTo>
                  <a:lnTo>
                    <a:pt x="3836923" y="347249"/>
                  </a:lnTo>
                  <a:lnTo>
                    <a:pt x="3836923" y="340677"/>
                  </a:lnTo>
                  <a:lnTo>
                    <a:pt x="3836923" y="334105"/>
                  </a:lnTo>
                  <a:lnTo>
                    <a:pt x="3836923" y="327533"/>
                  </a:lnTo>
                  <a:close/>
                </a:path>
                <a:path w="4340859" h="1310004">
                  <a:moveTo>
                    <a:pt x="3338957" y="327533"/>
                  </a:moveTo>
                  <a:lnTo>
                    <a:pt x="3378981" y="327533"/>
                  </a:lnTo>
                  <a:lnTo>
                    <a:pt x="3419030" y="327533"/>
                  </a:lnTo>
                  <a:lnTo>
                    <a:pt x="3459079" y="327533"/>
                  </a:lnTo>
                  <a:lnTo>
                    <a:pt x="3499104" y="327533"/>
                  </a:lnTo>
                  <a:lnTo>
                    <a:pt x="3516246" y="373311"/>
                  </a:lnTo>
                  <a:lnTo>
                    <a:pt x="3533385" y="419089"/>
                  </a:lnTo>
                  <a:lnTo>
                    <a:pt x="3550521" y="464867"/>
                  </a:lnTo>
                  <a:lnTo>
                    <a:pt x="3567655" y="510643"/>
                  </a:lnTo>
                  <a:lnTo>
                    <a:pt x="3584787" y="556418"/>
                  </a:lnTo>
                  <a:lnTo>
                    <a:pt x="3601917" y="602192"/>
                  </a:lnTo>
                  <a:lnTo>
                    <a:pt x="3619048" y="647963"/>
                  </a:lnTo>
                  <a:lnTo>
                    <a:pt x="3636178" y="693732"/>
                  </a:lnTo>
                  <a:lnTo>
                    <a:pt x="3653310" y="739498"/>
                  </a:lnTo>
                  <a:lnTo>
                    <a:pt x="3670444" y="785261"/>
                  </a:lnTo>
                  <a:lnTo>
                    <a:pt x="3687580" y="831020"/>
                  </a:lnTo>
                  <a:lnTo>
                    <a:pt x="3704719" y="876776"/>
                  </a:lnTo>
                  <a:lnTo>
                    <a:pt x="3721862" y="922528"/>
                  </a:lnTo>
                  <a:lnTo>
                    <a:pt x="3721862" y="870992"/>
                  </a:lnTo>
                  <a:lnTo>
                    <a:pt x="3721862" y="819447"/>
                  </a:lnTo>
                  <a:lnTo>
                    <a:pt x="3721862" y="510159"/>
                  </a:lnTo>
                  <a:lnTo>
                    <a:pt x="3721125" y="470491"/>
                  </a:lnTo>
                  <a:lnTo>
                    <a:pt x="3715271" y="412111"/>
                  </a:lnTo>
                  <a:lnTo>
                    <a:pt x="3700839" y="375539"/>
                  </a:lnTo>
                  <a:lnTo>
                    <a:pt x="3656584" y="353822"/>
                  </a:lnTo>
                  <a:lnTo>
                    <a:pt x="3656584" y="347249"/>
                  </a:lnTo>
                  <a:lnTo>
                    <a:pt x="3656584" y="340677"/>
                  </a:lnTo>
                  <a:lnTo>
                    <a:pt x="3656584" y="334105"/>
                  </a:lnTo>
                  <a:lnTo>
                    <a:pt x="3656584" y="327533"/>
                  </a:lnTo>
                  <a:lnTo>
                    <a:pt x="3693902" y="327533"/>
                  </a:lnTo>
                  <a:lnTo>
                    <a:pt x="3731196" y="327533"/>
                  </a:lnTo>
                  <a:lnTo>
                    <a:pt x="3768490" y="327533"/>
                  </a:lnTo>
                  <a:lnTo>
                    <a:pt x="3805809" y="327533"/>
                  </a:lnTo>
                  <a:lnTo>
                    <a:pt x="3805809" y="334105"/>
                  </a:lnTo>
                  <a:lnTo>
                    <a:pt x="3805809" y="340677"/>
                  </a:lnTo>
                  <a:lnTo>
                    <a:pt x="3805809" y="347249"/>
                  </a:lnTo>
                  <a:lnTo>
                    <a:pt x="3805809" y="353822"/>
                  </a:lnTo>
                  <a:lnTo>
                    <a:pt x="3792616" y="357939"/>
                  </a:lnTo>
                  <a:lnTo>
                    <a:pt x="3758549" y="390175"/>
                  </a:lnTo>
                  <a:lnTo>
                    <a:pt x="3749553" y="430756"/>
                  </a:lnTo>
                  <a:lnTo>
                    <a:pt x="3746835" y="478674"/>
                  </a:lnTo>
                  <a:lnTo>
                    <a:pt x="3746499" y="510159"/>
                  </a:lnTo>
                  <a:lnTo>
                    <a:pt x="3746499" y="560070"/>
                  </a:lnTo>
                  <a:lnTo>
                    <a:pt x="3746499" y="609981"/>
                  </a:lnTo>
                  <a:lnTo>
                    <a:pt x="3746499" y="1308735"/>
                  </a:lnTo>
                  <a:lnTo>
                    <a:pt x="3742690" y="1308735"/>
                  </a:lnTo>
                  <a:lnTo>
                    <a:pt x="3739007" y="1308735"/>
                  </a:lnTo>
                  <a:lnTo>
                    <a:pt x="3735196" y="1308735"/>
                  </a:lnTo>
                  <a:lnTo>
                    <a:pt x="3717224" y="1261759"/>
                  </a:lnTo>
                  <a:lnTo>
                    <a:pt x="3699253" y="1214784"/>
                  </a:lnTo>
                  <a:lnTo>
                    <a:pt x="3681285" y="1167809"/>
                  </a:lnTo>
                  <a:lnTo>
                    <a:pt x="3663319" y="1120834"/>
                  </a:lnTo>
                  <a:lnTo>
                    <a:pt x="3645355" y="1073859"/>
                  </a:lnTo>
                  <a:lnTo>
                    <a:pt x="3627393" y="1026884"/>
                  </a:lnTo>
                  <a:lnTo>
                    <a:pt x="3609433" y="979909"/>
                  </a:lnTo>
                  <a:lnTo>
                    <a:pt x="3591474" y="932934"/>
                  </a:lnTo>
                  <a:lnTo>
                    <a:pt x="3573516" y="885959"/>
                  </a:lnTo>
                  <a:lnTo>
                    <a:pt x="3555560" y="838984"/>
                  </a:lnTo>
                  <a:lnTo>
                    <a:pt x="3537605" y="792009"/>
                  </a:lnTo>
                  <a:lnTo>
                    <a:pt x="3519651" y="745034"/>
                  </a:lnTo>
                  <a:lnTo>
                    <a:pt x="3501697" y="698059"/>
                  </a:lnTo>
                  <a:lnTo>
                    <a:pt x="3483745" y="651084"/>
                  </a:lnTo>
                  <a:lnTo>
                    <a:pt x="3465792" y="604109"/>
                  </a:lnTo>
                  <a:lnTo>
                    <a:pt x="3447840" y="557134"/>
                  </a:lnTo>
                  <a:lnTo>
                    <a:pt x="3429889" y="510159"/>
                  </a:lnTo>
                  <a:lnTo>
                    <a:pt x="3429889" y="560961"/>
                  </a:lnTo>
                  <a:lnTo>
                    <a:pt x="3429889" y="1119886"/>
                  </a:lnTo>
                  <a:lnTo>
                    <a:pt x="3430988" y="1157940"/>
                  </a:lnTo>
                  <a:lnTo>
                    <a:pt x="3439854" y="1213808"/>
                  </a:lnTo>
                  <a:lnTo>
                    <a:pt x="3466766" y="1253474"/>
                  </a:lnTo>
                  <a:lnTo>
                    <a:pt x="3488436" y="1260729"/>
                  </a:lnTo>
                  <a:lnTo>
                    <a:pt x="3491991" y="1260729"/>
                  </a:lnTo>
                  <a:lnTo>
                    <a:pt x="3495547" y="1260729"/>
                  </a:lnTo>
                  <a:lnTo>
                    <a:pt x="3499104" y="1260729"/>
                  </a:lnTo>
                  <a:lnTo>
                    <a:pt x="3499104" y="1267227"/>
                  </a:lnTo>
                  <a:lnTo>
                    <a:pt x="3499104" y="1273762"/>
                  </a:lnTo>
                  <a:lnTo>
                    <a:pt x="3499104" y="1280320"/>
                  </a:lnTo>
                  <a:lnTo>
                    <a:pt x="3499104" y="1286891"/>
                  </a:lnTo>
                  <a:lnTo>
                    <a:pt x="3459079" y="1286891"/>
                  </a:lnTo>
                  <a:lnTo>
                    <a:pt x="3419030" y="1286891"/>
                  </a:lnTo>
                  <a:lnTo>
                    <a:pt x="3378981" y="1286891"/>
                  </a:lnTo>
                  <a:lnTo>
                    <a:pt x="3338957" y="1286891"/>
                  </a:lnTo>
                  <a:lnTo>
                    <a:pt x="3338957" y="1280320"/>
                  </a:lnTo>
                  <a:lnTo>
                    <a:pt x="3338957" y="1273762"/>
                  </a:lnTo>
                  <a:lnTo>
                    <a:pt x="3338957" y="1267227"/>
                  </a:lnTo>
                  <a:lnTo>
                    <a:pt x="3338957" y="1260729"/>
                  </a:lnTo>
                  <a:lnTo>
                    <a:pt x="3356199" y="1258415"/>
                  </a:lnTo>
                  <a:lnTo>
                    <a:pt x="3390899" y="1228090"/>
                  </a:lnTo>
                  <a:lnTo>
                    <a:pt x="3401869" y="1185132"/>
                  </a:lnTo>
                  <a:lnTo>
                    <a:pt x="3405505" y="1119886"/>
                  </a:lnTo>
                  <a:lnTo>
                    <a:pt x="3405505" y="1067806"/>
                  </a:lnTo>
                  <a:lnTo>
                    <a:pt x="3405505" y="1015726"/>
                  </a:lnTo>
                  <a:lnTo>
                    <a:pt x="3405505" y="442849"/>
                  </a:lnTo>
                  <a:lnTo>
                    <a:pt x="3403121" y="436540"/>
                  </a:lnTo>
                  <a:lnTo>
                    <a:pt x="3388921" y="399964"/>
                  </a:lnTo>
                  <a:lnTo>
                    <a:pt x="3364460" y="361823"/>
                  </a:lnTo>
                  <a:lnTo>
                    <a:pt x="3338957" y="353822"/>
                  </a:lnTo>
                  <a:lnTo>
                    <a:pt x="3338957" y="347249"/>
                  </a:lnTo>
                  <a:lnTo>
                    <a:pt x="3338957" y="340677"/>
                  </a:lnTo>
                  <a:lnTo>
                    <a:pt x="3338957" y="334105"/>
                  </a:lnTo>
                  <a:lnTo>
                    <a:pt x="3338957" y="327533"/>
                  </a:lnTo>
                  <a:close/>
                </a:path>
                <a:path w="4340859" h="1310004">
                  <a:moveTo>
                    <a:pt x="3076956" y="327533"/>
                  </a:moveTo>
                  <a:lnTo>
                    <a:pt x="3076956" y="327533"/>
                  </a:lnTo>
                  <a:lnTo>
                    <a:pt x="3313048" y="327533"/>
                  </a:lnTo>
                  <a:lnTo>
                    <a:pt x="3313048" y="334105"/>
                  </a:lnTo>
                  <a:lnTo>
                    <a:pt x="3313048" y="340677"/>
                  </a:lnTo>
                  <a:lnTo>
                    <a:pt x="3313048" y="347249"/>
                  </a:lnTo>
                  <a:lnTo>
                    <a:pt x="3313048" y="353822"/>
                  </a:lnTo>
                  <a:lnTo>
                    <a:pt x="3308095" y="353822"/>
                  </a:lnTo>
                  <a:lnTo>
                    <a:pt x="3303142" y="353822"/>
                  </a:lnTo>
                  <a:lnTo>
                    <a:pt x="3298063" y="353822"/>
                  </a:lnTo>
                  <a:lnTo>
                    <a:pt x="3288728" y="354750"/>
                  </a:lnTo>
                  <a:lnTo>
                    <a:pt x="3258740" y="382111"/>
                  </a:lnTo>
                  <a:lnTo>
                    <a:pt x="3250057" y="433355"/>
                  </a:lnTo>
                  <a:lnTo>
                    <a:pt x="3249167" y="491744"/>
                  </a:lnTo>
                  <a:lnTo>
                    <a:pt x="3249167" y="544322"/>
                  </a:lnTo>
                  <a:lnTo>
                    <a:pt x="3249167" y="596900"/>
                  </a:lnTo>
                  <a:lnTo>
                    <a:pt x="3249167" y="1122680"/>
                  </a:lnTo>
                  <a:lnTo>
                    <a:pt x="3249406" y="1156069"/>
                  </a:lnTo>
                  <a:lnTo>
                    <a:pt x="3251311" y="1202082"/>
                  </a:lnTo>
                  <a:lnTo>
                    <a:pt x="3262818" y="1239722"/>
                  </a:lnTo>
                  <a:lnTo>
                    <a:pt x="3298063" y="1260729"/>
                  </a:lnTo>
                  <a:lnTo>
                    <a:pt x="3303142" y="1260729"/>
                  </a:lnTo>
                  <a:lnTo>
                    <a:pt x="3308095" y="1260729"/>
                  </a:lnTo>
                  <a:lnTo>
                    <a:pt x="3313048" y="1260729"/>
                  </a:lnTo>
                  <a:lnTo>
                    <a:pt x="3313048" y="1267227"/>
                  </a:lnTo>
                  <a:lnTo>
                    <a:pt x="3313048" y="1273762"/>
                  </a:lnTo>
                  <a:lnTo>
                    <a:pt x="3313048" y="1280320"/>
                  </a:lnTo>
                  <a:lnTo>
                    <a:pt x="3313048" y="1286891"/>
                  </a:lnTo>
                  <a:lnTo>
                    <a:pt x="3265866" y="1286891"/>
                  </a:lnTo>
                  <a:lnTo>
                    <a:pt x="3218660" y="1286891"/>
                  </a:lnTo>
                  <a:lnTo>
                    <a:pt x="3171435" y="1286891"/>
                  </a:lnTo>
                  <a:lnTo>
                    <a:pt x="3124198" y="1286891"/>
                  </a:lnTo>
                  <a:lnTo>
                    <a:pt x="3076956" y="1286891"/>
                  </a:lnTo>
                  <a:lnTo>
                    <a:pt x="3076956" y="1280320"/>
                  </a:lnTo>
                  <a:lnTo>
                    <a:pt x="3076956" y="1273762"/>
                  </a:lnTo>
                  <a:lnTo>
                    <a:pt x="3076956" y="1267227"/>
                  </a:lnTo>
                  <a:lnTo>
                    <a:pt x="3076956" y="1260729"/>
                  </a:lnTo>
                  <a:lnTo>
                    <a:pt x="3082036" y="1260729"/>
                  </a:lnTo>
                  <a:lnTo>
                    <a:pt x="3086989" y="1260729"/>
                  </a:lnTo>
                  <a:lnTo>
                    <a:pt x="3091941" y="1260729"/>
                  </a:lnTo>
                  <a:lnTo>
                    <a:pt x="3101276" y="1259800"/>
                  </a:lnTo>
                  <a:lnTo>
                    <a:pt x="3131280" y="1232423"/>
                  </a:lnTo>
                  <a:lnTo>
                    <a:pt x="3139646" y="1181068"/>
                  </a:lnTo>
                  <a:lnTo>
                    <a:pt x="3140583" y="1122680"/>
                  </a:lnTo>
                  <a:lnTo>
                    <a:pt x="3140583" y="1070102"/>
                  </a:lnTo>
                  <a:lnTo>
                    <a:pt x="3140583" y="1017524"/>
                  </a:lnTo>
                  <a:lnTo>
                    <a:pt x="3140583" y="491744"/>
                  </a:lnTo>
                  <a:lnTo>
                    <a:pt x="3140346" y="458410"/>
                  </a:lnTo>
                  <a:lnTo>
                    <a:pt x="3138493" y="412412"/>
                  </a:lnTo>
                  <a:lnTo>
                    <a:pt x="3127238" y="374757"/>
                  </a:lnTo>
                  <a:lnTo>
                    <a:pt x="3091941" y="353822"/>
                  </a:lnTo>
                  <a:lnTo>
                    <a:pt x="3086989" y="353822"/>
                  </a:lnTo>
                  <a:lnTo>
                    <a:pt x="3082036" y="353822"/>
                  </a:lnTo>
                  <a:lnTo>
                    <a:pt x="3076956" y="353822"/>
                  </a:lnTo>
                  <a:lnTo>
                    <a:pt x="3076956" y="347249"/>
                  </a:lnTo>
                  <a:lnTo>
                    <a:pt x="3076956" y="340677"/>
                  </a:lnTo>
                  <a:lnTo>
                    <a:pt x="3076956" y="334105"/>
                  </a:lnTo>
                  <a:lnTo>
                    <a:pt x="3076956" y="327533"/>
                  </a:lnTo>
                  <a:close/>
                </a:path>
                <a:path w="4340859" h="1310004">
                  <a:moveTo>
                    <a:pt x="2581782" y="327533"/>
                  </a:moveTo>
                  <a:lnTo>
                    <a:pt x="2632362" y="327533"/>
                  </a:lnTo>
                  <a:lnTo>
                    <a:pt x="2682954" y="327533"/>
                  </a:lnTo>
                  <a:lnTo>
                    <a:pt x="2733569" y="327533"/>
                  </a:lnTo>
                  <a:lnTo>
                    <a:pt x="2784220" y="327533"/>
                  </a:lnTo>
                  <a:lnTo>
                    <a:pt x="2822705" y="330459"/>
                  </a:lnTo>
                  <a:lnTo>
                    <a:pt x="2887769" y="353839"/>
                  </a:lnTo>
                  <a:lnTo>
                    <a:pt x="2942681" y="406606"/>
                  </a:lnTo>
                  <a:lnTo>
                    <a:pt x="2967323" y="446278"/>
                  </a:lnTo>
                  <a:lnTo>
                    <a:pt x="2988298" y="493283"/>
                  </a:lnTo>
                  <a:lnTo>
                    <a:pt x="3005582" y="547624"/>
                  </a:lnTo>
                  <a:lnTo>
                    <a:pt x="3016753" y="595247"/>
                  </a:lnTo>
                  <a:lnTo>
                    <a:pt x="3025432" y="645304"/>
                  </a:lnTo>
                  <a:lnTo>
                    <a:pt x="3031624" y="697786"/>
                  </a:lnTo>
                  <a:lnTo>
                    <a:pt x="3035334" y="752689"/>
                  </a:lnTo>
                  <a:lnTo>
                    <a:pt x="3036569" y="810006"/>
                  </a:lnTo>
                  <a:lnTo>
                    <a:pt x="3035619" y="859603"/>
                  </a:lnTo>
                  <a:lnTo>
                    <a:pt x="3032775" y="907224"/>
                  </a:lnTo>
                  <a:lnTo>
                    <a:pt x="3028051" y="952845"/>
                  </a:lnTo>
                  <a:lnTo>
                    <a:pt x="3021457" y="996442"/>
                  </a:lnTo>
                  <a:lnTo>
                    <a:pt x="3013265" y="1037236"/>
                  </a:lnTo>
                  <a:lnTo>
                    <a:pt x="3003931" y="1074293"/>
                  </a:lnTo>
                  <a:lnTo>
                    <a:pt x="2981833" y="1137285"/>
                  </a:lnTo>
                  <a:lnTo>
                    <a:pt x="2955512" y="1187275"/>
                  </a:lnTo>
                  <a:lnTo>
                    <a:pt x="2925571" y="1226312"/>
                  </a:lnTo>
                  <a:lnTo>
                    <a:pt x="2890234" y="1256157"/>
                  </a:lnTo>
                  <a:lnTo>
                    <a:pt x="2847847" y="1278382"/>
                  </a:lnTo>
                  <a:lnTo>
                    <a:pt x="2804556" y="1286347"/>
                  </a:lnTo>
                  <a:lnTo>
                    <a:pt x="2784220" y="1286891"/>
                  </a:lnTo>
                  <a:lnTo>
                    <a:pt x="2733569" y="1286891"/>
                  </a:lnTo>
                  <a:lnTo>
                    <a:pt x="2682954" y="1286891"/>
                  </a:lnTo>
                  <a:lnTo>
                    <a:pt x="2632362" y="1286891"/>
                  </a:lnTo>
                  <a:lnTo>
                    <a:pt x="2581782" y="1286891"/>
                  </a:lnTo>
                  <a:lnTo>
                    <a:pt x="2581782" y="1280320"/>
                  </a:lnTo>
                  <a:lnTo>
                    <a:pt x="2581782" y="1273762"/>
                  </a:lnTo>
                  <a:lnTo>
                    <a:pt x="2581782" y="1267227"/>
                  </a:lnTo>
                  <a:lnTo>
                    <a:pt x="2581782" y="1260729"/>
                  </a:lnTo>
                  <a:lnTo>
                    <a:pt x="2586736" y="1260729"/>
                  </a:lnTo>
                  <a:lnTo>
                    <a:pt x="2591689" y="1260729"/>
                  </a:lnTo>
                  <a:lnTo>
                    <a:pt x="2596768" y="1260729"/>
                  </a:lnTo>
                  <a:lnTo>
                    <a:pt x="2606008" y="1259899"/>
                  </a:lnTo>
                  <a:lnTo>
                    <a:pt x="2635996" y="1232122"/>
                  </a:lnTo>
                  <a:lnTo>
                    <a:pt x="2644822" y="1181830"/>
                  </a:lnTo>
                  <a:lnTo>
                    <a:pt x="2645664" y="1122680"/>
                  </a:lnTo>
                  <a:lnTo>
                    <a:pt x="2645664" y="1070102"/>
                  </a:lnTo>
                  <a:lnTo>
                    <a:pt x="2645664" y="1017524"/>
                  </a:lnTo>
                  <a:lnTo>
                    <a:pt x="2645664" y="964946"/>
                  </a:lnTo>
                  <a:lnTo>
                    <a:pt x="2645664" y="912368"/>
                  </a:lnTo>
                  <a:lnTo>
                    <a:pt x="2645664" y="859790"/>
                  </a:lnTo>
                  <a:lnTo>
                    <a:pt x="2645664" y="807212"/>
                  </a:lnTo>
                  <a:lnTo>
                    <a:pt x="2629681" y="807212"/>
                  </a:lnTo>
                  <a:lnTo>
                    <a:pt x="2613723" y="807212"/>
                  </a:lnTo>
                  <a:lnTo>
                    <a:pt x="2597765" y="807212"/>
                  </a:lnTo>
                  <a:lnTo>
                    <a:pt x="2581782" y="807212"/>
                  </a:lnTo>
                  <a:lnTo>
                    <a:pt x="2581782" y="794142"/>
                  </a:lnTo>
                  <a:lnTo>
                    <a:pt x="2581782" y="781050"/>
                  </a:lnTo>
                  <a:lnTo>
                    <a:pt x="2581782" y="767957"/>
                  </a:lnTo>
                  <a:lnTo>
                    <a:pt x="2581782" y="754888"/>
                  </a:lnTo>
                  <a:lnTo>
                    <a:pt x="2597765" y="754888"/>
                  </a:lnTo>
                  <a:lnTo>
                    <a:pt x="2613723" y="754888"/>
                  </a:lnTo>
                  <a:lnTo>
                    <a:pt x="2629681" y="754888"/>
                  </a:lnTo>
                  <a:lnTo>
                    <a:pt x="2645664" y="754888"/>
                  </a:lnTo>
                  <a:lnTo>
                    <a:pt x="2645664" y="702234"/>
                  </a:lnTo>
                  <a:lnTo>
                    <a:pt x="2645664" y="649587"/>
                  </a:lnTo>
                  <a:lnTo>
                    <a:pt x="2645664" y="596952"/>
                  </a:lnTo>
                  <a:lnTo>
                    <a:pt x="2645664" y="544336"/>
                  </a:lnTo>
                  <a:lnTo>
                    <a:pt x="2645664" y="491744"/>
                  </a:lnTo>
                  <a:lnTo>
                    <a:pt x="2645425" y="458410"/>
                  </a:lnTo>
                  <a:lnTo>
                    <a:pt x="2643520" y="412412"/>
                  </a:lnTo>
                  <a:lnTo>
                    <a:pt x="2632013" y="374757"/>
                  </a:lnTo>
                  <a:lnTo>
                    <a:pt x="2596768" y="353822"/>
                  </a:lnTo>
                  <a:lnTo>
                    <a:pt x="2591689" y="353822"/>
                  </a:lnTo>
                  <a:lnTo>
                    <a:pt x="2586736" y="353822"/>
                  </a:lnTo>
                  <a:lnTo>
                    <a:pt x="2581782" y="353822"/>
                  </a:lnTo>
                  <a:lnTo>
                    <a:pt x="2581782" y="347249"/>
                  </a:lnTo>
                  <a:lnTo>
                    <a:pt x="2581782" y="340677"/>
                  </a:lnTo>
                  <a:lnTo>
                    <a:pt x="2581782" y="334105"/>
                  </a:lnTo>
                  <a:lnTo>
                    <a:pt x="2581782" y="327533"/>
                  </a:lnTo>
                  <a:close/>
                </a:path>
                <a:path w="4340859" h="1310004">
                  <a:moveTo>
                    <a:pt x="1692655" y="327533"/>
                  </a:moveTo>
                  <a:lnTo>
                    <a:pt x="1692655" y="327533"/>
                  </a:lnTo>
                  <a:lnTo>
                    <a:pt x="1928749" y="327533"/>
                  </a:lnTo>
                  <a:lnTo>
                    <a:pt x="1928749" y="334105"/>
                  </a:lnTo>
                  <a:lnTo>
                    <a:pt x="1928749" y="340677"/>
                  </a:lnTo>
                  <a:lnTo>
                    <a:pt x="1928749" y="347249"/>
                  </a:lnTo>
                  <a:lnTo>
                    <a:pt x="1928749" y="353822"/>
                  </a:lnTo>
                  <a:lnTo>
                    <a:pt x="1923795" y="353822"/>
                  </a:lnTo>
                  <a:lnTo>
                    <a:pt x="1918842" y="353822"/>
                  </a:lnTo>
                  <a:lnTo>
                    <a:pt x="1913763" y="353822"/>
                  </a:lnTo>
                  <a:lnTo>
                    <a:pt x="1904428" y="354750"/>
                  </a:lnTo>
                  <a:lnTo>
                    <a:pt x="1874440" y="382111"/>
                  </a:lnTo>
                  <a:lnTo>
                    <a:pt x="1865804" y="433355"/>
                  </a:lnTo>
                  <a:lnTo>
                    <a:pt x="1864867" y="491744"/>
                  </a:lnTo>
                  <a:lnTo>
                    <a:pt x="1864867" y="544322"/>
                  </a:lnTo>
                  <a:lnTo>
                    <a:pt x="1864867" y="596900"/>
                  </a:lnTo>
                  <a:lnTo>
                    <a:pt x="1864867" y="1122680"/>
                  </a:lnTo>
                  <a:lnTo>
                    <a:pt x="1865106" y="1156069"/>
                  </a:lnTo>
                  <a:lnTo>
                    <a:pt x="1867011" y="1202082"/>
                  </a:lnTo>
                  <a:lnTo>
                    <a:pt x="1878518" y="1239722"/>
                  </a:lnTo>
                  <a:lnTo>
                    <a:pt x="1913763" y="1260729"/>
                  </a:lnTo>
                  <a:lnTo>
                    <a:pt x="1918842" y="1260729"/>
                  </a:lnTo>
                  <a:lnTo>
                    <a:pt x="1923795" y="1260729"/>
                  </a:lnTo>
                  <a:lnTo>
                    <a:pt x="1928749" y="1260729"/>
                  </a:lnTo>
                  <a:lnTo>
                    <a:pt x="1928749" y="1267227"/>
                  </a:lnTo>
                  <a:lnTo>
                    <a:pt x="1928749" y="1273762"/>
                  </a:lnTo>
                  <a:lnTo>
                    <a:pt x="1928749" y="1280320"/>
                  </a:lnTo>
                  <a:lnTo>
                    <a:pt x="1928749" y="1286891"/>
                  </a:lnTo>
                  <a:lnTo>
                    <a:pt x="1881566" y="1286891"/>
                  </a:lnTo>
                  <a:lnTo>
                    <a:pt x="1834360" y="1286891"/>
                  </a:lnTo>
                  <a:lnTo>
                    <a:pt x="1787135" y="1286891"/>
                  </a:lnTo>
                  <a:lnTo>
                    <a:pt x="1739898" y="1286891"/>
                  </a:lnTo>
                  <a:lnTo>
                    <a:pt x="1692655" y="1286891"/>
                  </a:lnTo>
                  <a:lnTo>
                    <a:pt x="1692655" y="1280320"/>
                  </a:lnTo>
                  <a:lnTo>
                    <a:pt x="1692655" y="1273762"/>
                  </a:lnTo>
                  <a:lnTo>
                    <a:pt x="1692655" y="1267227"/>
                  </a:lnTo>
                  <a:lnTo>
                    <a:pt x="1692655" y="1260729"/>
                  </a:lnTo>
                  <a:lnTo>
                    <a:pt x="1697736" y="1260729"/>
                  </a:lnTo>
                  <a:lnTo>
                    <a:pt x="1702689" y="1260729"/>
                  </a:lnTo>
                  <a:lnTo>
                    <a:pt x="1707641" y="1260729"/>
                  </a:lnTo>
                  <a:lnTo>
                    <a:pt x="1717047" y="1259800"/>
                  </a:lnTo>
                  <a:lnTo>
                    <a:pt x="1746980" y="1232423"/>
                  </a:lnTo>
                  <a:lnTo>
                    <a:pt x="1755393" y="1181068"/>
                  </a:lnTo>
                  <a:lnTo>
                    <a:pt x="1756282" y="1122680"/>
                  </a:lnTo>
                  <a:lnTo>
                    <a:pt x="1756282" y="1070102"/>
                  </a:lnTo>
                  <a:lnTo>
                    <a:pt x="1756282" y="1017524"/>
                  </a:lnTo>
                  <a:lnTo>
                    <a:pt x="1756282" y="491744"/>
                  </a:lnTo>
                  <a:lnTo>
                    <a:pt x="1756064" y="458410"/>
                  </a:lnTo>
                  <a:lnTo>
                    <a:pt x="1754247" y="412412"/>
                  </a:lnTo>
                  <a:lnTo>
                    <a:pt x="1742938" y="374757"/>
                  </a:lnTo>
                  <a:lnTo>
                    <a:pt x="1707641" y="353822"/>
                  </a:lnTo>
                  <a:lnTo>
                    <a:pt x="1702689" y="353822"/>
                  </a:lnTo>
                  <a:lnTo>
                    <a:pt x="1697736" y="353822"/>
                  </a:lnTo>
                  <a:lnTo>
                    <a:pt x="1692655" y="353822"/>
                  </a:lnTo>
                  <a:lnTo>
                    <a:pt x="1692655" y="347249"/>
                  </a:lnTo>
                  <a:lnTo>
                    <a:pt x="1692655" y="340677"/>
                  </a:lnTo>
                  <a:lnTo>
                    <a:pt x="1692655" y="334105"/>
                  </a:lnTo>
                  <a:lnTo>
                    <a:pt x="1692655" y="327533"/>
                  </a:lnTo>
                  <a:close/>
                </a:path>
                <a:path w="4340859" h="1310004">
                  <a:moveTo>
                    <a:pt x="0" y="327533"/>
                  </a:moveTo>
                  <a:lnTo>
                    <a:pt x="54121" y="327533"/>
                  </a:lnTo>
                  <a:lnTo>
                    <a:pt x="108267" y="327533"/>
                  </a:lnTo>
                  <a:lnTo>
                    <a:pt x="162413" y="327533"/>
                  </a:lnTo>
                  <a:lnTo>
                    <a:pt x="216535" y="327533"/>
                  </a:lnTo>
                  <a:lnTo>
                    <a:pt x="216535" y="334105"/>
                  </a:lnTo>
                  <a:lnTo>
                    <a:pt x="216535" y="340677"/>
                  </a:lnTo>
                  <a:lnTo>
                    <a:pt x="216535" y="347249"/>
                  </a:lnTo>
                  <a:lnTo>
                    <a:pt x="216535" y="353822"/>
                  </a:lnTo>
                  <a:lnTo>
                    <a:pt x="213994" y="353822"/>
                  </a:lnTo>
                  <a:lnTo>
                    <a:pt x="211581" y="353822"/>
                  </a:lnTo>
                  <a:lnTo>
                    <a:pt x="209168" y="353822"/>
                  </a:lnTo>
                  <a:lnTo>
                    <a:pt x="195667" y="354778"/>
                  </a:lnTo>
                  <a:lnTo>
                    <a:pt x="163448" y="382444"/>
                  </a:lnTo>
                  <a:lnTo>
                    <a:pt x="161543" y="400431"/>
                  </a:lnTo>
                  <a:lnTo>
                    <a:pt x="161710" y="407098"/>
                  </a:lnTo>
                  <a:lnTo>
                    <a:pt x="170037" y="462438"/>
                  </a:lnTo>
                  <a:lnTo>
                    <a:pt x="182244" y="523494"/>
                  </a:lnTo>
                  <a:lnTo>
                    <a:pt x="191849" y="571267"/>
                  </a:lnTo>
                  <a:lnTo>
                    <a:pt x="201460" y="619034"/>
                  </a:lnTo>
                  <a:lnTo>
                    <a:pt x="211076" y="666795"/>
                  </a:lnTo>
                  <a:lnTo>
                    <a:pt x="220694" y="714550"/>
                  </a:lnTo>
                  <a:lnTo>
                    <a:pt x="230314" y="762301"/>
                  </a:lnTo>
                  <a:lnTo>
                    <a:pt x="239934" y="810048"/>
                  </a:lnTo>
                  <a:lnTo>
                    <a:pt x="249552" y="857792"/>
                  </a:lnTo>
                  <a:lnTo>
                    <a:pt x="259168" y="905534"/>
                  </a:lnTo>
                  <a:lnTo>
                    <a:pt x="268779" y="953274"/>
                  </a:lnTo>
                  <a:lnTo>
                    <a:pt x="278383" y="1001014"/>
                  </a:lnTo>
                  <a:lnTo>
                    <a:pt x="288294" y="953774"/>
                  </a:lnTo>
                  <a:lnTo>
                    <a:pt x="298212" y="906542"/>
                  </a:lnTo>
                  <a:lnTo>
                    <a:pt x="308134" y="859314"/>
                  </a:lnTo>
                  <a:lnTo>
                    <a:pt x="318060" y="812090"/>
                  </a:lnTo>
                  <a:lnTo>
                    <a:pt x="327988" y="764868"/>
                  </a:lnTo>
                  <a:lnTo>
                    <a:pt x="337914" y="717644"/>
                  </a:lnTo>
                  <a:lnTo>
                    <a:pt x="347836" y="670416"/>
                  </a:lnTo>
                  <a:lnTo>
                    <a:pt x="357754" y="623184"/>
                  </a:lnTo>
                  <a:lnTo>
                    <a:pt x="367664" y="575945"/>
                  </a:lnTo>
                  <a:lnTo>
                    <a:pt x="380555" y="511540"/>
                  </a:lnTo>
                  <a:lnTo>
                    <a:pt x="387350" y="472567"/>
                  </a:lnTo>
                  <a:lnTo>
                    <a:pt x="390905" y="427990"/>
                  </a:lnTo>
                  <a:lnTo>
                    <a:pt x="390572" y="417724"/>
                  </a:lnTo>
                  <a:lnTo>
                    <a:pt x="378999" y="376237"/>
                  </a:lnTo>
                  <a:lnTo>
                    <a:pt x="343215" y="354562"/>
                  </a:lnTo>
                  <a:lnTo>
                    <a:pt x="331977" y="353822"/>
                  </a:lnTo>
                  <a:lnTo>
                    <a:pt x="331977" y="347249"/>
                  </a:lnTo>
                  <a:lnTo>
                    <a:pt x="331977" y="340677"/>
                  </a:lnTo>
                  <a:lnTo>
                    <a:pt x="331977" y="334105"/>
                  </a:lnTo>
                  <a:lnTo>
                    <a:pt x="331977" y="327533"/>
                  </a:lnTo>
                  <a:lnTo>
                    <a:pt x="369030" y="327533"/>
                  </a:lnTo>
                  <a:lnTo>
                    <a:pt x="406082" y="327533"/>
                  </a:lnTo>
                  <a:lnTo>
                    <a:pt x="443134" y="327533"/>
                  </a:lnTo>
                  <a:lnTo>
                    <a:pt x="480187" y="327533"/>
                  </a:lnTo>
                  <a:lnTo>
                    <a:pt x="480187" y="334105"/>
                  </a:lnTo>
                  <a:lnTo>
                    <a:pt x="480187" y="340677"/>
                  </a:lnTo>
                  <a:lnTo>
                    <a:pt x="480187" y="347249"/>
                  </a:lnTo>
                  <a:lnTo>
                    <a:pt x="480187" y="353822"/>
                  </a:lnTo>
                  <a:lnTo>
                    <a:pt x="468213" y="360463"/>
                  </a:lnTo>
                  <a:lnTo>
                    <a:pt x="436244" y="409702"/>
                  </a:lnTo>
                  <a:lnTo>
                    <a:pt x="418845" y="468915"/>
                  </a:lnTo>
                  <a:lnTo>
                    <a:pt x="407562" y="516465"/>
                  </a:lnTo>
                  <a:lnTo>
                    <a:pt x="394588" y="575945"/>
                  </a:lnTo>
                  <a:lnTo>
                    <a:pt x="384225" y="624790"/>
                  </a:lnTo>
                  <a:lnTo>
                    <a:pt x="373862" y="673639"/>
                  </a:lnTo>
                  <a:lnTo>
                    <a:pt x="363499" y="722490"/>
                  </a:lnTo>
                  <a:lnTo>
                    <a:pt x="353136" y="771344"/>
                  </a:lnTo>
                  <a:lnTo>
                    <a:pt x="342773" y="820198"/>
                  </a:lnTo>
                  <a:lnTo>
                    <a:pt x="332409" y="869054"/>
                  </a:lnTo>
                  <a:lnTo>
                    <a:pt x="322046" y="917911"/>
                  </a:lnTo>
                  <a:lnTo>
                    <a:pt x="311683" y="966768"/>
                  </a:lnTo>
                  <a:lnTo>
                    <a:pt x="301320" y="1015625"/>
                  </a:lnTo>
                  <a:lnTo>
                    <a:pt x="290957" y="1064481"/>
                  </a:lnTo>
                  <a:lnTo>
                    <a:pt x="280593" y="1113335"/>
                  </a:lnTo>
                  <a:lnTo>
                    <a:pt x="270230" y="1162189"/>
                  </a:lnTo>
                  <a:lnTo>
                    <a:pt x="259867" y="1211040"/>
                  </a:lnTo>
                  <a:lnTo>
                    <a:pt x="249504" y="1259889"/>
                  </a:lnTo>
                  <a:lnTo>
                    <a:pt x="239140" y="1308735"/>
                  </a:lnTo>
                  <a:lnTo>
                    <a:pt x="235457" y="1308735"/>
                  </a:lnTo>
                  <a:lnTo>
                    <a:pt x="231775" y="1308735"/>
                  </a:lnTo>
                  <a:lnTo>
                    <a:pt x="228091" y="1308735"/>
                  </a:lnTo>
                  <a:lnTo>
                    <a:pt x="217779" y="1257907"/>
                  </a:lnTo>
                  <a:lnTo>
                    <a:pt x="207466" y="1207078"/>
                  </a:lnTo>
                  <a:lnTo>
                    <a:pt x="197153" y="1156245"/>
                  </a:lnTo>
                  <a:lnTo>
                    <a:pt x="186839" y="1105411"/>
                  </a:lnTo>
                  <a:lnTo>
                    <a:pt x="176525" y="1054575"/>
                  </a:lnTo>
                  <a:lnTo>
                    <a:pt x="166209" y="1003737"/>
                  </a:lnTo>
                  <a:lnTo>
                    <a:pt x="155892" y="952900"/>
                  </a:lnTo>
                  <a:lnTo>
                    <a:pt x="145573" y="902061"/>
                  </a:lnTo>
                  <a:lnTo>
                    <a:pt x="135252" y="851224"/>
                  </a:lnTo>
                  <a:lnTo>
                    <a:pt x="124930" y="800386"/>
                  </a:lnTo>
                  <a:lnTo>
                    <a:pt x="114605" y="749550"/>
                  </a:lnTo>
                  <a:lnTo>
                    <a:pt x="104278" y="698716"/>
                  </a:lnTo>
                  <a:lnTo>
                    <a:pt x="93948" y="647883"/>
                  </a:lnTo>
                  <a:lnTo>
                    <a:pt x="83615" y="597054"/>
                  </a:lnTo>
                  <a:lnTo>
                    <a:pt x="73278" y="546227"/>
                  </a:lnTo>
                  <a:lnTo>
                    <a:pt x="60442" y="484366"/>
                  </a:lnTo>
                  <a:lnTo>
                    <a:pt x="49926" y="436721"/>
                  </a:lnTo>
                  <a:lnTo>
                    <a:pt x="35813" y="384175"/>
                  </a:lnTo>
                  <a:lnTo>
                    <a:pt x="0" y="353822"/>
                  </a:lnTo>
                  <a:lnTo>
                    <a:pt x="0" y="347249"/>
                  </a:lnTo>
                  <a:lnTo>
                    <a:pt x="0" y="340677"/>
                  </a:lnTo>
                  <a:lnTo>
                    <a:pt x="0" y="334105"/>
                  </a:lnTo>
                  <a:lnTo>
                    <a:pt x="0" y="327533"/>
                  </a:lnTo>
                  <a:close/>
                </a:path>
                <a:path w="4340859" h="1310004">
                  <a:moveTo>
                    <a:pt x="2190368" y="307848"/>
                  </a:moveTo>
                  <a:lnTo>
                    <a:pt x="2192528" y="307848"/>
                  </a:lnTo>
                  <a:lnTo>
                    <a:pt x="2194560" y="307848"/>
                  </a:lnTo>
                  <a:lnTo>
                    <a:pt x="2196718" y="307848"/>
                  </a:lnTo>
                  <a:lnTo>
                    <a:pt x="2206888" y="356998"/>
                  </a:lnTo>
                  <a:lnTo>
                    <a:pt x="2217060" y="406151"/>
                  </a:lnTo>
                  <a:lnTo>
                    <a:pt x="2227234" y="455307"/>
                  </a:lnTo>
                  <a:lnTo>
                    <a:pt x="2237410" y="504465"/>
                  </a:lnTo>
                  <a:lnTo>
                    <a:pt x="2247588" y="553626"/>
                  </a:lnTo>
                  <a:lnTo>
                    <a:pt x="2257766" y="602788"/>
                  </a:lnTo>
                  <a:lnTo>
                    <a:pt x="2267946" y="651953"/>
                  </a:lnTo>
                  <a:lnTo>
                    <a:pt x="2278126" y="701119"/>
                  </a:lnTo>
                  <a:lnTo>
                    <a:pt x="2288305" y="750286"/>
                  </a:lnTo>
                  <a:lnTo>
                    <a:pt x="2298485" y="799455"/>
                  </a:lnTo>
                  <a:lnTo>
                    <a:pt x="2308663" y="848625"/>
                  </a:lnTo>
                  <a:lnTo>
                    <a:pt x="2318841" y="897796"/>
                  </a:lnTo>
                  <a:lnTo>
                    <a:pt x="2329017" y="946968"/>
                  </a:lnTo>
                  <a:lnTo>
                    <a:pt x="2339191" y="996140"/>
                  </a:lnTo>
                  <a:lnTo>
                    <a:pt x="2349363" y="1045313"/>
                  </a:lnTo>
                  <a:lnTo>
                    <a:pt x="2359532" y="1094486"/>
                  </a:lnTo>
                  <a:lnTo>
                    <a:pt x="2370651" y="1145155"/>
                  </a:lnTo>
                  <a:lnTo>
                    <a:pt x="2380757" y="1185513"/>
                  </a:lnTo>
                  <a:lnTo>
                    <a:pt x="2397887" y="1235202"/>
                  </a:lnTo>
                  <a:lnTo>
                    <a:pt x="2429764" y="1260729"/>
                  </a:lnTo>
                  <a:lnTo>
                    <a:pt x="2429764" y="1267227"/>
                  </a:lnTo>
                  <a:lnTo>
                    <a:pt x="2429764" y="1273762"/>
                  </a:lnTo>
                  <a:lnTo>
                    <a:pt x="2429764" y="1280320"/>
                  </a:lnTo>
                  <a:lnTo>
                    <a:pt x="2429764" y="1286891"/>
                  </a:lnTo>
                  <a:lnTo>
                    <a:pt x="2375183" y="1286891"/>
                  </a:lnTo>
                  <a:lnTo>
                    <a:pt x="2320591" y="1286891"/>
                  </a:lnTo>
                  <a:lnTo>
                    <a:pt x="2265975" y="1286891"/>
                  </a:lnTo>
                  <a:lnTo>
                    <a:pt x="2211324" y="1286891"/>
                  </a:lnTo>
                  <a:lnTo>
                    <a:pt x="2211324" y="1280320"/>
                  </a:lnTo>
                  <a:lnTo>
                    <a:pt x="2211324" y="1273762"/>
                  </a:lnTo>
                  <a:lnTo>
                    <a:pt x="2211324" y="1267227"/>
                  </a:lnTo>
                  <a:lnTo>
                    <a:pt x="2211324" y="1260729"/>
                  </a:lnTo>
                  <a:lnTo>
                    <a:pt x="2214371" y="1260729"/>
                  </a:lnTo>
                  <a:lnTo>
                    <a:pt x="2217419" y="1260729"/>
                  </a:lnTo>
                  <a:lnTo>
                    <a:pt x="2220341" y="1260729"/>
                  </a:lnTo>
                  <a:lnTo>
                    <a:pt x="2232509" y="1259752"/>
                  </a:lnTo>
                  <a:lnTo>
                    <a:pt x="2262838" y="1231328"/>
                  </a:lnTo>
                  <a:lnTo>
                    <a:pt x="2264664" y="1212596"/>
                  </a:lnTo>
                  <a:lnTo>
                    <a:pt x="2264542" y="1206168"/>
                  </a:lnTo>
                  <a:lnTo>
                    <a:pt x="2256791" y="1154162"/>
                  </a:lnTo>
                  <a:lnTo>
                    <a:pt x="2246725" y="1103441"/>
                  </a:lnTo>
                  <a:lnTo>
                    <a:pt x="2234723" y="1043676"/>
                  </a:lnTo>
                  <a:lnTo>
                    <a:pt x="2228723" y="1013841"/>
                  </a:lnTo>
                  <a:lnTo>
                    <a:pt x="2188833" y="1013841"/>
                  </a:lnTo>
                  <a:lnTo>
                    <a:pt x="2148966" y="1013841"/>
                  </a:lnTo>
                  <a:lnTo>
                    <a:pt x="2109100" y="1013841"/>
                  </a:lnTo>
                  <a:lnTo>
                    <a:pt x="2069211" y="1013841"/>
                  </a:lnTo>
                  <a:lnTo>
                    <a:pt x="2064450" y="1037177"/>
                  </a:lnTo>
                  <a:lnTo>
                    <a:pt x="2054977" y="1083849"/>
                  </a:lnTo>
                  <a:lnTo>
                    <a:pt x="2046194" y="1129500"/>
                  </a:lnTo>
                  <a:lnTo>
                    <a:pt x="2041483" y="1168032"/>
                  </a:lnTo>
                  <a:lnTo>
                    <a:pt x="2040889" y="1184275"/>
                  </a:lnTo>
                  <a:lnTo>
                    <a:pt x="2041844" y="1203134"/>
                  </a:lnTo>
                  <a:lnTo>
                    <a:pt x="2056256" y="1243711"/>
                  </a:lnTo>
                  <a:lnTo>
                    <a:pt x="2100453" y="1260729"/>
                  </a:lnTo>
                  <a:lnTo>
                    <a:pt x="2100453" y="1267227"/>
                  </a:lnTo>
                  <a:lnTo>
                    <a:pt x="2100453" y="1273762"/>
                  </a:lnTo>
                  <a:lnTo>
                    <a:pt x="2100453" y="1280320"/>
                  </a:lnTo>
                  <a:lnTo>
                    <a:pt x="2100453" y="1286891"/>
                  </a:lnTo>
                  <a:lnTo>
                    <a:pt x="2062924" y="1286891"/>
                  </a:lnTo>
                  <a:lnTo>
                    <a:pt x="2025396" y="1286891"/>
                  </a:lnTo>
                  <a:lnTo>
                    <a:pt x="1987867" y="1286891"/>
                  </a:lnTo>
                  <a:lnTo>
                    <a:pt x="1950339" y="1286891"/>
                  </a:lnTo>
                  <a:lnTo>
                    <a:pt x="1950339" y="1280320"/>
                  </a:lnTo>
                  <a:lnTo>
                    <a:pt x="1950339" y="1273762"/>
                  </a:lnTo>
                  <a:lnTo>
                    <a:pt x="1950339" y="1267227"/>
                  </a:lnTo>
                  <a:lnTo>
                    <a:pt x="1950339" y="1260729"/>
                  </a:lnTo>
                  <a:lnTo>
                    <a:pt x="1961965" y="1255113"/>
                  </a:lnTo>
                  <a:lnTo>
                    <a:pt x="1990343" y="1217930"/>
                  </a:lnTo>
                  <a:lnTo>
                    <a:pt x="2007790" y="1164224"/>
                  </a:lnTo>
                  <a:lnTo>
                    <a:pt x="2017901" y="1123400"/>
                  </a:lnTo>
                  <a:lnTo>
                    <a:pt x="2028952" y="1073277"/>
                  </a:lnTo>
                  <a:lnTo>
                    <a:pt x="2039719" y="1022248"/>
                  </a:lnTo>
                  <a:lnTo>
                    <a:pt x="2050485" y="971219"/>
                  </a:lnTo>
                  <a:lnTo>
                    <a:pt x="2061247" y="920191"/>
                  </a:lnTo>
                  <a:lnTo>
                    <a:pt x="2072008" y="869162"/>
                  </a:lnTo>
                  <a:lnTo>
                    <a:pt x="2082767" y="818134"/>
                  </a:lnTo>
                  <a:lnTo>
                    <a:pt x="2093524" y="767105"/>
                  </a:lnTo>
                  <a:lnTo>
                    <a:pt x="2104282" y="716076"/>
                  </a:lnTo>
                  <a:lnTo>
                    <a:pt x="2115038" y="665048"/>
                  </a:lnTo>
                  <a:lnTo>
                    <a:pt x="2125796" y="614019"/>
                  </a:lnTo>
                  <a:lnTo>
                    <a:pt x="2136553" y="562991"/>
                  </a:lnTo>
                  <a:lnTo>
                    <a:pt x="2147312" y="511962"/>
                  </a:lnTo>
                  <a:lnTo>
                    <a:pt x="2158073" y="460933"/>
                  </a:lnTo>
                  <a:lnTo>
                    <a:pt x="2168835" y="409905"/>
                  </a:lnTo>
                  <a:lnTo>
                    <a:pt x="2179601" y="358876"/>
                  </a:lnTo>
                  <a:lnTo>
                    <a:pt x="2190368" y="307848"/>
                  </a:lnTo>
                  <a:close/>
                </a:path>
                <a:path w="4340859" h="1310004">
                  <a:moveTo>
                    <a:pt x="733425" y="307848"/>
                  </a:moveTo>
                  <a:lnTo>
                    <a:pt x="735456" y="307848"/>
                  </a:lnTo>
                  <a:lnTo>
                    <a:pt x="737615" y="307848"/>
                  </a:lnTo>
                  <a:lnTo>
                    <a:pt x="739648" y="307848"/>
                  </a:lnTo>
                  <a:lnTo>
                    <a:pt x="749838" y="356998"/>
                  </a:lnTo>
                  <a:lnTo>
                    <a:pt x="760025" y="406151"/>
                  </a:lnTo>
                  <a:lnTo>
                    <a:pt x="770210" y="455307"/>
                  </a:lnTo>
                  <a:lnTo>
                    <a:pt x="780393" y="504465"/>
                  </a:lnTo>
                  <a:lnTo>
                    <a:pt x="790573" y="553626"/>
                  </a:lnTo>
                  <a:lnTo>
                    <a:pt x="800751" y="602788"/>
                  </a:lnTo>
                  <a:lnTo>
                    <a:pt x="810927" y="651953"/>
                  </a:lnTo>
                  <a:lnTo>
                    <a:pt x="821102" y="701119"/>
                  </a:lnTo>
                  <a:lnTo>
                    <a:pt x="831275" y="750286"/>
                  </a:lnTo>
                  <a:lnTo>
                    <a:pt x="841447" y="799455"/>
                  </a:lnTo>
                  <a:lnTo>
                    <a:pt x="851618" y="848625"/>
                  </a:lnTo>
                  <a:lnTo>
                    <a:pt x="861788" y="897796"/>
                  </a:lnTo>
                  <a:lnTo>
                    <a:pt x="871957" y="946968"/>
                  </a:lnTo>
                  <a:lnTo>
                    <a:pt x="882125" y="996140"/>
                  </a:lnTo>
                  <a:lnTo>
                    <a:pt x="892294" y="1045313"/>
                  </a:lnTo>
                  <a:lnTo>
                    <a:pt x="902462" y="1094486"/>
                  </a:lnTo>
                  <a:lnTo>
                    <a:pt x="913634" y="1145155"/>
                  </a:lnTo>
                  <a:lnTo>
                    <a:pt x="923734" y="1185513"/>
                  </a:lnTo>
                  <a:lnTo>
                    <a:pt x="940815" y="1235202"/>
                  </a:lnTo>
                  <a:lnTo>
                    <a:pt x="972819" y="1260729"/>
                  </a:lnTo>
                  <a:lnTo>
                    <a:pt x="972819" y="1267227"/>
                  </a:lnTo>
                  <a:lnTo>
                    <a:pt x="972819" y="1273762"/>
                  </a:lnTo>
                  <a:lnTo>
                    <a:pt x="972819" y="1280320"/>
                  </a:lnTo>
                  <a:lnTo>
                    <a:pt x="972819" y="1286891"/>
                  </a:lnTo>
                  <a:lnTo>
                    <a:pt x="918168" y="1286891"/>
                  </a:lnTo>
                  <a:lnTo>
                    <a:pt x="863552" y="1286891"/>
                  </a:lnTo>
                  <a:lnTo>
                    <a:pt x="808960" y="1286891"/>
                  </a:lnTo>
                  <a:lnTo>
                    <a:pt x="754379" y="1286891"/>
                  </a:lnTo>
                  <a:lnTo>
                    <a:pt x="754379" y="1280320"/>
                  </a:lnTo>
                  <a:lnTo>
                    <a:pt x="754379" y="1273762"/>
                  </a:lnTo>
                  <a:lnTo>
                    <a:pt x="754379" y="1267227"/>
                  </a:lnTo>
                  <a:lnTo>
                    <a:pt x="754379" y="1260729"/>
                  </a:lnTo>
                  <a:lnTo>
                    <a:pt x="757301" y="1260729"/>
                  </a:lnTo>
                  <a:lnTo>
                    <a:pt x="760349" y="1260729"/>
                  </a:lnTo>
                  <a:lnTo>
                    <a:pt x="763396" y="1260729"/>
                  </a:lnTo>
                  <a:lnTo>
                    <a:pt x="775565" y="1259752"/>
                  </a:lnTo>
                  <a:lnTo>
                    <a:pt x="805783" y="1231328"/>
                  </a:lnTo>
                  <a:lnTo>
                    <a:pt x="807592" y="1212596"/>
                  </a:lnTo>
                  <a:lnTo>
                    <a:pt x="807473" y="1206168"/>
                  </a:lnTo>
                  <a:lnTo>
                    <a:pt x="799776" y="1154162"/>
                  </a:lnTo>
                  <a:lnTo>
                    <a:pt x="789654" y="1103441"/>
                  </a:lnTo>
                  <a:lnTo>
                    <a:pt x="777652" y="1043676"/>
                  </a:lnTo>
                  <a:lnTo>
                    <a:pt x="771651" y="1013841"/>
                  </a:lnTo>
                  <a:lnTo>
                    <a:pt x="731815" y="1013841"/>
                  </a:lnTo>
                  <a:lnTo>
                    <a:pt x="691943" y="1013841"/>
                  </a:lnTo>
                  <a:lnTo>
                    <a:pt x="652047" y="1013841"/>
                  </a:lnTo>
                  <a:lnTo>
                    <a:pt x="612139" y="1013841"/>
                  </a:lnTo>
                  <a:lnTo>
                    <a:pt x="607397" y="1037177"/>
                  </a:lnTo>
                  <a:lnTo>
                    <a:pt x="602678" y="1060513"/>
                  </a:lnTo>
                  <a:lnTo>
                    <a:pt x="597959" y="1083849"/>
                  </a:lnTo>
                  <a:lnTo>
                    <a:pt x="593216" y="1107186"/>
                  </a:lnTo>
                  <a:lnTo>
                    <a:pt x="589123" y="1129500"/>
                  </a:lnTo>
                  <a:lnTo>
                    <a:pt x="586184" y="1149778"/>
                  </a:lnTo>
                  <a:lnTo>
                    <a:pt x="584412" y="1168032"/>
                  </a:lnTo>
                  <a:lnTo>
                    <a:pt x="583818" y="1184275"/>
                  </a:lnTo>
                  <a:lnTo>
                    <a:pt x="584791" y="1203134"/>
                  </a:lnTo>
                  <a:lnTo>
                    <a:pt x="599186" y="1243711"/>
                  </a:lnTo>
                  <a:lnTo>
                    <a:pt x="643508" y="1260729"/>
                  </a:lnTo>
                  <a:lnTo>
                    <a:pt x="643508" y="1267227"/>
                  </a:lnTo>
                  <a:lnTo>
                    <a:pt x="643508" y="1273762"/>
                  </a:lnTo>
                  <a:lnTo>
                    <a:pt x="643508" y="1280320"/>
                  </a:lnTo>
                  <a:lnTo>
                    <a:pt x="643508" y="1286891"/>
                  </a:lnTo>
                  <a:lnTo>
                    <a:pt x="605960" y="1286891"/>
                  </a:lnTo>
                  <a:lnTo>
                    <a:pt x="568388" y="1286891"/>
                  </a:lnTo>
                  <a:lnTo>
                    <a:pt x="530816" y="1286891"/>
                  </a:lnTo>
                  <a:lnTo>
                    <a:pt x="493267" y="1286891"/>
                  </a:lnTo>
                  <a:lnTo>
                    <a:pt x="493267" y="1280320"/>
                  </a:lnTo>
                  <a:lnTo>
                    <a:pt x="493267" y="1273762"/>
                  </a:lnTo>
                  <a:lnTo>
                    <a:pt x="493267" y="1267227"/>
                  </a:lnTo>
                  <a:lnTo>
                    <a:pt x="493267" y="1260729"/>
                  </a:lnTo>
                  <a:lnTo>
                    <a:pt x="504912" y="1255113"/>
                  </a:lnTo>
                  <a:lnTo>
                    <a:pt x="533273" y="1217930"/>
                  </a:lnTo>
                  <a:lnTo>
                    <a:pt x="550719" y="1164224"/>
                  </a:lnTo>
                  <a:lnTo>
                    <a:pt x="560830" y="1123400"/>
                  </a:lnTo>
                  <a:lnTo>
                    <a:pt x="571880" y="1073277"/>
                  </a:lnTo>
                  <a:lnTo>
                    <a:pt x="582650" y="1022248"/>
                  </a:lnTo>
                  <a:lnTo>
                    <a:pt x="593420" y="971219"/>
                  </a:lnTo>
                  <a:lnTo>
                    <a:pt x="722655" y="358876"/>
                  </a:lnTo>
                  <a:lnTo>
                    <a:pt x="733425" y="307848"/>
                  </a:lnTo>
                  <a:close/>
                </a:path>
                <a:path w="4340859" h="1310004">
                  <a:moveTo>
                    <a:pt x="1428750" y="304927"/>
                  </a:moveTo>
                  <a:lnTo>
                    <a:pt x="1475523" y="311302"/>
                  </a:lnTo>
                  <a:lnTo>
                    <a:pt x="1521567" y="336536"/>
                  </a:lnTo>
                  <a:lnTo>
                    <a:pt x="1551543" y="360082"/>
                  </a:lnTo>
                  <a:lnTo>
                    <a:pt x="1562925" y="368379"/>
                  </a:lnTo>
                  <a:lnTo>
                    <a:pt x="1570974" y="373366"/>
                  </a:lnTo>
                  <a:lnTo>
                    <a:pt x="1575689" y="375031"/>
                  </a:lnTo>
                  <a:lnTo>
                    <a:pt x="1581912" y="375031"/>
                  </a:lnTo>
                  <a:lnTo>
                    <a:pt x="1600596" y="339486"/>
                  </a:lnTo>
                  <a:lnTo>
                    <a:pt x="1607565" y="305689"/>
                  </a:lnTo>
                  <a:lnTo>
                    <a:pt x="1611756" y="305689"/>
                  </a:lnTo>
                  <a:lnTo>
                    <a:pt x="1615820" y="305689"/>
                  </a:lnTo>
                  <a:lnTo>
                    <a:pt x="1619885" y="305689"/>
                  </a:lnTo>
                  <a:lnTo>
                    <a:pt x="1619885" y="353974"/>
                  </a:lnTo>
                  <a:lnTo>
                    <a:pt x="1619885" y="643763"/>
                  </a:lnTo>
                  <a:lnTo>
                    <a:pt x="1615820" y="643763"/>
                  </a:lnTo>
                  <a:lnTo>
                    <a:pt x="1611756" y="643763"/>
                  </a:lnTo>
                  <a:lnTo>
                    <a:pt x="1607565" y="643763"/>
                  </a:lnTo>
                  <a:lnTo>
                    <a:pt x="1595036" y="578639"/>
                  </a:lnTo>
                  <a:lnTo>
                    <a:pt x="1579721" y="521779"/>
                  </a:lnTo>
                  <a:lnTo>
                    <a:pt x="1561595" y="473205"/>
                  </a:lnTo>
                  <a:lnTo>
                    <a:pt x="1540637" y="432943"/>
                  </a:lnTo>
                  <a:lnTo>
                    <a:pt x="1517824" y="401419"/>
                  </a:lnTo>
                  <a:lnTo>
                    <a:pt x="1469056" y="365327"/>
                  </a:lnTo>
                  <a:lnTo>
                    <a:pt x="1443101" y="360807"/>
                  </a:lnTo>
                  <a:lnTo>
                    <a:pt x="1418836" y="364593"/>
                  </a:lnTo>
                  <a:lnTo>
                    <a:pt x="1376735" y="394882"/>
                  </a:lnTo>
                  <a:lnTo>
                    <a:pt x="1343278" y="454578"/>
                  </a:lnTo>
                  <a:lnTo>
                    <a:pt x="1330134" y="493760"/>
                  </a:lnTo>
                  <a:lnTo>
                    <a:pt x="1319466" y="538918"/>
                  </a:lnTo>
                  <a:lnTo>
                    <a:pt x="1311275" y="590042"/>
                  </a:lnTo>
                  <a:lnTo>
                    <a:pt x="1305127" y="644501"/>
                  </a:lnTo>
                  <a:lnTo>
                    <a:pt x="1300765" y="699674"/>
                  </a:lnTo>
                  <a:lnTo>
                    <a:pt x="1298166" y="755562"/>
                  </a:lnTo>
                  <a:lnTo>
                    <a:pt x="1297304" y="812165"/>
                  </a:lnTo>
                  <a:lnTo>
                    <a:pt x="1297914" y="865977"/>
                  </a:lnTo>
                  <a:lnTo>
                    <a:pt x="1299743" y="917077"/>
                  </a:lnTo>
                  <a:lnTo>
                    <a:pt x="1302791" y="965464"/>
                  </a:lnTo>
                  <a:lnTo>
                    <a:pt x="1307058" y="1011138"/>
                  </a:lnTo>
                  <a:lnTo>
                    <a:pt x="1312544" y="1054100"/>
                  </a:lnTo>
                  <a:lnTo>
                    <a:pt x="1321427" y="1102653"/>
                  </a:lnTo>
                  <a:lnTo>
                    <a:pt x="1332642" y="1144301"/>
                  </a:lnTo>
                  <a:lnTo>
                    <a:pt x="1362075" y="1206881"/>
                  </a:lnTo>
                  <a:lnTo>
                    <a:pt x="1399397" y="1243568"/>
                  </a:lnTo>
                  <a:lnTo>
                    <a:pt x="1443101" y="1255776"/>
                  </a:lnTo>
                  <a:lnTo>
                    <a:pt x="1451340" y="1255301"/>
                  </a:lnTo>
                  <a:lnTo>
                    <a:pt x="1493964" y="1239202"/>
                  </a:lnTo>
                  <a:lnTo>
                    <a:pt x="1511680" y="1176855"/>
                  </a:lnTo>
                  <a:lnTo>
                    <a:pt x="1511680" y="1126982"/>
                  </a:lnTo>
                  <a:lnTo>
                    <a:pt x="1511680" y="1077085"/>
                  </a:lnTo>
                  <a:lnTo>
                    <a:pt x="1511680" y="1027176"/>
                  </a:lnTo>
                  <a:lnTo>
                    <a:pt x="1511462" y="1001387"/>
                  </a:lnTo>
                  <a:lnTo>
                    <a:pt x="1507998" y="954024"/>
                  </a:lnTo>
                  <a:lnTo>
                    <a:pt x="1486860" y="918071"/>
                  </a:lnTo>
                  <a:lnTo>
                    <a:pt x="1465071" y="910463"/>
                  </a:lnTo>
                  <a:lnTo>
                    <a:pt x="1461262" y="910463"/>
                  </a:lnTo>
                  <a:lnTo>
                    <a:pt x="1457325" y="910463"/>
                  </a:lnTo>
                  <a:lnTo>
                    <a:pt x="1453388" y="910463"/>
                  </a:lnTo>
                  <a:lnTo>
                    <a:pt x="1453388" y="903964"/>
                  </a:lnTo>
                  <a:lnTo>
                    <a:pt x="1453388" y="897429"/>
                  </a:lnTo>
                  <a:lnTo>
                    <a:pt x="1453388" y="890871"/>
                  </a:lnTo>
                  <a:lnTo>
                    <a:pt x="1453388" y="884301"/>
                  </a:lnTo>
                  <a:lnTo>
                    <a:pt x="1508252" y="884301"/>
                  </a:lnTo>
                  <a:lnTo>
                    <a:pt x="1563115" y="884301"/>
                  </a:lnTo>
                  <a:lnTo>
                    <a:pt x="1617979" y="884301"/>
                  </a:lnTo>
                  <a:lnTo>
                    <a:pt x="1672843" y="884301"/>
                  </a:lnTo>
                  <a:lnTo>
                    <a:pt x="1672843" y="890871"/>
                  </a:lnTo>
                  <a:lnTo>
                    <a:pt x="1672843" y="897429"/>
                  </a:lnTo>
                  <a:lnTo>
                    <a:pt x="1672843" y="903964"/>
                  </a:lnTo>
                  <a:lnTo>
                    <a:pt x="1672843" y="910463"/>
                  </a:lnTo>
                  <a:lnTo>
                    <a:pt x="1661316" y="912727"/>
                  </a:lnTo>
                  <a:lnTo>
                    <a:pt x="1629394" y="939609"/>
                  </a:lnTo>
                  <a:lnTo>
                    <a:pt x="1620647" y="984615"/>
                  </a:lnTo>
                  <a:lnTo>
                    <a:pt x="1619885" y="1027176"/>
                  </a:lnTo>
                  <a:lnTo>
                    <a:pt x="1619885" y="1077085"/>
                  </a:lnTo>
                  <a:lnTo>
                    <a:pt x="1619885" y="1126982"/>
                  </a:lnTo>
                  <a:lnTo>
                    <a:pt x="1619885" y="1176855"/>
                  </a:lnTo>
                  <a:lnTo>
                    <a:pt x="1619885" y="1226693"/>
                  </a:lnTo>
                  <a:lnTo>
                    <a:pt x="1598046" y="1245985"/>
                  </a:lnTo>
                  <a:lnTo>
                    <a:pt x="1553037" y="1276949"/>
                  </a:lnTo>
                  <a:lnTo>
                    <a:pt x="1506269" y="1297763"/>
                  </a:lnTo>
                  <a:lnTo>
                    <a:pt x="1457743" y="1308189"/>
                  </a:lnTo>
                  <a:lnTo>
                    <a:pt x="1432814" y="1309497"/>
                  </a:lnTo>
                  <a:lnTo>
                    <a:pt x="1402000" y="1307185"/>
                  </a:lnTo>
                  <a:lnTo>
                    <a:pt x="1348660" y="1288655"/>
                  </a:lnTo>
                  <a:lnTo>
                    <a:pt x="1305514" y="1252366"/>
                  </a:lnTo>
                  <a:lnTo>
                    <a:pt x="1268037" y="1203511"/>
                  </a:lnTo>
                  <a:lnTo>
                    <a:pt x="1235819" y="1143529"/>
                  </a:lnTo>
                  <a:lnTo>
                    <a:pt x="1210431" y="1075469"/>
                  </a:lnTo>
                  <a:lnTo>
                    <a:pt x="1200403" y="1038606"/>
                  </a:lnTo>
                  <a:lnTo>
                    <a:pt x="1190162" y="988290"/>
                  </a:lnTo>
                  <a:lnTo>
                    <a:pt x="1182862" y="935069"/>
                  </a:lnTo>
                  <a:lnTo>
                    <a:pt x="1178490" y="878943"/>
                  </a:lnTo>
                  <a:lnTo>
                    <a:pt x="1177036" y="819912"/>
                  </a:lnTo>
                  <a:lnTo>
                    <a:pt x="1178497" y="759450"/>
                  </a:lnTo>
                  <a:lnTo>
                    <a:pt x="1182883" y="701727"/>
                  </a:lnTo>
                  <a:lnTo>
                    <a:pt x="1190192" y="646745"/>
                  </a:lnTo>
                  <a:lnTo>
                    <a:pt x="1200424" y="594508"/>
                  </a:lnTo>
                  <a:lnTo>
                    <a:pt x="1213580" y="545016"/>
                  </a:lnTo>
                  <a:lnTo>
                    <a:pt x="1229660" y="498272"/>
                  </a:lnTo>
                  <a:lnTo>
                    <a:pt x="1248664" y="454279"/>
                  </a:lnTo>
                  <a:lnTo>
                    <a:pt x="1278792" y="400512"/>
                  </a:lnTo>
                  <a:lnTo>
                    <a:pt x="1311871" y="358693"/>
                  </a:lnTo>
                  <a:lnTo>
                    <a:pt x="1347894" y="328823"/>
                  </a:lnTo>
                  <a:lnTo>
                    <a:pt x="1386856" y="310901"/>
                  </a:lnTo>
                  <a:lnTo>
                    <a:pt x="1428750" y="304927"/>
                  </a:lnTo>
                  <a:close/>
                </a:path>
                <a:path w="4340859" h="1310004">
                  <a:moveTo>
                    <a:pt x="3093339" y="0"/>
                  </a:moveTo>
                  <a:lnTo>
                    <a:pt x="3118389" y="0"/>
                  </a:lnTo>
                  <a:lnTo>
                    <a:pt x="3143440" y="0"/>
                  </a:lnTo>
                  <a:lnTo>
                    <a:pt x="3168491" y="0"/>
                  </a:lnTo>
                  <a:lnTo>
                    <a:pt x="3193541" y="0"/>
                  </a:lnTo>
                  <a:lnTo>
                    <a:pt x="3201251" y="49134"/>
                  </a:lnTo>
                  <a:lnTo>
                    <a:pt x="3208979" y="98245"/>
                  </a:lnTo>
                  <a:lnTo>
                    <a:pt x="3216712" y="147337"/>
                  </a:lnTo>
                  <a:lnTo>
                    <a:pt x="3224440" y="196417"/>
                  </a:lnTo>
                  <a:lnTo>
                    <a:pt x="3232149" y="245491"/>
                  </a:lnTo>
                  <a:lnTo>
                    <a:pt x="3225099" y="245491"/>
                  </a:lnTo>
                  <a:lnTo>
                    <a:pt x="3218037" y="245491"/>
                  </a:lnTo>
                  <a:lnTo>
                    <a:pt x="3210950" y="245491"/>
                  </a:lnTo>
                  <a:lnTo>
                    <a:pt x="3203829" y="245491"/>
                  </a:lnTo>
                  <a:lnTo>
                    <a:pt x="3181731" y="196417"/>
                  </a:lnTo>
                  <a:lnTo>
                    <a:pt x="3159633" y="147337"/>
                  </a:lnTo>
                  <a:lnTo>
                    <a:pt x="3137535" y="98245"/>
                  </a:lnTo>
                  <a:lnTo>
                    <a:pt x="3115437" y="49134"/>
                  </a:lnTo>
                  <a:lnTo>
                    <a:pt x="3093339" y="0"/>
                  </a:lnTo>
                  <a:close/>
                </a:path>
                <a:path w="4340859" h="1310004">
                  <a:moveTo>
                    <a:pt x="631825" y="0"/>
                  </a:moveTo>
                  <a:lnTo>
                    <a:pt x="656875" y="0"/>
                  </a:lnTo>
                  <a:lnTo>
                    <a:pt x="681926" y="0"/>
                  </a:lnTo>
                  <a:lnTo>
                    <a:pt x="706977" y="0"/>
                  </a:lnTo>
                  <a:lnTo>
                    <a:pt x="732027" y="0"/>
                  </a:lnTo>
                  <a:lnTo>
                    <a:pt x="739786" y="49134"/>
                  </a:lnTo>
                  <a:lnTo>
                    <a:pt x="747519" y="98245"/>
                  </a:lnTo>
                  <a:lnTo>
                    <a:pt x="755235" y="147337"/>
                  </a:lnTo>
                  <a:lnTo>
                    <a:pt x="762938" y="196417"/>
                  </a:lnTo>
                  <a:lnTo>
                    <a:pt x="770636" y="245491"/>
                  </a:lnTo>
                  <a:lnTo>
                    <a:pt x="763585" y="245491"/>
                  </a:lnTo>
                  <a:lnTo>
                    <a:pt x="756523" y="245491"/>
                  </a:lnTo>
                  <a:lnTo>
                    <a:pt x="749436" y="245491"/>
                  </a:lnTo>
                  <a:lnTo>
                    <a:pt x="742314" y="245491"/>
                  </a:lnTo>
                  <a:lnTo>
                    <a:pt x="720216" y="196417"/>
                  </a:lnTo>
                  <a:lnTo>
                    <a:pt x="698118" y="147337"/>
                  </a:lnTo>
                  <a:lnTo>
                    <a:pt x="676020" y="98245"/>
                  </a:lnTo>
                  <a:lnTo>
                    <a:pt x="653922" y="49134"/>
                  </a:lnTo>
                  <a:lnTo>
                    <a:pt x="631825" y="0"/>
                  </a:lnTo>
                  <a:close/>
                </a:path>
              </a:pathLst>
            </a:custGeom>
            <a:noFill/>
            <a:ln w="12192" cap="flat" cmpd="sng">
              <a:solidFill>
                <a:srgbClr val="EAEAEA"/>
              </a:solidFill>
              <a:prstDash val="solid"/>
              <a:round/>
              <a:headEnd type="none" w="med" len="med"/>
              <a:tailEnd type="none" w="med" len="med"/>
            </a:ln>
          </p:spPr>
          <p:txBody>
            <a:bodyPr/>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0496" name="Rectangle 16"/>
          <p:cNvSpPr>
            <a:spLocks noChangeArrowheads="1"/>
          </p:cNvSpPr>
          <p:nvPr/>
        </p:nvSpPr>
        <p:spPr bwMode="auto">
          <a:xfrm>
            <a:off x="3200400" y="1676400"/>
            <a:ext cx="1828800" cy="11430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36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Độ tuổi</a:t>
            </a:r>
            <a:endParaRPr kumimoji="0" lang="en-US" altLang="en-US" sz="3600" b="1" i="0" u="none" strike="noStrike" kern="1200" cap="none" spc="0" normalizeH="0" baseline="0" noProof="1" dirty="0">
              <a:solidFill>
                <a:srgbClr val="FF0000"/>
              </a:solidFill>
              <a:latin typeface="Times New Roman" panose="02020603050405020304" pitchFamily="18" charset="0"/>
              <a:ea typeface="Times New Roman" panose="02020603050405020304" pitchFamily="18" charset="0"/>
              <a:cs typeface="+mn-cs"/>
            </a:endParaRPr>
          </a:p>
        </p:txBody>
      </p:sp>
      <p:sp>
        <p:nvSpPr>
          <p:cNvPr id="20497" name="Rectangle 17"/>
          <p:cNvSpPr>
            <a:spLocks noChangeArrowheads="1"/>
          </p:cNvSpPr>
          <p:nvPr/>
        </p:nvSpPr>
        <p:spPr bwMode="auto">
          <a:xfrm>
            <a:off x="3200400" y="3124200"/>
            <a:ext cx="5410200" cy="6858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3200" b="1" i="0" u="none" strike="noStrike" kern="1200" cap="none" spc="0" normalizeH="0" baseline="0" noProof="0" dirty="0">
                <a:ln>
                  <a:noFill/>
                </a:ln>
                <a:solidFill>
                  <a:srgbClr val="0000FF"/>
                </a:solidFill>
                <a:effectLst/>
                <a:uLnTx/>
                <a:uFillTx/>
                <a:latin typeface="VNI-Times" pitchFamily="2" charset="0"/>
                <a:ea typeface="+mn-ea"/>
                <a:cs typeface="+mn-cs"/>
              </a:rPr>
              <a:t>Ý</a:t>
            </a:r>
            <a:r>
              <a:rPr kumimoji="0" lang="en-US" altLang="en-US" sz="3200" b="1" i="0" u="none" strike="noStrike" kern="1200" cap="none" spc="0" normalizeH="0" baseline="0" noProof="0" dirty="0" smtClean="0">
                <a:ln>
                  <a:noFill/>
                </a:ln>
                <a:solidFill>
                  <a:srgbClr val="0000FF"/>
                </a:solidFill>
                <a:effectLst/>
                <a:uLnTx/>
                <a:uFillTx/>
                <a:latin typeface="VNI-Times" pitchFamily="2" charset="0"/>
                <a:ea typeface="+mn-ea"/>
                <a:cs typeface="+mn-cs"/>
              </a:rPr>
              <a:t> </a:t>
            </a:r>
            <a:r>
              <a:rPr kumimoji="0" lang="en-US" altLang="en-US" sz="3200" b="1" i="0" u="none" strike="noStrike" kern="1200" cap="none" spc="0" normalizeH="0" baseline="0" noProof="0" dirty="0" err="1">
                <a:ln>
                  <a:noFill/>
                </a:ln>
                <a:solidFill>
                  <a:srgbClr val="0000FF"/>
                </a:solidFill>
                <a:effectLst/>
                <a:uLnTx/>
                <a:uFillTx/>
                <a:latin typeface="VNI-Times" pitchFamily="2" charset="0"/>
                <a:ea typeface="+mn-ea"/>
                <a:cs typeface="+mn-cs"/>
              </a:rPr>
              <a:t>chí</a:t>
            </a:r>
            <a:r>
              <a:rPr kumimoji="0" lang="en-US" altLang="en-US" sz="32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3200" b="1" i="0" u="none" strike="noStrike" kern="1200" cap="none" spc="0" normalizeH="0" baseline="0" noProof="0" dirty="0" err="1" smtClean="0">
                <a:ln>
                  <a:noFill/>
                </a:ln>
                <a:solidFill>
                  <a:srgbClr val="0000FF"/>
                </a:solidFill>
                <a:effectLst/>
                <a:uLnTx/>
                <a:uFillTx/>
                <a:latin typeface="VNI-Times" pitchFamily="2" charset="0"/>
                <a:ea typeface="+mn-ea"/>
                <a:cs typeface="+mn-cs"/>
              </a:rPr>
              <a:t>Tự</a:t>
            </a:r>
            <a:r>
              <a:rPr kumimoji="0" lang="en-US" altLang="en-US" sz="3200" b="1" i="0" u="none" strike="noStrike" kern="1200" cap="none" spc="0" normalizeH="0" baseline="0" noProof="0" dirty="0" smtClean="0">
                <a:ln>
                  <a:noFill/>
                </a:ln>
                <a:solidFill>
                  <a:srgbClr val="0000FF"/>
                </a:solidFill>
                <a:effectLst/>
                <a:uLnTx/>
                <a:uFillTx/>
                <a:latin typeface="VNI-Times" pitchFamily="2" charset="0"/>
                <a:ea typeface="+mn-ea"/>
                <a:cs typeface="+mn-cs"/>
              </a:rPr>
              <a:t> </a:t>
            </a:r>
            <a:r>
              <a:rPr kumimoji="0" lang="en-US" altLang="en-US" sz="3200" b="1" i="0" u="none" strike="noStrike" kern="1200" cap="none" spc="0" normalizeH="0" baseline="0" noProof="0" dirty="0" err="1" smtClean="0">
                <a:ln>
                  <a:noFill/>
                </a:ln>
                <a:solidFill>
                  <a:srgbClr val="0000FF"/>
                </a:solidFill>
                <a:effectLst/>
                <a:uLnTx/>
                <a:uFillTx/>
                <a:latin typeface="VNI-Times" pitchFamily="2" charset="0"/>
                <a:ea typeface="+mn-ea"/>
                <a:cs typeface="+mn-cs"/>
              </a:rPr>
              <a:t>nguyện</a:t>
            </a:r>
            <a:endParaRPr kumimoji="0" lang="en-US" altLang="en-US" sz="4000" b="1" i="0" u="none" strike="noStrike" kern="1200" cap="none" spc="0" normalizeH="0" baseline="0" noProof="0" dirty="0">
              <a:ln>
                <a:noFill/>
              </a:ln>
              <a:solidFill>
                <a:srgbClr val="0000FF"/>
              </a:solidFill>
              <a:effectLst/>
              <a:uLnTx/>
              <a:uFillTx/>
              <a:latin typeface="VNI-Times" pitchFamily="2" charset="0"/>
              <a:ea typeface="+mn-ea"/>
              <a:cs typeface="+mn-cs"/>
            </a:endParaRPr>
          </a:p>
        </p:txBody>
      </p:sp>
      <p:sp>
        <p:nvSpPr>
          <p:cNvPr id="20498" name="Rectangle 18"/>
          <p:cNvSpPr>
            <a:spLocks noChangeArrowheads="1"/>
          </p:cNvSpPr>
          <p:nvPr/>
        </p:nvSpPr>
        <p:spPr bwMode="auto">
          <a:xfrm>
            <a:off x="3200400" y="4038600"/>
            <a:ext cx="5410200" cy="10668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3200" b="1" i="0" u="none" strike="noStrike" kern="1200" cap="none" spc="0" normalizeH="0" baseline="0" noProof="1" dirty="0">
                <a:solidFill>
                  <a:srgbClr val="0000FF"/>
                </a:solidFill>
                <a:latin typeface="Times New Roman" panose="02020603050405020304" pitchFamily="18" charset="0"/>
                <a:ea typeface="+mn-ea"/>
                <a:cs typeface="Times New Roman" panose="02020603050405020304" pitchFamily="18" charset="0"/>
              </a:rPr>
              <a:t>Không mất </a:t>
            </a:r>
            <a:endParaRPr kumimoji="0" lang="en-US" altLang="en-US" sz="3200" b="1" i="0" u="none" strike="noStrike" kern="1200" cap="none" spc="0" normalizeH="0" baseline="0" noProof="1" dirty="0">
              <a:solidFill>
                <a:srgbClr val="0000FF"/>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3200" b="1" i="0" u="none" strike="noStrike" kern="1200" cap="none" spc="0" normalizeH="0" baseline="0" noProof="1" dirty="0">
                <a:solidFill>
                  <a:srgbClr val="0000FF"/>
                </a:solidFill>
                <a:latin typeface="Times New Roman" panose="02020603050405020304" pitchFamily="18" charset="0"/>
                <a:ea typeface="+mn-ea"/>
                <a:cs typeface="Times New Roman" panose="02020603050405020304" pitchFamily="18" charset="0"/>
              </a:rPr>
              <a:t>năng lực h</a:t>
            </a:r>
            <a:r>
              <a:rPr kumimoji="0" lang="en-US" altLang="en-US" sz="3200" b="1" i="0" u="none" strike="noStrike" kern="1200" cap="none" spc="0" normalizeH="0" baseline="0" noProof="1" dirty="0">
                <a:solidFill>
                  <a:srgbClr val="0000FF"/>
                </a:solidFill>
                <a:latin typeface="Times New Roman" panose="02020603050405020304" pitchFamily="18" charset="0"/>
                <a:ea typeface="Times New Roman" panose="02020603050405020304" pitchFamily="18" charset="0"/>
                <a:cs typeface="+mn-cs"/>
              </a:rPr>
              <a:t>à</a:t>
            </a:r>
            <a:r>
              <a:rPr kumimoji="0" lang="en-US" altLang="en-US" sz="3200" b="1" i="0" u="none" strike="noStrike" kern="1200" cap="none" spc="0" normalizeH="0" baseline="0" noProof="1" dirty="0">
                <a:solidFill>
                  <a:srgbClr val="0000FF"/>
                </a:solidFill>
                <a:latin typeface="Times New Roman" panose="02020603050405020304" pitchFamily="18" charset="0"/>
                <a:ea typeface="+mn-ea"/>
                <a:cs typeface="Times New Roman" panose="02020603050405020304" pitchFamily="18" charset="0"/>
              </a:rPr>
              <a:t>nh vi dân sự</a:t>
            </a:r>
            <a:endParaRPr kumimoji="0" lang="en-US" altLang="en-US" sz="3200" b="1" i="0" u="none" strike="noStrike" kern="1200" cap="none" spc="0" normalizeH="0" baseline="0" noProof="1" dirty="0">
              <a:solidFill>
                <a:srgbClr val="0000FF"/>
              </a:solidFill>
              <a:latin typeface="Times New Roman" panose="02020603050405020304" pitchFamily="18" charset="0"/>
              <a:ea typeface="Times New Roman" panose="02020603050405020304" pitchFamily="18" charset="0"/>
              <a:cs typeface="+mn-cs"/>
            </a:endParaRPr>
          </a:p>
        </p:txBody>
      </p:sp>
      <p:sp>
        <p:nvSpPr>
          <p:cNvPr id="20499" name="Oval 19"/>
          <p:cNvSpPr/>
          <p:nvPr/>
        </p:nvSpPr>
        <p:spPr>
          <a:xfrm>
            <a:off x="533400" y="2590800"/>
            <a:ext cx="2133600" cy="2895600"/>
          </a:xfrm>
          <a:prstGeom prst="ellipse">
            <a:avLst/>
          </a:prstGeom>
          <a:solidFill>
            <a:srgbClr val="0000FF"/>
          </a:solidFill>
          <a:ln w="9525" cap="flat" cmpd="sng">
            <a:solidFill>
              <a:schemeClr val="tx1"/>
            </a:solidFill>
            <a:prstDash val="solid"/>
            <a:round/>
            <a:headEnd type="none" w="med" len="med"/>
            <a:tailEnd type="none" w="med" len="med"/>
          </a:ln>
        </p:spPr>
        <p:txBody>
          <a:bodyPr wrap="none" anchor="ctr" anchorCtr="0"/>
          <a:p>
            <a:pPr algn="ctr"/>
            <a:r>
              <a:rPr lang="en-US" altLang="en-US" sz="3500" b="1" dirty="0">
                <a:solidFill>
                  <a:schemeClr val="bg1"/>
                </a:solidFill>
                <a:latin typeface="VNI-Times" pitchFamily="2" charset="0"/>
              </a:rPr>
              <a:t>Ñieàu </a:t>
            </a:r>
            <a:endParaRPr lang="en-US" altLang="en-US" sz="3500" b="1" dirty="0">
              <a:solidFill>
                <a:schemeClr val="bg1"/>
              </a:solidFill>
              <a:latin typeface="VNI-Times" pitchFamily="2" charset="0"/>
            </a:endParaRPr>
          </a:p>
          <a:p>
            <a:pPr algn="ctr"/>
            <a:r>
              <a:rPr lang="en-US" altLang="en-US" sz="3500" b="1" dirty="0">
                <a:solidFill>
                  <a:schemeClr val="bg1"/>
                </a:solidFill>
                <a:latin typeface="VNI-Times" pitchFamily="2" charset="0"/>
              </a:rPr>
              <a:t>kieän</a:t>
            </a:r>
            <a:endParaRPr lang="en-US" altLang="en-US" sz="3500" b="1" dirty="0">
              <a:solidFill>
                <a:schemeClr val="bg1"/>
              </a:solidFill>
              <a:latin typeface="VNI-Times" pitchFamily="2" charset="0"/>
            </a:endParaRPr>
          </a:p>
          <a:p>
            <a:pPr algn="ctr"/>
            <a:r>
              <a:rPr lang="en-US" altLang="en-US" sz="3500" b="1" dirty="0">
                <a:solidFill>
                  <a:schemeClr val="bg1"/>
                </a:solidFill>
                <a:latin typeface="VNI-Times" pitchFamily="2" charset="0"/>
              </a:rPr>
              <a:t>keát hoân</a:t>
            </a:r>
            <a:endParaRPr lang="en-US" altLang="en-US" sz="3500" b="1" dirty="0">
              <a:solidFill>
                <a:schemeClr val="bg1"/>
              </a:solidFill>
              <a:latin typeface="VNI-Times" pitchFamily="2" charset="0"/>
            </a:endParaRPr>
          </a:p>
        </p:txBody>
      </p:sp>
      <p:sp>
        <p:nvSpPr>
          <p:cNvPr id="20500" name="Rectangle 20"/>
          <p:cNvSpPr>
            <a:spLocks noChangeArrowheads="1"/>
          </p:cNvSpPr>
          <p:nvPr/>
        </p:nvSpPr>
        <p:spPr bwMode="auto">
          <a:xfrm>
            <a:off x="5715000" y="1676400"/>
            <a:ext cx="2895600" cy="6096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1" i="0" u="none" strike="noStrike" kern="1200" cap="none" spc="0" normalizeH="0" baseline="0" noProof="0">
                <a:ln>
                  <a:noFill/>
                </a:ln>
                <a:solidFill>
                  <a:srgbClr val="0000FF"/>
                </a:solidFill>
                <a:effectLst/>
                <a:uLnTx/>
                <a:uFillTx/>
                <a:latin typeface="VNI-Times" pitchFamily="2" charset="0"/>
                <a:ea typeface="+mn-ea"/>
                <a:cs typeface="+mn-cs"/>
              </a:rPr>
              <a:t>Nam: Đủ 20 tuoåi</a:t>
            </a:r>
            <a:endParaRPr kumimoji="0" lang="en-US" altLang="en-US" sz="2800" b="1" i="0" u="none" strike="noStrike" kern="1200" cap="none" spc="0" normalizeH="0" baseline="0" noProof="0">
              <a:ln>
                <a:noFill/>
              </a:ln>
              <a:solidFill>
                <a:srgbClr val="0000FF"/>
              </a:solidFill>
              <a:effectLst/>
              <a:uLnTx/>
              <a:uFillTx/>
              <a:latin typeface="VNI-Times" pitchFamily="2" charset="0"/>
              <a:ea typeface="+mn-ea"/>
              <a:cs typeface="+mn-cs"/>
            </a:endParaRPr>
          </a:p>
        </p:txBody>
      </p:sp>
      <p:sp>
        <p:nvSpPr>
          <p:cNvPr id="20501" name="Rectangle 21"/>
          <p:cNvSpPr>
            <a:spLocks noChangeArrowheads="1"/>
          </p:cNvSpPr>
          <p:nvPr/>
        </p:nvSpPr>
        <p:spPr bwMode="auto">
          <a:xfrm>
            <a:off x="5715000" y="2438400"/>
            <a:ext cx="2895600" cy="5334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1" i="0" u="none" strike="noStrike" kern="1200" cap="none" spc="0" normalizeH="0" baseline="0" noProof="0" dirty="0" err="1" smtClean="0">
                <a:ln>
                  <a:noFill/>
                </a:ln>
                <a:solidFill>
                  <a:srgbClr val="0000FF"/>
                </a:solidFill>
                <a:effectLst/>
                <a:uLnTx/>
                <a:uFillTx/>
                <a:latin typeface="VNI-Times" pitchFamily="2" charset="0"/>
                <a:ea typeface="+mn-ea"/>
                <a:cs typeface="+mn-cs"/>
              </a:rPr>
              <a:t>Nữ</a:t>
            </a:r>
            <a:r>
              <a:rPr kumimoji="0" lang="en-US" altLang="en-US" sz="2800" b="1" i="0" u="none" strike="noStrike" kern="1200" cap="none" spc="0" normalizeH="0" baseline="0" noProof="0" dirty="0" smtClean="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Đủ</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18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tuoåi</a:t>
            </a:r>
            <a:endPar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endParaRPr>
          </a:p>
        </p:txBody>
      </p:sp>
      <p:sp>
        <p:nvSpPr>
          <p:cNvPr id="20502" name="Line 22"/>
          <p:cNvSpPr/>
          <p:nvPr/>
        </p:nvSpPr>
        <p:spPr>
          <a:xfrm flipV="1">
            <a:off x="2438400" y="2438400"/>
            <a:ext cx="762000" cy="609600"/>
          </a:xfrm>
          <a:prstGeom prst="line">
            <a:avLst/>
          </a:prstGeom>
          <a:ln w="57150" cap="flat" cmpd="sng">
            <a:solidFill>
              <a:srgbClr val="A50021"/>
            </a:solidFill>
            <a:prstDash val="solid"/>
            <a:round/>
            <a:headEnd type="none" w="med" len="med"/>
            <a:tailEnd type="triangle" w="med" len="med"/>
          </a:ln>
        </p:spPr>
      </p:sp>
      <p:sp>
        <p:nvSpPr>
          <p:cNvPr id="20503" name="Line 23"/>
          <p:cNvSpPr/>
          <p:nvPr/>
        </p:nvSpPr>
        <p:spPr>
          <a:xfrm flipV="1">
            <a:off x="2590800" y="3505200"/>
            <a:ext cx="609600" cy="0"/>
          </a:xfrm>
          <a:prstGeom prst="line">
            <a:avLst/>
          </a:prstGeom>
          <a:ln w="57150" cap="flat" cmpd="sng">
            <a:solidFill>
              <a:srgbClr val="A50021"/>
            </a:solidFill>
            <a:prstDash val="solid"/>
            <a:round/>
            <a:headEnd type="none" w="med" len="med"/>
            <a:tailEnd type="triangle" w="med" len="med"/>
          </a:ln>
        </p:spPr>
      </p:sp>
      <p:sp>
        <p:nvSpPr>
          <p:cNvPr id="20504" name="Line 24"/>
          <p:cNvSpPr/>
          <p:nvPr/>
        </p:nvSpPr>
        <p:spPr>
          <a:xfrm>
            <a:off x="2667000" y="4343400"/>
            <a:ext cx="533400" cy="0"/>
          </a:xfrm>
          <a:prstGeom prst="line">
            <a:avLst/>
          </a:prstGeom>
          <a:ln w="57150" cap="flat" cmpd="sng">
            <a:solidFill>
              <a:srgbClr val="A50021"/>
            </a:solidFill>
            <a:prstDash val="solid"/>
            <a:round/>
            <a:headEnd type="none" w="med" len="med"/>
            <a:tailEnd type="triangle" w="med" len="med"/>
          </a:ln>
        </p:spPr>
      </p:sp>
      <p:sp>
        <p:nvSpPr>
          <p:cNvPr id="20505" name="Line 25"/>
          <p:cNvSpPr/>
          <p:nvPr/>
        </p:nvSpPr>
        <p:spPr>
          <a:xfrm flipV="1">
            <a:off x="5029200" y="2057400"/>
            <a:ext cx="685800" cy="381000"/>
          </a:xfrm>
          <a:prstGeom prst="line">
            <a:avLst/>
          </a:prstGeom>
          <a:ln w="57150" cap="flat" cmpd="sng">
            <a:solidFill>
              <a:srgbClr val="A50021"/>
            </a:solidFill>
            <a:prstDash val="solid"/>
            <a:round/>
            <a:headEnd type="none" w="med" len="med"/>
            <a:tailEnd type="triangle" w="med" len="med"/>
          </a:ln>
        </p:spPr>
      </p:sp>
      <p:sp>
        <p:nvSpPr>
          <p:cNvPr id="20506" name="Line 26"/>
          <p:cNvSpPr/>
          <p:nvPr/>
        </p:nvSpPr>
        <p:spPr>
          <a:xfrm>
            <a:off x="5029200" y="2438400"/>
            <a:ext cx="685800" cy="304800"/>
          </a:xfrm>
          <a:prstGeom prst="line">
            <a:avLst/>
          </a:prstGeom>
          <a:ln w="57150" cap="flat" cmpd="sng">
            <a:solidFill>
              <a:srgbClr val="A50021"/>
            </a:solidFill>
            <a:prstDash val="solid"/>
            <a:round/>
            <a:headEnd type="none" w="med" len="med"/>
            <a:tailEnd type="triangle" w="med" len="med"/>
          </a:ln>
        </p:spPr>
      </p:sp>
      <p:sp>
        <p:nvSpPr>
          <p:cNvPr id="20508" name="Rectangle 28"/>
          <p:cNvSpPr>
            <a:spLocks noChangeArrowheads="1"/>
          </p:cNvSpPr>
          <p:nvPr/>
        </p:nvSpPr>
        <p:spPr bwMode="auto">
          <a:xfrm>
            <a:off x="3200400" y="5334000"/>
            <a:ext cx="5410200" cy="10668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3200" b="1" i="0" u="none" strike="noStrike" kern="1200" cap="none" spc="0" normalizeH="0" baseline="0" noProof="1" dirty="0">
                <a:solidFill>
                  <a:srgbClr val="0000FF"/>
                </a:solidFill>
                <a:latin typeface="Times New Roman" panose="02020603050405020304" pitchFamily="18" charset="0"/>
                <a:ea typeface="+mn-ea"/>
                <a:cs typeface="Times New Roman" panose="02020603050405020304" pitchFamily="18" charset="0"/>
              </a:rPr>
              <a:t>Không thuộc </a:t>
            </a:r>
            <a:endParaRPr kumimoji="0" lang="en-US" altLang="en-US" sz="3200" b="1" i="0" u="none" strike="noStrike" kern="1200" cap="none" spc="0" normalizeH="0" baseline="0" noProof="1" dirty="0">
              <a:solidFill>
                <a:srgbClr val="0000FF"/>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3200" b="1" i="0" u="none" strike="noStrike" kern="1200" cap="none" spc="0" normalizeH="0" baseline="0" noProof="1" dirty="0">
                <a:solidFill>
                  <a:srgbClr val="0000FF"/>
                </a:solidFill>
                <a:latin typeface="Times New Roman" panose="02020603050405020304" pitchFamily="18" charset="0"/>
                <a:ea typeface="+mn-ea"/>
                <a:cs typeface="Times New Roman" panose="02020603050405020304" pitchFamily="18" charset="0"/>
              </a:rPr>
              <a:t>trường hợp cấm</a:t>
            </a:r>
            <a:endParaRPr kumimoji="0" lang="en-US" altLang="en-US" sz="1800" b="1" i="0" u="none" strike="noStrike" kern="1200" cap="none" spc="0" normalizeH="0" baseline="0" noProof="1" dirty="0">
              <a:solidFill>
                <a:srgbClr val="0000FF"/>
              </a:solidFill>
              <a:latin typeface="Times New Roman" panose="02020603050405020304" pitchFamily="18" charset="0"/>
              <a:ea typeface="Times New Roman" panose="02020603050405020304" pitchFamily="18" charset="0"/>
              <a:cs typeface="+mn-cs"/>
            </a:endParaRPr>
          </a:p>
        </p:txBody>
      </p:sp>
      <p:sp>
        <p:nvSpPr>
          <p:cNvPr id="20509" name="Line 29"/>
          <p:cNvSpPr/>
          <p:nvPr/>
        </p:nvSpPr>
        <p:spPr>
          <a:xfrm>
            <a:off x="2438400" y="4953000"/>
            <a:ext cx="762000" cy="762000"/>
          </a:xfrm>
          <a:prstGeom prst="line">
            <a:avLst/>
          </a:prstGeom>
          <a:ln w="57150" cap="flat" cmpd="sng">
            <a:solidFill>
              <a:srgbClr val="A50021"/>
            </a:solidFill>
            <a:prstDash val="solid"/>
            <a:round/>
            <a:headEnd type="none" w="med" len="med"/>
            <a:tailEnd type="triangle" w="med" len="med"/>
          </a:ln>
        </p:spPr>
      </p:sp>
      <p:sp>
        <p:nvSpPr>
          <p:cNvPr id="21519" name="Text Box 4"/>
          <p:cNvSpPr txBox="1"/>
          <p:nvPr/>
        </p:nvSpPr>
        <p:spPr>
          <a:xfrm>
            <a:off x="2322513" y="485775"/>
            <a:ext cx="4840287" cy="539750"/>
          </a:xfrm>
          <a:prstGeom prst="rect">
            <a:avLst/>
          </a:prstGeom>
          <a:noFill/>
          <a:ln w="9525">
            <a:noFill/>
          </a:ln>
        </p:spPr>
        <p:txBody>
          <a:bodyPr anchor="t" anchorCtr="0">
            <a:spAutoFit/>
          </a:bodyPr>
          <a:p>
            <a:r>
              <a:rPr lang="vi-VN" altLang="vi-VN" sz="2900" b="1" dirty="0">
                <a:solidFill>
                  <a:srgbClr val="0000FF"/>
                </a:solidFill>
                <a:latin typeface="Times New Roman" panose="02020603050405020304" pitchFamily="18" charset="0"/>
              </a:rPr>
              <a:t>2.1.</a:t>
            </a:r>
            <a:r>
              <a:rPr lang="en-US" altLang="vi-VN" sz="2900" b="1" dirty="0">
                <a:solidFill>
                  <a:srgbClr val="0000FF"/>
                </a:solidFill>
                <a:latin typeface="Times New Roman" panose="02020603050405020304" pitchFamily="18" charset="0"/>
              </a:rPr>
              <a:t>2</a:t>
            </a:r>
            <a:r>
              <a:rPr lang="vi-VN" altLang="vi-VN" sz="2900" b="1" dirty="0">
                <a:solidFill>
                  <a:srgbClr val="0000FF"/>
                </a:solidFill>
                <a:latin typeface="Times New Roman" panose="02020603050405020304" pitchFamily="18" charset="0"/>
              </a:rPr>
              <a:t>. </a:t>
            </a:r>
            <a:r>
              <a:rPr lang="en-US" altLang="vi-VN" sz="2900" b="1" dirty="0">
                <a:solidFill>
                  <a:srgbClr val="0000FF"/>
                </a:solidFill>
                <a:latin typeface="Times New Roman" panose="02020603050405020304" pitchFamily="18" charset="0"/>
              </a:rPr>
              <a:t>Điều kiện kết hôn</a:t>
            </a:r>
            <a:endParaRPr lang="en-US" altLang="vi-VN" sz="2900" b="1" dirty="0">
              <a:solidFill>
                <a:srgbClr val="0000FF"/>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0499"/>
                                        </p:tgtEl>
                                        <p:attrNameLst>
                                          <p:attrName>style.visibility</p:attrName>
                                        </p:attrNameLst>
                                      </p:cBhvr>
                                      <p:to>
                                        <p:strVal val="visible"/>
                                      </p:to>
                                    </p:set>
                                    <p:animEffect transition="in" filter="wheel(4)">
                                      <p:cBhvr>
                                        <p:cTn id="7" dur="500"/>
                                        <p:tgtEl>
                                          <p:spTgt spid="2049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02"/>
                                        </p:tgtEl>
                                        <p:attrNameLst>
                                          <p:attrName>style.visibility</p:attrName>
                                        </p:attrNameLst>
                                      </p:cBhvr>
                                      <p:to>
                                        <p:strVal val="visible"/>
                                      </p:to>
                                    </p:set>
                                    <p:animEffect transition="in" filter="checkerboard(across)">
                                      <p:cBhvr>
                                        <p:cTn id="12" dur="500"/>
                                        <p:tgtEl>
                                          <p:spTgt spid="2050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0496"/>
                                        </p:tgtEl>
                                        <p:attrNameLst>
                                          <p:attrName>style.visibility</p:attrName>
                                        </p:attrNameLst>
                                      </p:cBhvr>
                                      <p:to>
                                        <p:strVal val="visible"/>
                                      </p:to>
                                    </p:set>
                                    <p:animEffect transition="in" filter="checkerboard(across)">
                                      <p:cBhvr>
                                        <p:cTn id="15" dur="500"/>
                                        <p:tgtEl>
                                          <p:spTgt spid="2049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20505"/>
                                        </p:tgtEl>
                                        <p:attrNameLst>
                                          <p:attrName>style.visibility</p:attrName>
                                        </p:attrNameLst>
                                      </p:cBhvr>
                                      <p:to>
                                        <p:strVal val="visible"/>
                                      </p:to>
                                    </p:set>
                                    <p:animEffect transition="in" filter="diamond(in)">
                                      <p:cBhvr>
                                        <p:cTn id="20" dur="500"/>
                                        <p:tgtEl>
                                          <p:spTgt spid="20505"/>
                                        </p:tgtEl>
                                      </p:cBhvr>
                                    </p:animEffect>
                                  </p:childTnLst>
                                </p:cTn>
                              </p:par>
                              <p:par>
                                <p:cTn id="21" presetID="8" presetClass="entr" presetSubtype="16" fill="hold" nodeType="withEffect">
                                  <p:stCondLst>
                                    <p:cond delay="0"/>
                                  </p:stCondLst>
                                  <p:childTnLst>
                                    <p:set>
                                      <p:cBhvr>
                                        <p:cTn id="22" dur="1" fill="hold">
                                          <p:stCondLst>
                                            <p:cond delay="0"/>
                                          </p:stCondLst>
                                        </p:cTn>
                                        <p:tgtEl>
                                          <p:spTgt spid="20506"/>
                                        </p:tgtEl>
                                        <p:attrNameLst>
                                          <p:attrName>style.visibility</p:attrName>
                                        </p:attrNameLst>
                                      </p:cBhvr>
                                      <p:to>
                                        <p:strVal val="visible"/>
                                      </p:to>
                                    </p:set>
                                    <p:animEffect transition="in" filter="diamond(in)">
                                      <p:cBhvr>
                                        <p:cTn id="23" dur="500"/>
                                        <p:tgtEl>
                                          <p:spTgt spid="20506"/>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20500"/>
                                        </p:tgtEl>
                                        <p:attrNameLst>
                                          <p:attrName>style.visibility</p:attrName>
                                        </p:attrNameLst>
                                      </p:cBhvr>
                                      <p:to>
                                        <p:strVal val="visible"/>
                                      </p:to>
                                    </p:set>
                                    <p:animEffect transition="in" filter="diamond(in)">
                                      <p:cBhvr>
                                        <p:cTn id="26" dur="500"/>
                                        <p:tgtEl>
                                          <p:spTgt spid="20500"/>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20501"/>
                                        </p:tgtEl>
                                        <p:attrNameLst>
                                          <p:attrName>style.visibility</p:attrName>
                                        </p:attrNameLst>
                                      </p:cBhvr>
                                      <p:to>
                                        <p:strVal val="visible"/>
                                      </p:to>
                                    </p:set>
                                    <p:animEffect transition="in" filter="diamond(in)">
                                      <p:cBhvr>
                                        <p:cTn id="29" dur="500"/>
                                        <p:tgtEl>
                                          <p:spTgt spid="20501"/>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0503"/>
                                        </p:tgtEl>
                                        <p:attrNameLst>
                                          <p:attrName>style.visibility</p:attrName>
                                        </p:attrNameLst>
                                      </p:cBhvr>
                                      <p:to>
                                        <p:strVal val="visible"/>
                                      </p:to>
                                    </p:set>
                                    <p:animEffect transition="in" filter="checkerboard(across)">
                                      <p:cBhvr>
                                        <p:cTn id="34" dur="500"/>
                                        <p:tgtEl>
                                          <p:spTgt spid="2050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0497"/>
                                        </p:tgtEl>
                                        <p:attrNameLst>
                                          <p:attrName>style.visibility</p:attrName>
                                        </p:attrNameLst>
                                      </p:cBhvr>
                                      <p:to>
                                        <p:strVal val="visible"/>
                                      </p:to>
                                    </p:set>
                                    <p:animEffect transition="in" filter="checkerboard(across)">
                                      <p:cBhvr>
                                        <p:cTn id="37" dur="500"/>
                                        <p:tgtEl>
                                          <p:spTgt spid="20497"/>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0504"/>
                                        </p:tgtEl>
                                        <p:attrNameLst>
                                          <p:attrName>style.visibility</p:attrName>
                                        </p:attrNameLst>
                                      </p:cBhvr>
                                      <p:to>
                                        <p:strVal val="visible"/>
                                      </p:to>
                                    </p:set>
                                    <p:animEffect transition="in" filter="checkerboard(across)">
                                      <p:cBhvr>
                                        <p:cTn id="42" dur="500"/>
                                        <p:tgtEl>
                                          <p:spTgt spid="20504"/>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0498"/>
                                        </p:tgtEl>
                                        <p:attrNameLst>
                                          <p:attrName>style.visibility</p:attrName>
                                        </p:attrNameLst>
                                      </p:cBhvr>
                                      <p:to>
                                        <p:strVal val="visible"/>
                                      </p:to>
                                    </p:set>
                                    <p:animEffect transition="in" filter="checkerboard(across)">
                                      <p:cBhvr>
                                        <p:cTn id="45" dur="500"/>
                                        <p:tgtEl>
                                          <p:spTgt spid="2049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4" fill="hold" nodeType="clickEffect">
                                  <p:stCondLst>
                                    <p:cond delay="0"/>
                                  </p:stCondLst>
                                  <p:childTnLst>
                                    <p:set>
                                      <p:cBhvr>
                                        <p:cTn id="49" dur="1" fill="hold">
                                          <p:stCondLst>
                                            <p:cond delay="0"/>
                                          </p:stCondLst>
                                        </p:cTn>
                                        <p:tgtEl>
                                          <p:spTgt spid="20509"/>
                                        </p:tgtEl>
                                        <p:attrNameLst>
                                          <p:attrName>style.visibility</p:attrName>
                                        </p:attrNameLst>
                                      </p:cBhvr>
                                      <p:to>
                                        <p:strVal val="visible"/>
                                      </p:to>
                                    </p:set>
                                    <p:animEffect transition="in" filter="wheel(4)">
                                      <p:cBhvr>
                                        <p:cTn id="50" dur="500"/>
                                        <p:tgtEl>
                                          <p:spTgt spid="20509"/>
                                        </p:tgtEl>
                                      </p:cBhvr>
                                    </p:animEffect>
                                  </p:childTnLst>
                                </p:cTn>
                              </p:par>
                              <p:par>
                                <p:cTn id="51" presetID="21" presetClass="entr" presetSubtype="4" fill="hold" grpId="0" nodeType="withEffect">
                                  <p:stCondLst>
                                    <p:cond delay="0"/>
                                  </p:stCondLst>
                                  <p:childTnLst>
                                    <p:set>
                                      <p:cBhvr>
                                        <p:cTn id="52" dur="1" fill="hold">
                                          <p:stCondLst>
                                            <p:cond delay="0"/>
                                          </p:stCondLst>
                                        </p:cTn>
                                        <p:tgtEl>
                                          <p:spTgt spid="20508"/>
                                        </p:tgtEl>
                                        <p:attrNameLst>
                                          <p:attrName>style.visibility</p:attrName>
                                        </p:attrNameLst>
                                      </p:cBhvr>
                                      <p:to>
                                        <p:strVal val="visible"/>
                                      </p:to>
                                    </p:set>
                                    <p:animEffect transition="in" filter="wheel(4)">
                                      <p:cBhvr>
                                        <p:cTn id="53" dur="500"/>
                                        <p:tgtEl>
                                          <p:spTgt spid="20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animBg="1"/>
      <p:bldP spid="20497" grpId="0" animBg="1"/>
      <p:bldP spid="20498" grpId="0" animBg="1"/>
      <p:bldP spid="20499" grpId="0" animBg="1"/>
      <p:bldP spid="20500" grpId="0" animBg="1"/>
      <p:bldP spid="20501" grpId="0" animBg="1"/>
      <p:bldP spid="205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647700" y="36513"/>
            <a:ext cx="8229600" cy="725487"/>
          </a:xfrm>
          <a:solidFill>
            <a:schemeClr val="bg1"/>
          </a:solidFill>
          <a:ln/>
        </p:spPr>
        <p:txBody>
          <a:bodyPr vert="horz" wrap="square" lIns="91440" tIns="45720" rIns="91440" bIns="45720" anchor="ctr" anchorCtr="0"/>
          <a:p>
            <a:pPr eaLnBrk="1" hangingPunct="1"/>
            <a:r>
              <a:rPr lang="en-US" altLang="en-US" sz="4000" b="1" dirty="0">
                <a:solidFill>
                  <a:srgbClr val="3333CC"/>
                </a:solidFill>
                <a:latin typeface="VNI-Times" pitchFamily="2" charset="0"/>
              </a:rPr>
              <a:t>      Caùc tröôøng hôïp bò caám keát hoân</a:t>
            </a:r>
            <a:endParaRPr lang="en-US" altLang="en-US" sz="4000" b="1" dirty="0">
              <a:solidFill>
                <a:srgbClr val="3333CC"/>
              </a:solidFill>
              <a:latin typeface="VNI-Times" pitchFamily="2" charset="0"/>
            </a:endParaRPr>
          </a:p>
        </p:txBody>
      </p:sp>
      <p:sp>
        <p:nvSpPr>
          <p:cNvPr id="22530" name="AutoShape 4"/>
          <p:cNvSpPr/>
          <p:nvPr/>
        </p:nvSpPr>
        <p:spPr>
          <a:xfrm>
            <a:off x="631825" y="190500"/>
            <a:ext cx="762000" cy="685800"/>
          </a:xfrm>
          <a:prstGeom prst="smileyFace">
            <a:avLst>
              <a:gd name="adj" fmla="val 4653"/>
            </a:avLst>
          </a:prstGeom>
          <a:solidFill>
            <a:srgbClr val="FF0000"/>
          </a:solidFill>
          <a:ln w="9525" cap="flat" cmpd="sng">
            <a:solidFill>
              <a:schemeClr val="tx1"/>
            </a:solidFill>
            <a:prstDash val="solid"/>
            <a:round/>
            <a:headEnd type="none" w="med" len="med"/>
            <a:tailEnd type="none" w="med" len="med"/>
          </a:ln>
        </p:spPr>
        <p:txBody>
          <a:bodyPr wrap="none" anchor="ctr" anchorCtr="0"/>
          <a:p>
            <a:endParaRPr lang="en-US" altLang="en-US" dirty="0">
              <a:latin typeface="VNI-Times" pitchFamily="2" charset="0"/>
            </a:endParaRPr>
          </a:p>
        </p:txBody>
      </p:sp>
      <p:sp>
        <p:nvSpPr>
          <p:cNvPr id="21512" name="AutoShape 8"/>
          <p:cNvSpPr/>
          <p:nvPr/>
        </p:nvSpPr>
        <p:spPr>
          <a:xfrm>
            <a:off x="809625" y="1638300"/>
            <a:ext cx="2470150" cy="2095500"/>
          </a:xfrm>
          <a:prstGeom prst="plaque">
            <a:avLst>
              <a:gd name="adj" fmla="val 16667"/>
            </a:avLst>
          </a:prstGeom>
          <a:solidFill>
            <a:srgbClr val="F2F2F2"/>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3000" b="1" dirty="0">
                <a:solidFill>
                  <a:srgbClr val="660033"/>
                </a:solidFill>
                <a:latin typeface="Times New Roman" panose="02020603050405020304" pitchFamily="18" charset="0"/>
              </a:rPr>
              <a:t>Người đang </a:t>
            </a:r>
            <a:endParaRPr lang="en-US" altLang="zh-CN" sz="3000" b="1" dirty="0">
              <a:solidFill>
                <a:srgbClr val="660033"/>
              </a:solidFill>
              <a:latin typeface="Times New Roman" panose="02020603050405020304" pitchFamily="18" charset="0"/>
            </a:endParaRPr>
          </a:p>
          <a:p>
            <a:pPr algn="ctr" eaLnBrk="0" hangingPunct="0"/>
            <a:r>
              <a:rPr lang="en-US" altLang="zh-CN" sz="3000" b="1" dirty="0">
                <a:solidFill>
                  <a:srgbClr val="660033"/>
                </a:solidFill>
                <a:latin typeface="Times New Roman" panose="02020603050405020304" pitchFamily="18" charset="0"/>
              </a:rPr>
              <a:t>có vợ hoặc </a:t>
            </a:r>
            <a:endParaRPr lang="en-US" altLang="zh-CN" sz="3000" b="1" dirty="0">
              <a:solidFill>
                <a:srgbClr val="660033"/>
              </a:solidFill>
              <a:latin typeface="Times New Roman" panose="02020603050405020304" pitchFamily="18" charset="0"/>
            </a:endParaRPr>
          </a:p>
          <a:p>
            <a:pPr algn="ctr" eaLnBrk="0" hangingPunct="0"/>
            <a:r>
              <a:rPr lang="en-US" altLang="zh-CN" sz="3000" b="1" dirty="0">
                <a:solidFill>
                  <a:srgbClr val="660033"/>
                </a:solidFill>
                <a:latin typeface="Times New Roman" panose="02020603050405020304" pitchFamily="18" charset="0"/>
              </a:rPr>
              <a:t>đang có chồng</a:t>
            </a:r>
            <a:endParaRPr lang="en-US" altLang="zh-CN" sz="3000" b="1" dirty="0">
              <a:solidFill>
                <a:srgbClr val="660033"/>
              </a:solidFill>
              <a:latin typeface="Times New Roman" panose="02020603050405020304" pitchFamily="18" charset="0"/>
              <a:ea typeface="Times New Roman" panose="02020603050405020304" pitchFamily="18" charset="0"/>
            </a:endParaRPr>
          </a:p>
        </p:txBody>
      </p:sp>
      <p:sp>
        <p:nvSpPr>
          <p:cNvPr id="21513" name="AutoShape 9"/>
          <p:cNvSpPr>
            <a:spLocks noChangeArrowheads="1"/>
          </p:cNvSpPr>
          <p:nvPr/>
        </p:nvSpPr>
        <p:spPr bwMode="auto">
          <a:xfrm>
            <a:off x="6218238" y="3733800"/>
            <a:ext cx="2316163" cy="2247900"/>
          </a:xfrm>
          <a:prstGeom prst="plaque">
            <a:avLst>
              <a:gd name="adj" fmla="val 16667"/>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dirty="0" err="1" smtClean="0">
                <a:ln>
                  <a:noFill/>
                </a:ln>
                <a:solidFill>
                  <a:schemeClr val="bg1"/>
                </a:solidFill>
                <a:effectLst/>
                <a:uLnTx/>
                <a:uFillTx/>
                <a:latin typeface="VNI-Times" pitchFamily="2" charset="0"/>
                <a:ea typeface="+mn-ea"/>
                <a:cs typeface="+mn-cs"/>
              </a:rPr>
              <a:t>Những</a:t>
            </a:r>
            <a:r>
              <a:rPr kumimoji="0" lang="en-US" altLang="en-US" sz="2600" b="1" i="0" u="none" strike="noStrike" kern="1200" cap="none" spc="0" normalizeH="0" baseline="0" noProof="0" dirty="0" smtClean="0">
                <a:ln>
                  <a:noFill/>
                </a:ln>
                <a:solidFill>
                  <a:schemeClr val="bg1"/>
                </a:solidFill>
                <a:effectLst/>
                <a:uLnTx/>
                <a:uFillTx/>
                <a:latin typeface="VNI-Times" pitchFamily="2" charset="0"/>
                <a:ea typeface="+mn-ea"/>
                <a:cs typeface="+mn-cs"/>
              </a:rPr>
              <a:t> </a:t>
            </a:r>
            <a:r>
              <a:rPr kumimoji="0" lang="en-US" altLang="en-US" sz="2600" b="1" i="0" u="none" strike="noStrike" kern="1200" cap="none" spc="0" normalizeH="0" baseline="0" noProof="0" dirty="0" err="1" smtClean="0">
                <a:ln>
                  <a:noFill/>
                </a:ln>
                <a:solidFill>
                  <a:schemeClr val="bg1"/>
                </a:solidFill>
                <a:effectLst/>
                <a:uLnTx/>
                <a:uFillTx/>
                <a:latin typeface="VNI-Times" pitchFamily="2" charset="0"/>
                <a:ea typeface="+mn-ea"/>
                <a:cs typeface="+mn-cs"/>
              </a:rPr>
              <a:t>người</a:t>
            </a:r>
            <a:endParaRPr kumimoji="0" lang="en-US" altLang="en-US" sz="2600" b="1" i="0" u="none" strike="noStrike" kern="1200" cap="none" spc="0" normalizeH="0" baseline="0" noProof="0" dirty="0" smtClean="0">
              <a:ln>
                <a:noFill/>
              </a:ln>
              <a:solidFill>
                <a:schemeClr val="bg1"/>
              </a:solidFill>
              <a:effectLst/>
              <a:uLnTx/>
              <a:uFillTx/>
              <a:latin typeface="VNI-Times" pitchFamily="2"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dirty="0" err="1" smtClean="0">
                <a:ln>
                  <a:noFill/>
                </a:ln>
                <a:solidFill>
                  <a:schemeClr val="bg1"/>
                </a:solidFill>
                <a:effectLst/>
                <a:uLnTx/>
                <a:uFillTx/>
                <a:latin typeface="VNI-Times" pitchFamily="2" charset="0"/>
                <a:ea typeface="+mn-ea"/>
                <a:cs typeface="+mn-cs"/>
              </a:rPr>
              <a:t>c</a:t>
            </a:r>
            <a:r>
              <a:rPr kumimoji="0" lang="en-US" altLang="en-US" sz="2600" b="1" i="0" u="none" strike="noStrike" kern="1200" cap="none" spc="0" normalizeH="0" baseline="0" noProof="0" dirty="0" err="1" smtClean="0">
                <a:ln>
                  <a:noFill/>
                </a:ln>
                <a:solidFill>
                  <a:schemeClr val="bg1"/>
                </a:solidFill>
                <a:effectLst/>
                <a:uLnTx/>
                <a:uFillTx/>
                <a:latin typeface="Times New Roman" panose="02020603050405020304" pitchFamily="18" charset="0"/>
                <a:ea typeface="+mn-ea"/>
                <a:cs typeface="Times New Roman" panose="02020603050405020304" pitchFamily="18" charset="0"/>
              </a:rPr>
              <a:t>ó</a:t>
            </a:r>
            <a:r>
              <a:rPr kumimoji="0" lang="en-US" altLang="en-US" sz="2600" b="1" i="0" u="none" strike="noStrike" kern="1200" cap="none" spc="0" normalizeH="0" baseline="0" noProof="0" dirty="0" smtClean="0">
                <a:ln>
                  <a:noFill/>
                </a:ln>
                <a:solidFill>
                  <a:schemeClr val="bg1"/>
                </a:solidFill>
                <a:effectLst/>
                <a:uLnTx/>
                <a:uFillTx/>
                <a:latin typeface="VNI-Times" pitchFamily="2" charset="0"/>
                <a:ea typeface="+mn-ea"/>
                <a:cs typeface="+mn-cs"/>
              </a:rPr>
              <a:t> </a:t>
            </a:r>
            <a:r>
              <a:rPr kumimoji="0" lang="en-US" altLang="en-US" sz="2600" b="1" i="0" u="none" strike="noStrike" kern="1200" cap="none" spc="0" normalizeH="0" baseline="0" noProof="0" dirty="0" err="1" smtClean="0">
                <a:ln>
                  <a:noFill/>
                </a:ln>
                <a:solidFill>
                  <a:schemeClr val="bg1"/>
                </a:solidFill>
                <a:effectLst/>
                <a:uLnTx/>
                <a:uFillTx/>
                <a:latin typeface="VNI-Times" pitchFamily="2" charset="0"/>
                <a:ea typeface="+mn-ea"/>
                <a:cs typeface="+mn-cs"/>
              </a:rPr>
              <a:t>quan</a:t>
            </a:r>
            <a:r>
              <a:rPr kumimoji="0" lang="en-US" altLang="en-US" sz="2600" b="1" i="0" u="none" strike="noStrike" kern="1200" cap="none" spc="0" normalizeH="0" baseline="0" noProof="0" dirty="0" smtClean="0">
                <a:ln>
                  <a:noFill/>
                </a:ln>
                <a:solidFill>
                  <a:schemeClr val="bg1"/>
                </a:solidFill>
                <a:effectLst/>
                <a:uLnTx/>
                <a:uFillTx/>
                <a:latin typeface="VNI-Times" pitchFamily="2" charset="0"/>
                <a:ea typeface="+mn-ea"/>
                <a:cs typeface="+mn-cs"/>
              </a:rPr>
              <a:t> </a:t>
            </a:r>
            <a:r>
              <a:rPr kumimoji="0" lang="en-US" altLang="en-US" sz="2600" b="1" i="0" u="none" strike="noStrike" kern="1200" cap="none" spc="0" normalizeH="0" baseline="0" noProof="0" dirty="0" err="1" smtClean="0">
                <a:ln>
                  <a:noFill/>
                </a:ln>
                <a:solidFill>
                  <a:schemeClr val="bg1"/>
                </a:solidFill>
                <a:effectLst/>
                <a:uLnTx/>
                <a:uFillTx/>
                <a:latin typeface="VNI-Times" pitchFamily="2" charset="0"/>
                <a:ea typeface="+mn-ea"/>
                <a:cs typeface="+mn-cs"/>
              </a:rPr>
              <a:t>hệ</a:t>
            </a:r>
            <a:endParaRPr kumimoji="0" lang="en-US" altLang="en-US" sz="2600" b="1" i="0" u="none" strike="noStrike" kern="1200" cap="none" spc="0" normalizeH="0" baseline="0" noProof="0" dirty="0" smtClean="0">
              <a:ln>
                <a:noFill/>
              </a:ln>
              <a:solidFill>
                <a:schemeClr val="bg1"/>
              </a:solidFill>
              <a:effectLst/>
              <a:uLnTx/>
              <a:uFillTx/>
              <a:latin typeface="VNI-Times" pitchFamily="2"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600" b="1" i="0" u="none" strike="noStrike" kern="1200" cap="none" spc="0" normalizeH="0" baseline="0" noProof="0" dirty="0" err="1">
                <a:ln>
                  <a:noFill/>
                </a:ln>
                <a:solidFill>
                  <a:schemeClr val="bg1"/>
                </a:solidFill>
                <a:effectLst/>
                <a:uLnTx/>
                <a:uFillTx/>
                <a:latin typeface="VNI-Times" pitchFamily="2" charset="0"/>
                <a:ea typeface="+mn-ea"/>
                <a:cs typeface="+mn-cs"/>
              </a:rPr>
              <a:t>t</a:t>
            </a:r>
            <a:r>
              <a:rPr kumimoji="0" lang="en-US" altLang="en-US" sz="2600" b="1" i="0" u="none" strike="noStrike" kern="1200" cap="none" spc="0" normalizeH="0" baseline="0" noProof="0" dirty="0" err="1" smtClean="0">
                <a:ln>
                  <a:noFill/>
                </a:ln>
                <a:solidFill>
                  <a:schemeClr val="bg1"/>
                </a:solidFill>
                <a:effectLst/>
                <a:uLnTx/>
                <a:uFillTx/>
                <a:latin typeface="VNI-Times" pitchFamily="2" charset="0"/>
                <a:ea typeface="+mn-ea"/>
                <a:cs typeface="+mn-cs"/>
              </a:rPr>
              <a:t>hính</a:t>
            </a:r>
            <a:r>
              <a:rPr kumimoji="0" lang="en-US" altLang="en-US" sz="2600" b="1" i="0" u="none" strike="noStrike" kern="1200" cap="none" spc="0" normalizeH="0" baseline="0" noProof="0" dirty="0" smtClean="0">
                <a:ln>
                  <a:noFill/>
                </a:ln>
                <a:solidFill>
                  <a:schemeClr val="bg1"/>
                </a:solidFill>
                <a:effectLst/>
                <a:uLnTx/>
                <a:uFillTx/>
                <a:latin typeface="VNI-Times" pitchFamily="2" charset="0"/>
                <a:ea typeface="+mn-ea"/>
                <a:cs typeface="+mn-cs"/>
              </a:rPr>
              <a:t> </a:t>
            </a:r>
            <a:r>
              <a:rPr kumimoji="0" lang="en-US" altLang="en-US" sz="2600" b="1" i="0" u="none" strike="noStrike" kern="1200" cap="none" spc="0" normalizeH="0" baseline="0" noProof="0" dirty="0" err="1" smtClean="0">
                <a:ln>
                  <a:noFill/>
                </a:ln>
                <a:solidFill>
                  <a:schemeClr val="bg1"/>
                </a:solidFill>
                <a:effectLst/>
                <a:uLnTx/>
                <a:uFillTx/>
                <a:latin typeface="VNI-Times" pitchFamily="2" charset="0"/>
                <a:ea typeface="+mn-ea"/>
                <a:cs typeface="+mn-cs"/>
              </a:rPr>
              <a:t>thuộc</a:t>
            </a:r>
            <a:endParaRPr kumimoji="0" lang="en-US" altLang="en-US" sz="2600" b="1" i="0" u="none" strike="noStrike" kern="1200" cap="none" spc="0" normalizeH="0" baseline="0" noProof="0" dirty="0">
              <a:ln>
                <a:noFill/>
              </a:ln>
              <a:solidFill>
                <a:schemeClr val="bg1"/>
              </a:solidFill>
              <a:effectLst/>
              <a:uLnTx/>
              <a:uFillTx/>
              <a:latin typeface="VNI-Times" pitchFamily="2" charset="0"/>
              <a:ea typeface="+mn-ea"/>
              <a:cs typeface="+mn-cs"/>
            </a:endParaRPr>
          </a:p>
        </p:txBody>
      </p:sp>
      <p:sp>
        <p:nvSpPr>
          <p:cNvPr id="21516" name="AutoShape 12"/>
          <p:cNvSpPr>
            <a:spLocks noChangeArrowheads="1"/>
          </p:cNvSpPr>
          <p:nvPr/>
        </p:nvSpPr>
        <p:spPr bwMode="auto">
          <a:xfrm>
            <a:off x="6248399" y="1458686"/>
            <a:ext cx="2286000" cy="1981200"/>
          </a:xfrm>
          <a:prstGeom prst="plaque">
            <a:avLst>
              <a:gd name="adj" fmla="val 16667"/>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path path="circle">
              <a:fillToRect l="100000" t="100000"/>
            </a:path>
            <a:tileRect r="-100000" b="-100000"/>
          </a:gradFill>
          <a:ln w="9525">
            <a:solidFill>
              <a:schemeClr val="tx1"/>
            </a:solidFill>
            <a:miter lim="800000"/>
          </a:ln>
        </p:spPr>
        <p:txBody>
          <a:bodyPr wrap="none" anchor="ctr"/>
          <a:p>
            <a:pPr marL="0" marR="0" indent="0" algn="ctr" defTabSz="914400" rtl="0" eaLnBrk="0" fontAlgn="base" latinLnBrk="0" hangingPunct="0">
              <a:lnSpc>
                <a:spcPct val="100000"/>
              </a:lnSpc>
              <a:spcBef>
                <a:spcPct val="0"/>
              </a:spcBef>
              <a:spcAft>
                <a:spcPct val="0"/>
              </a:spcAft>
              <a:buClrTx/>
              <a:buSzTx/>
              <a:buFontTx/>
              <a:buNone/>
            </a:pPr>
            <a:r>
              <a:rPr kumimoji="0" sz="3200" b="1" i="0" u="none" strike="noStrike" kern="1200" cap="none" spc="0" normalizeH="0" baseline="0" noProof="1" dirty="0">
                <a:solidFill>
                  <a:srgbClr val="660033"/>
                </a:solidFill>
                <a:latin typeface="Times New Roman" panose="02020603050405020304" pitchFamily="18" charset="0"/>
                <a:ea typeface="+mn-ea"/>
                <a:cs typeface="Times New Roman" panose="02020603050405020304" pitchFamily="18" charset="0"/>
              </a:rPr>
              <a:t>Tảo hôn</a:t>
            </a:r>
            <a:endParaRPr kumimoji="0" sz="3200" b="1" i="0" u="none" strike="noStrike" kern="1200" cap="none" spc="0" normalizeH="0" baseline="0" noProof="1" dirty="0">
              <a:solidFill>
                <a:srgbClr val="660033"/>
              </a:solidFill>
              <a:latin typeface="Times New Roman" panose="02020603050405020304" pitchFamily="18" charset="0"/>
              <a:ea typeface="Times New Roman" panose="02020603050405020304" pitchFamily="18" charset="0"/>
              <a:cs typeface="+mn-cs"/>
            </a:endParaRPr>
          </a:p>
        </p:txBody>
      </p:sp>
      <p:sp>
        <p:nvSpPr>
          <p:cNvPr id="21521" name="AutoShape 17"/>
          <p:cNvSpPr/>
          <p:nvPr/>
        </p:nvSpPr>
        <p:spPr>
          <a:xfrm>
            <a:off x="3529013" y="3733800"/>
            <a:ext cx="2362200" cy="2247900"/>
          </a:xfrm>
          <a:prstGeom prst="star16">
            <a:avLst>
              <a:gd name="adj" fmla="val 37500"/>
            </a:avLst>
          </a:prstGeom>
          <a:solidFill>
            <a:srgbClr val="FF0000"/>
          </a:solidFill>
          <a:ln w="9525" cap="flat" cmpd="sng">
            <a:solidFill>
              <a:schemeClr val="tx1"/>
            </a:solidFill>
            <a:prstDash val="solid"/>
            <a:miter/>
            <a:headEnd type="none" w="med" len="med"/>
            <a:tailEnd type="none" w="med" len="med"/>
          </a:ln>
        </p:spPr>
        <p:txBody>
          <a:bodyPr wrap="none" anchor="ctr" anchorCtr="0"/>
          <a:p>
            <a:pPr algn="ctr"/>
            <a:r>
              <a:rPr lang="en-US" altLang="en-US" sz="3600" b="1" dirty="0">
                <a:solidFill>
                  <a:schemeClr val="bg1"/>
                </a:solidFill>
                <a:latin typeface="VNI-Times" pitchFamily="2" charset="0"/>
              </a:rPr>
              <a:t>Cấm</a:t>
            </a:r>
            <a:endParaRPr lang="en-US" altLang="en-US" sz="3600" b="1" dirty="0">
              <a:solidFill>
                <a:schemeClr val="bg1"/>
              </a:solidFill>
              <a:latin typeface="VNI-Times" pitchFamily="2" charset="0"/>
            </a:endParaRPr>
          </a:p>
          <a:p>
            <a:pPr algn="ctr"/>
            <a:r>
              <a:rPr lang="en-US" altLang="en-US" sz="3600" b="1" dirty="0">
                <a:solidFill>
                  <a:schemeClr val="bg1"/>
                </a:solidFill>
                <a:latin typeface="VNI-Times" pitchFamily="2" charset="0"/>
              </a:rPr>
              <a:t>Kết hôn</a:t>
            </a:r>
            <a:endParaRPr lang="en-US" altLang="en-US" sz="3600" b="1" dirty="0">
              <a:solidFill>
                <a:schemeClr val="bg1"/>
              </a:solidFill>
              <a:latin typeface="VNI-Times" pitchFamily="2" charset="0"/>
            </a:endParaRPr>
          </a:p>
        </p:txBody>
      </p:sp>
      <p:sp>
        <p:nvSpPr>
          <p:cNvPr id="21524" name="Line 20"/>
          <p:cNvSpPr/>
          <p:nvPr/>
        </p:nvSpPr>
        <p:spPr>
          <a:xfrm flipH="1" flipV="1">
            <a:off x="3279775" y="3475038"/>
            <a:ext cx="731838" cy="658812"/>
          </a:xfrm>
          <a:prstGeom prst="line">
            <a:avLst/>
          </a:prstGeom>
          <a:ln w="57150" cap="flat" cmpd="sng">
            <a:solidFill>
              <a:srgbClr val="A50021"/>
            </a:solidFill>
            <a:prstDash val="solid"/>
            <a:round/>
            <a:headEnd type="none" w="med" len="med"/>
            <a:tailEnd type="triangle" w="med" len="med"/>
          </a:ln>
        </p:spPr>
      </p:sp>
      <p:sp>
        <p:nvSpPr>
          <p:cNvPr id="21526" name="Line 22"/>
          <p:cNvSpPr/>
          <p:nvPr/>
        </p:nvSpPr>
        <p:spPr>
          <a:xfrm flipV="1">
            <a:off x="5562600" y="3352800"/>
            <a:ext cx="457200" cy="609600"/>
          </a:xfrm>
          <a:prstGeom prst="line">
            <a:avLst/>
          </a:prstGeom>
          <a:ln w="57150" cap="flat" cmpd="sng">
            <a:solidFill>
              <a:srgbClr val="A50021"/>
            </a:solidFill>
            <a:prstDash val="solid"/>
            <a:round/>
            <a:headEnd type="none" w="med" len="med"/>
            <a:tailEnd type="triangle" w="med" len="med"/>
          </a:ln>
        </p:spPr>
      </p:sp>
      <p:sp>
        <p:nvSpPr>
          <p:cNvPr id="21527" name="Line 23"/>
          <p:cNvSpPr/>
          <p:nvPr/>
        </p:nvSpPr>
        <p:spPr>
          <a:xfrm flipH="1">
            <a:off x="3106738" y="4705350"/>
            <a:ext cx="685800" cy="228600"/>
          </a:xfrm>
          <a:prstGeom prst="line">
            <a:avLst/>
          </a:prstGeom>
          <a:ln w="57150" cap="flat" cmpd="sng">
            <a:solidFill>
              <a:srgbClr val="A50021"/>
            </a:solidFill>
            <a:prstDash val="solid"/>
            <a:round/>
            <a:headEnd type="none" w="med" len="med"/>
            <a:tailEnd type="triangle" w="med" len="med"/>
          </a:ln>
        </p:spPr>
      </p:sp>
      <p:sp>
        <p:nvSpPr>
          <p:cNvPr id="21529" name="Line 25"/>
          <p:cNvSpPr/>
          <p:nvPr/>
        </p:nvSpPr>
        <p:spPr>
          <a:xfrm>
            <a:off x="5548313" y="4705350"/>
            <a:ext cx="685800" cy="152400"/>
          </a:xfrm>
          <a:prstGeom prst="line">
            <a:avLst/>
          </a:prstGeom>
          <a:ln w="57150" cap="flat" cmpd="sng">
            <a:solidFill>
              <a:srgbClr val="A50021"/>
            </a:solidFill>
            <a:prstDash val="solid"/>
            <a:round/>
            <a:headEnd type="none" w="med" len="med"/>
            <a:tailEnd type="triangle" w="med" len="med"/>
          </a:ln>
        </p:spPr>
      </p:sp>
      <p:sp>
        <p:nvSpPr>
          <p:cNvPr id="21530" name="AutoShape 26"/>
          <p:cNvSpPr/>
          <p:nvPr/>
        </p:nvSpPr>
        <p:spPr>
          <a:xfrm>
            <a:off x="809625" y="3962400"/>
            <a:ext cx="2390775" cy="2438400"/>
          </a:xfrm>
          <a:prstGeom prst="plaque">
            <a:avLst>
              <a:gd name="adj" fmla="val 16667"/>
            </a:avLst>
          </a:prstGeom>
          <a:solidFill>
            <a:schemeClr val="hlink"/>
          </a:solidFill>
          <a:ln w="9525" cap="flat" cmpd="sng">
            <a:solidFill>
              <a:schemeClr val="tx1"/>
            </a:solidFill>
            <a:prstDash val="solid"/>
            <a:miter/>
            <a:headEnd type="none" w="med" len="med"/>
            <a:tailEnd type="none" w="med" len="med"/>
          </a:ln>
        </p:spPr>
        <p:txBody>
          <a:bodyPr wrap="none" anchor="ctr" anchorCtr="0"/>
          <a:p>
            <a:pPr algn="ctr"/>
            <a:r>
              <a:rPr lang="en-US" altLang="en-US" sz="2600" b="1" dirty="0">
                <a:solidFill>
                  <a:schemeClr val="bg1"/>
                </a:solidFill>
                <a:latin typeface="VNI-Times" pitchFamily="2" charset="0"/>
              </a:rPr>
              <a:t>Những người</a:t>
            </a:r>
            <a:endParaRPr lang="en-US" altLang="en-US" sz="2600" b="1" dirty="0">
              <a:solidFill>
                <a:schemeClr val="bg1"/>
              </a:solidFill>
              <a:latin typeface="VNI-Times" pitchFamily="2" charset="0"/>
            </a:endParaRPr>
          </a:p>
          <a:p>
            <a:pPr algn="ctr"/>
            <a:r>
              <a:rPr lang="en-US" altLang="en-US" sz="2600" b="1" dirty="0">
                <a:solidFill>
                  <a:schemeClr val="bg1"/>
                </a:solidFill>
                <a:latin typeface="VNI-Times" pitchFamily="2" charset="0"/>
              </a:rPr>
              <a:t>trong phạm</a:t>
            </a:r>
            <a:endParaRPr lang="en-US" altLang="en-US" sz="2600" b="1" dirty="0">
              <a:solidFill>
                <a:schemeClr val="bg1"/>
              </a:solidFill>
              <a:latin typeface="VNI-Times" pitchFamily="2" charset="0"/>
            </a:endParaRPr>
          </a:p>
          <a:p>
            <a:pPr algn="ctr"/>
            <a:r>
              <a:rPr lang="en-US" altLang="en-US" sz="2600" b="1" dirty="0">
                <a:solidFill>
                  <a:schemeClr val="bg1"/>
                </a:solidFill>
                <a:latin typeface="VNI-Times" pitchFamily="2" charset="0"/>
              </a:rPr>
              <a:t> vi ba đời</a:t>
            </a:r>
            <a:endParaRPr lang="en-US" altLang="en-US" sz="2600" b="1" dirty="0">
              <a:solidFill>
                <a:schemeClr val="bg1"/>
              </a:solidFill>
              <a:latin typeface="VNI-Times" pitchFamily="2" charset="0"/>
            </a:endParaRPr>
          </a:p>
        </p:txBody>
      </p:sp>
      <p:pic>
        <p:nvPicPr>
          <p:cNvPr id="17" name="Picture 11"/>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408132" y="1298802"/>
            <a:ext cx="2611668" cy="227103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1521"/>
                                        </p:tgtEl>
                                        <p:attrNameLst>
                                          <p:attrName>style.visibility</p:attrName>
                                        </p:attrNameLst>
                                      </p:cBhvr>
                                      <p:to>
                                        <p:strVal val="visible"/>
                                      </p:to>
                                    </p:set>
                                    <p:animEffect transition="in" filter="wheel(4)">
                                      <p:cBhvr>
                                        <p:cTn id="7" dur="500"/>
                                        <p:tgtEl>
                                          <p:spTgt spid="2152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1524"/>
                                        </p:tgtEl>
                                        <p:attrNameLst>
                                          <p:attrName>style.visibility</p:attrName>
                                        </p:attrNameLst>
                                      </p:cBhvr>
                                      <p:to>
                                        <p:strVal val="visible"/>
                                      </p:to>
                                    </p:set>
                                    <p:animEffect transition="in" filter="diamond(in)">
                                      <p:cBhvr>
                                        <p:cTn id="12" dur="500"/>
                                        <p:tgtEl>
                                          <p:spTgt spid="21524"/>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21512"/>
                                        </p:tgtEl>
                                        <p:attrNameLst>
                                          <p:attrName>style.visibility</p:attrName>
                                        </p:attrNameLst>
                                      </p:cBhvr>
                                      <p:to>
                                        <p:strVal val="visible"/>
                                      </p:to>
                                    </p:set>
                                    <p:animEffect transition="in" filter="diamond(in)">
                                      <p:cBhvr>
                                        <p:cTn id="15" dur="500"/>
                                        <p:tgtEl>
                                          <p:spTgt spid="21512"/>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21516"/>
                                        </p:tgtEl>
                                        <p:attrNameLst>
                                          <p:attrName>style.visibility</p:attrName>
                                        </p:attrNameLst>
                                      </p:cBhvr>
                                      <p:to>
                                        <p:strVal val="visible"/>
                                      </p:to>
                                    </p:set>
                                    <p:animEffect transition="in" filter="diamond(in)">
                                      <p:cBhvr>
                                        <p:cTn id="20" dur="500"/>
                                        <p:tgtEl>
                                          <p:spTgt spid="21516"/>
                                        </p:tgtEl>
                                      </p:cBhvr>
                                    </p:animEffect>
                                  </p:childTnLst>
                                </p:cTn>
                              </p:par>
                              <p:par>
                                <p:cTn id="21" presetID="8" presetClass="entr" presetSubtype="16" fill="hold" nodeType="withEffect">
                                  <p:stCondLst>
                                    <p:cond delay="0"/>
                                  </p:stCondLst>
                                  <p:childTnLst>
                                    <p:set>
                                      <p:cBhvr>
                                        <p:cTn id="22" dur="1" fill="hold">
                                          <p:stCondLst>
                                            <p:cond delay="0"/>
                                          </p:stCondLst>
                                        </p:cTn>
                                        <p:tgtEl>
                                          <p:spTgt spid="21526"/>
                                        </p:tgtEl>
                                        <p:attrNameLst>
                                          <p:attrName>style.visibility</p:attrName>
                                        </p:attrNameLst>
                                      </p:cBhvr>
                                      <p:to>
                                        <p:strVal val="visible"/>
                                      </p:to>
                                    </p:set>
                                    <p:animEffect transition="in" filter="diamond(in)">
                                      <p:cBhvr>
                                        <p:cTn id="23" dur="500"/>
                                        <p:tgtEl>
                                          <p:spTgt spid="2152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1530"/>
                                        </p:tgtEl>
                                        <p:attrNameLst>
                                          <p:attrName>style.visibility</p:attrName>
                                        </p:attrNameLst>
                                      </p:cBhvr>
                                      <p:to>
                                        <p:strVal val="visible"/>
                                      </p:to>
                                    </p:set>
                                    <p:animEffect transition="in" filter="checkerboard(across)">
                                      <p:cBhvr>
                                        <p:cTn id="28" dur="500"/>
                                        <p:tgtEl>
                                          <p:spTgt spid="21530"/>
                                        </p:tgtEl>
                                      </p:cBhvr>
                                    </p:animEffect>
                                  </p:childTnLst>
                                </p:cTn>
                              </p:par>
                              <p:par>
                                <p:cTn id="29" presetID="5" presetClass="entr" presetSubtype="10" fill="hold" nodeType="withEffect">
                                  <p:stCondLst>
                                    <p:cond delay="0"/>
                                  </p:stCondLst>
                                  <p:childTnLst>
                                    <p:set>
                                      <p:cBhvr>
                                        <p:cTn id="30" dur="1" fill="hold">
                                          <p:stCondLst>
                                            <p:cond delay="0"/>
                                          </p:stCondLst>
                                        </p:cTn>
                                        <p:tgtEl>
                                          <p:spTgt spid="21527"/>
                                        </p:tgtEl>
                                        <p:attrNameLst>
                                          <p:attrName>style.visibility</p:attrName>
                                        </p:attrNameLst>
                                      </p:cBhvr>
                                      <p:to>
                                        <p:strVal val="visible"/>
                                      </p:to>
                                    </p:set>
                                    <p:animEffect transition="in" filter="checkerboard(across)">
                                      <p:cBhvr>
                                        <p:cTn id="31" dur="500"/>
                                        <p:tgtEl>
                                          <p:spTgt spid="21527"/>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1513"/>
                                        </p:tgtEl>
                                        <p:attrNameLst>
                                          <p:attrName>style.visibility</p:attrName>
                                        </p:attrNameLst>
                                      </p:cBhvr>
                                      <p:to>
                                        <p:strVal val="visible"/>
                                      </p:to>
                                    </p:set>
                                    <p:animEffect transition="in" filter="checkerboard(across)">
                                      <p:cBhvr>
                                        <p:cTn id="36" dur="500"/>
                                        <p:tgtEl>
                                          <p:spTgt spid="21513"/>
                                        </p:tgtEl>
                                      </p:cBhvr>
                                    </p:animEffect>
                                  </p:childTnLst>
                                </p:cTn>
                              </p:par>
                              <p:par>
                                <p:cTn id="37" presetID="5" presetClass="entr" presetSubtype="10" fill="hold" nodeType="withEffect">
                                  <p:stCondLst>
                                    <p:cond delay="0"/>
                                  </p:stCondLst>
                                  <p:childTnLst>
                                    <p:set>
                                      <p:cBhvr>
                                        <p:cTn id="38" dur="1" fill="hold">
                                          <p:stCondLst>
                                            <p:cond delay="0"/>
                                          </p:stCondLst>
                                        </p:cTn>
                                        <p:tgtEl>
                                          <p:spTgt spid="21529"/>
                                        </p:tgtEl>
                                        <p:attrNameLst>
                                          <p:attrName>style.visibility</p:attrName>
                                        </p:attrNameLst>
                                      </p:cBhvr>
                                      <p:to>
                                        <p:strVal val="visible"/>
                                      </p:to>
                                    </p:set>
                                    <p:animEffect transition="in" filter="checkerboard(across)">
                                      <p:cBhvr>
                                        <p:cTn id="39" dur="500"/>
                                        <p:tgtEl>
                                          <p:spTgt spid="21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animBg="1"/>
      <p:bldP spid="21521" grpId="0" animBg="1"/>
      <p:bldP spid="2153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2530" name="Rectangle 2"/>
          <p:cNvSpPr>
            <a:spLocks noGrp="1"/>
          </p:cNvSpPr>
          <p:nvPr>
            <p:ph type="title"/>
          </p:nvPr>
        </p:nvSpPr>
        <p:spPr>
          <a:xfrm>
            <a:off x="1905000" y="469900"/>
            <a:ext cx="5334000" cy="609600"/>
          </a:xfrm>
          <a:solidFill>
            <a:schemeClr val="bg1"/>
          </a:solidFill>
          <a:ln/>
        </p:spPr>
        <p:txBody>
          <a:bodyPr vert="horz" wrap="square" lIns="91440" tIns="45720" rIns="91440" bIns="45720" anchor="ctr" anchorCtr="0"/>
          <a:p>
            <a:pPr marL="311150" indent="0" eaLnBrk="1" hangingPunct="1">
              <a:spcBef>
                <a:spcPts val="100"/>
              </a:spcBef>
              <a:buNone/>
            </a:pPr>
            <a:r>
              <a:rPr lang="vi-VN" altLang="x-none" sz="3500" b="1" dirty="0">
                <a:solidFill>
                  <a:srgbClr val="FF0000"/>
                </a:solidFill>
                <a:latin typeface="Times New Roman" panose="02020603050405020304" pitchFamily="18" charset="0"/>
              </a:rPr>
              <a:t>2.1.3. Đăng kí kết hôn</a:t>
            </a:r>
            <a:endParaRPr lang="vi-VN" altLang="x-none" sz="3500" b="1" dirty="0">
              <a:solidFill>
                <a:srgbClr val="FF0000"/>
              </a:solidFill>
              <a:latin typeface="Times New Roman" panose="02020603050405020304" pitchFamily="18" charset="0"/>
              <a:ea typeface="Times New Roman" panose="02020603050405020304" pitchFamily="18" charset="0"/>
            </a:endParaRPr>
          </a:p>
        </p:txBody>
      </p:sp>
      <p:graphicFrame>
        <p:nvGraphicFramePr>
          <p:cNvPr id="25603" name="Table Placeholder 25602"/>
          <p:cNvGraphicFramePr/>
          <p:nvPr>
            <p:ph type="tbl" idx="1"/>
          </p:nvPr>
        </p:nvGraphicFramePr>
        <p:xfrm>
          <a:off x="457200" y="2162175"/>
          <a:ext cx="8229600" cy="4235450"/>
        </p:xfrm>
        <a:graphic>
          <a:graphicData uri="http://schemas.openxmlformats.org/drawingml/2006/table">
            <a:tbl>
              <a:tblPr/>
              <a:tblGrid>
                <a:gridCol w="4038600"/>
                <a:gridCol w="4191000"/>
              </a:tblGrid>
              <a:tr h="51752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lvl="0" algn="ctr" eaLnBrk="1" hangingPunct="1">
                        <a:spcBef>
                          <a:spcPct val="20000"/>
                        </a:spcBef>
                        <a:buNone/>
                      </a:pPr>
                      <a:r>
                        <a:rPr sz="2800" b="1" dirty="0">
                          <a:solidFill>
                            <a:srgbClr val="0000FF"/>
                          </a:solidFill>
                          <a:latin typeface="Times New Roman" panose="02020603050405020304" pitchFamily="18" charset="0"/>
                          <a:cs typeface="Times New Roman" panose="02020603050405020304" pitchFamily="18" charset="0"/>
                        </a:rPr>
                        <a:t>Đối tượng</a:t>
                      </a:r>
                      <a:endParaRPr lang="en-US" sz="2800" b="1" dirty="0">
                        <a:solidFill>
                          <a:srgbClr val="0000FF"/>
                        </a:solidFill>
                        <a:latin typeface="Times New Roman" panose="02020603050405020304" pitchFamily="18" charset="0"/>
                        <a:ea typeface="Times New Roman" panose="02020603050405020304" pitchFamily="18" charset="0"/>
                      </a:endParaRPr>
                    </a:p>
                  </a:txBody>
                  <a:tcPr marT="45725" marB="45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lvl="0" algn="ctr" eaLnBrk="1" hangingPunct="1">
                        <a:spcBef>
                          <a:spcPct val="20000"/>
                        </a:spcBef>
                        <a:buNone/>
                      </a:pPr>
                      <a:r>
                        <a:rPr sz="2800" b="1" dirty="0">
                          <a:solidFill>
                            <a:srgbClr val="0000FF"/>
                          </a:solidFill>
                          <a:latin typeface="Times New Roman" panose="02020603050405020304" pitchFamily="18" charset="0"/>
                          <a:cs typeface="Times New Roman" panose="02020603050405020304" pitchFamily="18" charset="0"/>
                        </a:rPr>
                        <a:t>CQ đăng ký</a:t>
                      </a:r>
                      <a:endParaRPr lang="en-US" sz="2800" b="1" dirty="0">
                        <a:solidFill>
                          <a:srgbClr val="0000FF"/>
                        </a:solidFill>
                        <a:latin typeface="Times New Roman" panose="02020603050405020304" pitchFamily="18" charset="0"/>
                        <a:ea typeface="Times New Roman" panose="02020603050405020304" pitchFamily="18" charset="0"/>
                      </a:endParaRPr>
                    </a:p>
                  </a:txBody>
                  <a:tcPr marT="45725" marB="45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179863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lvl="0" eaLnBrk="1" hangingPunct="1">
                        <a:spcBef>
                          <a:spcPct val="20000"/>
                        </a:spcBef>
                        <a:buNone/>
                      </a:pPr>
                      <a:r>
                        <a:rPr sz="2800" dirty="0">
                          <a:solidFill>
                            <a:srgbClr val="0000FF"/>
                          </a:solidFill>
                          <a:latin typeface="Times New Roman" panose="02020603050405020304" pitchFamily="18" charset="0"/>
                          <a:cs typeface="Times New Roman" panose="02020603050405020304" pitchFamily="18" charset="0"/>
                        </a:rPr>
                        <a:t>Công dân Việt Nam kết hôn với nhau, đăng ký kết hôn ở Việt Nam</a:t>
                      </a:r>
                      <a:endParaRPr lang="en-US" sz="2800" dirty="0">
                        <a:solidFill>
                          <a:srgbClr val="0000FF"/>
                        </a:solidFill>
                        <a:latin typeface="Times New Roman" panose="02020603050405020304" pitchFamily="18" charset="0"/>
                        <a:ea typeface="Times New Roman" panose="02020603050405020304" pitchFamily="18" charset="0"/>
                      </a:endParaRPr>
                    </a:p>
                  </a:txBody>
                  <a:tcPr marT="45725" marB="45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lvl="0" eaLnBrk="1" hangingPunct="1">
                        <a:spcBef>
                          <a:spcPct val="20000"/>
                        </a:spcBef>
                        <a:buNone/>
                      </a:pPr>
                      <a:r>
                        <a:rPr sz="2800" dirty="0">
                          <a:solidFill>
                            <a:srgbClr val="0000FF"/>
                          </a:solidFill>
                          <a:latin typeface="Times New Roman" panose="02020603050405020304" pitchFamily="18" charset="0"/>
                          <a:cs typeface="Times New Roman" panose="02020603050405020304" pitchFamily="18" charset="0"/>
                        </a:rPr>
                        <a:t>UBND cấp xã (xã, phường, thị trấn) nơi cư trú của một trong hai bên (Đ17 Luật hộ tịch 2014)</a:t>
                      </a:r>
                      <a:endParaRPr lang="en-US" sz="2800" dirty="0">
                        <a:solidFill>
                          <a:srgbClr val="0000FF"/>
                        </a:solidFill>
                        <a:latin typeface="Times New Roman" panose="02020603050405020304" pitchFamily="18" charset="0"/>
                        <a:ea typeface="Times New Roman" panose="02020603050405020304" pitchFamily="18" charset="0"/>
                      </a:endParaRPr>
                    </a:p>
                  </a:txBody>
                  <a:tcPr marT="45725" marB="45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19177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lvl="0" eaLnBrk="1" hangingPunct="1">
                        <a:spcBef>
                          <a:spcPct val="20000"/>
                        </a:spcBef>
                        <a:buNone/>
                      </a:pPr>
                      <a:r>
                        <a:rPr sz="2800" dirty="0">
                          <a:solidFill>
                            <a:srgbClr val="0000FF"/>
                          </a:solidFill>
                          <a:latin typeface="Times New Roman" panose="02020603050405020304" pitchFamily="18" charset="0"/>
                          <a:cs typeface="Times New Roman" panose="02020603050405020304" pitchFamily="18" charset="0"/>
                        </a:rPr>
                        <a:t>Đăng ký kết hôn có yếu tố nước ngo</a:t>
                      </a:r>
                      <a:r>
                        <a:rPr sz="2800" dirty="0">
                          <a:solidFill>
                            <a:srgbClr val="0000FF"/>
                          </a:solidFill>
                          <a:latin typeface="Times New Roman" panose="02020603050405020304" pitchFamily="18" charset="0"/>
                          <a:ea typeface="Times New Roman" panose="02020603050405020304" pitchFamily="18" charset="0"/>
                        </a:rPr>
                        <a:t>à</a:t>
                      </a:r>
                      <a:r>
                        <a:rPr sz="2800" dirty="0">
                          <a:solidFill>
                            <a:srgbClr val="0000FF"/>
                          </a:solidFill>
                          <a:latin typeface="Times New Roman" panose="02020603050405020304" pitchFamily="18" charset="0"/>
                          <a:cs typeface="Times New Roman" panose="02020603050405020304" pitchFamily="18" charset="0"/>
                        </a:rPr>
                        <a:t>i</a:t>
                      </a:r>
                      <a:endParaRPr lang="en-US" sz="2800" dirty="0">
                        <a:solidFill>
                          <a:srgbClr val="0000FF"/>
                        </a:solidFill>
                        <a:latin typeface="Times New Roman" panose="02020603050405020304" pitchFamily="18" charset="0"/>
                        <a:ea typeface="Times New Roman" panose="02020603050405020304" pitchFamily="18" charset="0"/>
                      </a:endParaRPr>
                    </a:p>
                  </a:txBody>
                  <a:tcPr marT="45725" marB="4572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lvl="0" eaLnBrk="1" hangingPunct="1">
                        <a:spcBef>
                          <a:spcPct val="20000"/>
                        </a:spcBef>
                        <a:buNone/>
                      </a:pPr>
                      <a:r>
                        <a:rPr sz="2800" dirty="0">
                          <a:solidFill>
                            <a:srgbClr val="0000FF"/>
                          </a:solidFill>
                          <a:latin typeface="Times New Roman" panose="02020603050405020304" pitchFamily="18" charset="0"/>
                          <a:cs typeface="Times New Roman" panose="02020603050405020304" pitchFamily="18" charset="0"/>
                        </a:rPr>
                        <a:t>UBND cấp huyện (Đ37 Luật hộ tịch 2014)</a:t>
                      </a:r>
                      <a:endParaRPr lang="en-US" sz="2800" dirty="0">
                        <a:solidFill>
                          <a:srgbClr val="0000FF"/>
                        </a:solidFill>
                        <a:latin typeface="Times New Roman" panose="02020603050405020304" pitchFamily="18" charset="0"/>
                        <a:ea typeface="Times New Roman" panose="02020603050405020304" pitchFamily="18" charset="0"/>
                      </a:endParaRPr>
                    </a:p>
                  </a:txBody>
                  <a:tcPr marT="45725" marB="4572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bl>
          </a:graphicData>
        </a:graphic>
      </p:graphicFrame>
      <p:sp>
        <p:nvSpPr>
          <p:cNvPr id="22622" name="Rectangle 94"/>
          <p:cNvSpPr>
            <a:spLocks noChangeArrowheads="1"/>
          </p:cNvSpPr>
          <p:nvPr/>
        </p:nvSpPr>
        <p:spPr bwMode="auto">
          <a:xfrm>
            <a:off x="457200" y="1608138"/>
            <a:ext cx="8229600" cy="5540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vi-VN" sz="30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vi-VN" sz="3000" b="1" i="0" u="none" strike="noStrike" kern="1200" cap="none" spc="0" normalizeH="0" baseline="0" noProof="0" dirty="0" err="1">
                <a:ln>
                  <a:noFill/>
                </a:ln>
                <a:solidFill>
                  <a:srgbClr val="0000FF"/>
                </a:solidFill>
                <a:effectLst/>
                <a:uLnTx/>
                <a:uFillTx/>
                <a:latin typeface="VNI-Times" pitchFamily="2" charset="0"/>
                <a:ea typeface="+mn-ea"/>
                <a:cs typeface="+mn-cs"/>
              </a:rPr>
              <a:t>Thaåm</a:t>
            </a:r>
            <a:r>
              <a:rPr kumimoji="0" lang="en-US" altLang="vi-VN" sz="30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vi-VN" sz="3000" b="1" i="0" u="none" strike="noStrike" kern="1200" cap="none" spc="0" normalizeH="0" baseline="0" noProof="0" dirty="0" err="1">
                <a:ln>
                  <a:noFill/>
                </a:ln>
                <a:solidFill>
                  <a:srgbClr val="0000FF"/>
                </a:solidFill>
                <a:effectLst/>
                <a:uLnTx/>
                <a:uFillTx/>
                <a:latin typeface="VNI-Times" pitchFamily="2" charset="0"/>
                <a:ea typeface="+mn-ea"/>
                <a:cs typeface="+mn-cs"/>
              </a:rPr>
              <a:t>quyeàn</a:t>
            </a:r>
            <a:r>
              <a:rPr kumimoji="0" lang="en-US" altLang="vi-VN" sz="30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vi-VN" sz="3000" b="1" i="0" u="none" strike="noStrike" kern="1200" cap="none" spc="0" normalizeH="0" baseline="0" noProof="0" dirty="0" err="1">
                <a:ln>
                  <a:noFill/>
                </a:ln>
                <a:solidFill>
                  <a:srgbClr val="0000FF"/>
                </a:solidFill>
                <a:effectLst/>
                <a:uLnTx/>
                <a:uFillTx/>
                <a:latin typeface="VNI-Times" pitchFamily="2" charset="0"/>
                <a:ea typeface="+mn-ea"/>
                <a:cs typeface="+mn-cs"/>
              </a:rPr>
              <a:t>ñaêng</a:t>
            </a:r>
            <a:r>
              <a:rPr kumimoji="0" lang="en-US" altLang="vi-VN" sz="30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vi-VN" sz="3000" b="1" i="0" u="none" strike="noStrike" kern="1200" cap="none" spc="0" normalizeH="0" baseline="0" noProof="0" dirty="0" err="1">
                <a:ln>
                  <a:noFill/>
                </a:ln>
                <a:solidFill>
                  <a:srgbClr val="0000FF"/>
                </a:solidFill>
                <a:effectLst/>
                <a:uLnTx/>
                <a:uFillTx/>
                <a:latin typeface="VNI-Times" pitchFamily="2" charset="0"/>
                <a:ea typeface="+mn-ea"/>
                <a:cs typeface="+mn-cs"/>
              </a:rPr>
              <a:t>kyù</a:t>
            </a:r>
            <a:r>
              <a:rPr kumimoji="0" lang="en-US" altLang="vi-VN" sz="30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vi-VN" sz="3000" b="1" i="0" u="none" strike="noStrike" kern="1200" cap="none" spc="0" normalizeH="0" baseline="0" noProof="0" dirty="0" err="1">
                <a:ln>
                  <a:noFill/>
                </a:ln>
                <a:solidFill>
                  <a:srgbClr val="0000FF"/>
                </a:solidFill>
                <a:effectLst/>
                <a:uLnTx/>
                <a:uFillTx/>
                <a:latin typeface="VNI-Times" pitchFamily="2" charset="0"/>
                <a:ea typeface="+mn-ea"/>
                <a:cs typeface="+mn-cs"/>
              </a:rPr>
              <a:t>keát</a:t>
            </a:r>
            <a:r>
              <a:rPr kumimoji="0" lang="en-US" altLang="vi-VN" sz="30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vi-VN" sz="3000" b="1" i="0" u="none" strike="noStrike" kern="1200" cap="none" spc="0" normalizeH="0" baseline="0" noProof="0" dirty="0" err="1">
                <a:ln>
                  <a:noFill/>
                </a:ln>
                <a:solidFill>
                  <a:srgbClr val="0000FF"/>
                </a:solidFill>
                <a:effectLst/>
                <a:uLnTx/>
                <a:uFillTx/>
                <a:latin typeface="VNI-Times" pitchFamily="2" charset="0"/>
                <a:ea typeface="+mn-ea"/>
                <a:cs typeface="+mn-cs"/>
              </a:rPr>
              <a:t>hoân</a:t>
            </a:r>
            <a:endParaRPr kumimoji="0" lang="en-US" altLang="vi-VN" sz="3000" b="1" i="0" u="none" strike="noStrike" kern="1200" cap="none" spc="0" normalizeH="0" baseline="0" noProof="0" dirty="0">
              <a:ln>
                <a:noFill/>
              </a:ln>
              <a:solidFill>
                <a:srgbClr val="0000FF"/>
              </a:solidFill>
              <a:effectLst/>
              <a:uLnTx/>
              <a:uFillTx/>
              <a:latin typeface="VNI-Times" pitchFamily="2"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622"/>
                                        </p:tgtEl>
                                        <p:attrNameLst>
                                          <p:attrName>style.visibility</p:attrName>
                                        </p:attrNameLst>
                                      </p:cBhvr>
                                      <p:to>
                                        <p:strVal val="visible"/>
                                      </p:to>
                                    </p:set>
                                    <p:anim calcmode="lin" valueType="num">
                                      <p:cBhvr additive="base">
                                        <p:cTn id="13" dur="500" fill="hold"/>
                                        <p:tgtEl>
                                          <p:spTgt spid="22622"/>
                                        </p:tgtEl>
                                        <p:attrNameLst>
                                          <p:attrName>ppt_x</p:attrName>
                                        </p:attrNameLst>
                                      </p:cBhvr>
                                      <p:tavLst>
                                        <p:tav tm="0">
                                          <p:val>
                                            <p:strVal val="#ppt_x"/>
                                          </p:val>
                                        </p:tav>
                                        <p:tav tm="100000">
                                          <p:val>
                                            <p:strVal val="#ppt_x"/>
                                          </p:val>
                                        </p:tav>
                                      </p:tavLst>
                                    </p:anim>
                                    <p:anim calcmode="lin" valueType="num">
                                      <p:cBhvr additive="base">
                                        <p:cTn id="14" dur="500" fill="hold"/>
                                        <p:tgtEl>
                                          <p:spTgt spid="226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25603"/>
                                        </p:tgtEl>
                                        <p:attrNameLst>
                                          <p:attrName>style.visibility</p:attrName>
                                        </p:attrNameLst>
                                      </p:cBhvr>
                                      <p:to>
                                        <p:strVal val="visible"/>
                                      </p:to>
                                    </p:set>
                                    <p:animEffect transition="in" filter="wheel(4)">
                                      <p:cBhvr>
                                        <p:cTn id="19"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6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itle 1"/>
          <p:cNvSpPr txBox="1"/>
          <p:nvPr/>
        </p:nvSpPr>
        <p:spPr>
          <a:xfrm>
            <a:off x="1295400" y="342900"/>
            <a:ext cx="6553200" cy="685800"/>
          </a:xfrm>
          <a:prstGeom prst="rect">
            <a:avLst/>
          </a:prstGeom>
          <a:noFill/>
          <a:ln w="9525">
            <a:noFill/>
          </a:ln>
        </p:spPr>
        <p:txBody>
          <a:bodyPr anchor="ctr" anchorCtr="0"/>
          <a:p>
            <a:pPr algn="ctr">
              <a:buFont typeface="Wingdings" panose="05000000000000000000" pitchFamily="2" charset="2"/>
            </a:pPr>
            <a:r>
              <a:rPr lang="en-US" altLang="en-US" sz="2800" b="1" dirty="0">
                <a:solidFill>
                  <a:srgbClr val="FF0000"/>
                </a:solidFill>
                <a:latin typeface="Times New Roman" panose="02020603050405020304" pitchFamily="18" charset="0"/>
              </a:rPr>
              <a:t>TRÌNH TỰ ĐĂNG KÝ KẾT HÔN</a:t>
            </a:r>
            <a:endParaRPr lang="en-US" altLang="en-US" sz="2800" b="1" dirty="0">
              <a:solidFill>
                <a:srgbClr val="FF0000"/>
              </a:solidFill>
              <a:latin typeface="Times New Roman" panose="02020603050405020304" pitchFamily="18" charset="0"/>
              <a:ea typeface="Times New Roman" panose="02020603050405020304" pitchFamily="18" charset="0"/>
            </a:endParaRPr>
          </a:p>
        </p:txBody>
      </p:sp>
      <p:graphicFrame>
        <p:nvGraphicFramePr>
          <p:cNvPr id="12" name="Diagram 11"/>
          <p:cNvGraphicFramePr/>
          <p:nvPr/>
        </p:nvGraphicFramePr>
        <p:xfrm>
          <a:off x="457199" y="1397000"/>
          <a:ext cx="8458200" cy="1193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2"/>
          <p:cNvSpPr txBox="1">
            <a:spLocks noChangeArrowheads="1"/>
          </p:cNvSpPr>
          <p:nvPr/>
        </p:nvSpPr>
        <p:spPr bwMode="auto">
          <a:xfrm>
            <a:off x="762000" y="2628900"/>
            <a:ext cx="8153400" cy="3886200"/>
          </a:xfrm>
          <a:prstGeom prst="rect">
            <a:avLst/>
          </a:prstGeom>
        </p:spPr>
        <p:style>
          <a:lnRef idx="2">
            <a:schemeClr val="accent4"/>
          </a:lnRef>
          <a:fillRef idx="1">
            <a:schemeClr val="lt1"/>
          </a:fillRef>
          <a:effectRef idx="0">
            <a:schemeClr val="accent4"/>
          </a:effectRef>
          <a:fontRef idx="minor">
            <a:schemeClr val="dk1"/>
          </a:fontRef>
        </p:style>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l" defTabSz="685800" rtl="0" eaLnBrk="1" fontAlgn="base" latinLnBrk="0" hangingPunct="1">
              <a:lnSpc>
                <a:spcPct val="90000"/>
              </a:lnSpc>
              <a:spcBef>
                <a:spcPts val="750"/>
              </a:spcBef>
              <a:spcAft>
                <a:spcPct val="0"/>
              </a:spcAft>
              <a:buClrTx/>
              <a:buSzTx/>
              <a:buFontTx/>
              <a:buNone/>
            </a:pPr>
            <a:r>
              <a:rPr kumimoji="0" lang="vi-VN" altLang="vi-VN" sz="30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 Bản sao sổ hộ khẩu;</a:t>
            </a:r>
            <a:endParaRPr kumimoji="0" lang="vi-VN" altLang="vi-VN" sz="30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685800" rtl="0" eaLnBrk="1" fontAlgn="base" latinLnBrk="0" hangingPunct="1">
              <a:lnSpc>
                <a:spcPct val="90000"/>
              </a:lnSpc>
              <a:spcBef>
                <a:spcPts val="750"/>
              </a:spcBef>
              <a:spcAft>
                <a:spcPct val="0"/>
              </a:spcAft>
              <a:buClrTx/>
              <a:buSzTx/>
              <a:buFontTx/>
              <a:buNone/>
            </a:pPr>
            <a:r>
              <a:rPr kumimoji="0" lang="vi-VN" altLang="vi-VN" sz="30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 Bản sao Chứng minh nhân dân;</a:t>
            </a:r>
            <a:endParaRPr kumimoji="0" lang="vi-VN" altLang="vi-VN" sz="30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685800" rtl="0" eaLnBrk="1" fontAlgn="base" latinLnBrk="0" hangingPunct="1">
              <a:lnSpc>
                <a:spcPct val="90000"/>
              </a:lnSpc>
              <a:spcBef>
                <a:spcPts val="750"/>
              </a:spcBef>
              <a:spcAft>
                <a:spcPct val="0"/>
              </a:spcAft>
              <a:buClrTx/>
              <a:buSzTx/>
              <a:buFontTx/>
              <a:buNone/>
            </a:pPr>
            <a:r>
              <a:rPr kumimoji="0" lang="vi-VN" altLang="vi-VN" sz="30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 Giấy chứng nhận tình trạng hôn nhân của phường xã, thị trấn thường trú;</a:t>
            </a:r>
            <a:endParaRPr kumimoji="0" lang="vi-VN" altLang="vi-VN" sz="30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endParaRPr>
          </a:p>
          <a:p>
            <a:pPr marL="0" marR="0" lvl="0" indent="0" algn="just" defTabSz="685800" rtl="0" eaLnBrk="1" fontAlgn="base" latinLnBrk="0" hangingPunct="1">
              <a:lnSpc>
                <a:spcPct val="90000"/>
              </a:lnSpc>
              <a:spcBef>
                <a:spcPts val="750"/>
              </a:spcBef>
              <a:spcAft>
                <a:spcPct val="0"/>
              </a:spcAft>
              <a:buClrTx/>
              <a:buSzTx/>
              <a:buFontTx/>
              <a:buNone/>
            </a:pPr>
            <a:r>
              <a:rPr kumimoji="0" lang="vi-VN" altLang="vi-VN" sz="3000" b="0" i="1"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Nếu như một trong hai bên đã kết hôn một lần rồi thì phải có giấy chứng nhận của tòa án l</a:t>
            </a:r>
            <a:r>
              <a:rPr kumimoji="0" lang="vi-VN" altLang="vi-VN" sz="3000" b="0" i="1" u="none" strike="noStrike" kern="1200" cap="none" spc="0" normalizeH="0" baseline="0" noProof="1" dirty="0">
                <a:solidFill>
                  <a:srgbClr val="FF0000"/>
                </a:solidFill>
                <a:latin typeface="Times New Roman" panose="02020603050405020304" pitchFamily="18" charset="0"/>
                <a:ea typeface="Times New Roman" panose="02020603050405020304" pitchFamily="18" charset="0"/>
                <a:cs typeface="+mn-cs"/>
              </a:rPr>
              <a:t>à</a:t>
            </a:r>
            <a:r>
              <a:rPr kumimoji="0" lang="vi-VN" altLang="vi-VN" sz="3000" b="0" i="1"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 đã ly hôn. Kèm theo đó l</a:t>
            </a:r>
            <a:r>
              <a:rPr kumimoji="0" lang="vi-VN" altLang="vi-VN" sz="3000" b="0" i="1" u="none" strike="noStrike" kern="1200" cap="none" spc="0" normalizeH="0" baseline="0" noProof="1" dirty="0">
                <a:solidFill>
                  <a:srgbClr val="FF0000"/>
                </a:solidFill>
                <a:latin typeface="Times New Roman" panose="02020603050405020304" pitchFamily="18" charset="0"/>
                <a:ea typeface="Times New Roman" panose="02020603050405020304" pitchFamily="18" charset="0"/>
                <a:cs typeface="+mn-cs"/>
              </a:rPr>
              <a:t>à</a:t>
            </a:r>
            <a:r>
              <a:rPr kumimoji="0" lang="vi-VN" altLang="vi-VN" sz="3000" b="0" i="1"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 giấy chứng nhận tình trạng hôn nhân của địa phương.</a:t>
            </a:r>
            <a:endParaRPr kumimoji="0" lang="vi-VN" altLang="vi-VN" sz="3000" b="0" i="1" u="none" strike="noStrike" kern="1200" cap="none" spc="0" normalizeH="0" baseline="0" noProof="1" dirty="0">
              <a:solidFill>
                <a:srgbClr val="FF0000"/>
              </a:solidFill>
              <a:latin typeface="Times New Roman" panose="02020603050405020304" pitchFamily="18" charset="0"/>
              <a:ea typeface="Times New Roman" panose="02020603050405020304" pitchFamily="18" charset="0"/>
              <a:cs typeface="+mn-cs"/>
            </a:endParaRPr>
          </a:p>
        </p:txBody>
      </p:sp>
      <p:sp>
        <p:nvSpPr>
          <p:cNvPr id="3" name="Arrow: Down 2"/>
          <p:cNvSpPr/>
          <p:nvPr/>
        </p:nvSpPr>
        <p:spPr>
          <a:xfrm>
            <a:off x="4572000" y="2286000"/>
            <a:ext cx="609600" cy="30480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Diagram 11"/>
          <p:cNvGraphicFramePr/>
          <p:nvPr/>
        </p:nvGraphicFramePr>
        <p:xfrm>
          <a:off x="457199" y="1397000"/>
          <a:ext cx="8458200" cy="1193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2"/>
          <p:cNvSpPr txBox="1">
            <a:spLocks noChangeArrowheads="1"/>
          </p:cNvSpPr>
          <p:nvPr/>
        </p:nvSpPr>
        <p:spPr bwMode="auto">
          <a:xfrm>
            <a:off x="762000" y="2628900"/>
            <a:ext cx="8153400" cy="3886200"/>
          </a:xfrm>
          <a:prstGeom prst="rect">
            <a:avLst/>
          </a:prstGeom>
        </p:spPr>
        <p:style>
          <a:lnRef idx="2">
            <a:schemeClr val="accent4"/>
          </a:lnRef>
          <a:fillRef idx="1">
            <a:schemeClr val="lt1"/>
          </a:fillRef>
          <a:effectRef idx="0">
            <a:schemeClr val="accent4"/>
          </a:effectRef>
          <a:fontRef idx="minor">
            <a:schemeClr val="dk1"/>
          </a:fontRef>
        </p:style>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57505" marR="0" lvl="1" indent="0" algn="just" defTabSz="685800" rtl="0" eaLnBrk="1" fontAlgn="base" latinLnBrk="0" hangingPunct="1">
              <a:lnSpc>
                <a:spcPct val="150000"/>
              </a:lnSpc>
              <a:spcBef>
                <a:spcPts val="300"/>
              </a:spcBef>
              <a:spcAft>
                <a:spcPct val="0"/>
              </a:spcAft>
              <a:buClrTx/>
              <a:buSzTx/>
              <a:buFontTx/>
              <a:buNone/>
              <a:tabLst>
                <a:tab pos="701675" algn="l"/>
              </a:tabLst>
            </a:pPr>
            <a:r>
              <a:rPr kumimoji="0" lang="vi-VN" altLang="vi-VN" sz="28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Hai bên nam nữ đến cơ quan đăng ký kết hôn xin cấp tờ khai đăng kí kết hôn, cả hai người cùng khai v</a:t>
            </a:r>
            <a:r>
              <a:rPr kumimoji="0" lang="vi-VN" altLang="vi-VN" sz="2800" b="0" i="0" u="none" strike="noStrike" kern="1200" cap="none" spc="0" normalizeH="0" baseline="0" noProof="1" dirty="0">
                <a:solidFill>
                  <a:schemeClr val="tx1"/>
                </a:solidFill>
                <a:latin typeface="Times New Roman" panose="02020603050405020304" pitchFamily="18" charset="0"/>
                <a:ea typeface="Times New Roman" panose="02020603050405020304" pitchFamily="18" charset="0"/>
                <a:cs typeface="+mn-cs"/>
              </a:rPr>
              <a:t>à</a:t>
            </a:r>
            <a:r>
              <a:rPr kumimoji="0" lang="vi-VN" altLang="vi-VN" sz="28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 kèm theo một đơn cam kết chưa kết hôn lần n</a:t>
            </a:r>
            <a:r>
              <a:rPr kumimoji="0" lang="vi-VN" altLang="vi-VN" sz="2800" b="0" i="0" u="none" strike="noStrike" kern="1200" cap="none" spc="0" normalizeH="0" baseline="0" noProof="1" dirty="0">
                <a:solidFill>
                  <a:schemeClr val="tx1"/>
                </a:solidFill>
                <a:latin typeface="Times New Roman" panose="02020603050405020304" pitchFamily="18" charset="0"/>
                <a:ea typeface="Times New Roman" panose="02020603050405020304" pitchFamily="18" charset="0"/>
                <a:cs typeface="+mn-cs"/>
              </a:rPr>
              <a:t>à</a:t>
            </a:r>
            <a:r>
              <a:rPr kumimoji="0" lang="vi-VN" altLang="vi-VN" sz="28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o hoặc   đang không có vợ hoặc chồng hợp pháp. Sau đó xin xác nhận của UBND xã nơi cứ trú của hai người.</a:t>
            </a:r>
            <a:endParaRPr kumimoji="0" lang="vi-VN" altLang="vi-VN" sz="2800" b="0" i="0" u="none" strike="noStrike" kern="1200" cap="none" spc="0" normalizeH="0" baseline="0" noProof="1" dirty="0">
              <a:solidFill>
                <a:schemeClr val="tx1"/>
              </a:solidFill>
              <a:latin typeface="Times New Roman" panose="02020603050405020304" pitchFamily="18" charset="0"/>
              <a:ea typeface="Times New Roman" panose="02020603050405020304" pitchFamily="18" charset="0"/>
              <a:cs typeface="+mn-cs"/>
            </a:endParaRPr>
          </a:p>
        </p:txBody>
      </p:sp>
      <p:sp>
        <p:nvSpPr>
          <p:cNvPr id="3" name="Arrow: Down 2"/>
          <p:cNvSpPr/>
          <p:nvPr/>
        </p:nvSpPr>
        <p:spPr>
          <a:xfrm>
            <a:off x="4572000" y="2286000"/>
            <a:ext cx="609600" cy="30480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700" name="Title 1"/>
          <p:cNvSpPr txBox="1"/>
          <p:nvPr/>
        </p:nvSpPr>
        <p:spPr>
          <a:xfrm>
            <a:off x="1295400" y="342900"/>
            <a:ext cx="6553200" cy="685800"/>
          </a:xfrm>
          <a:prstGeom prst="rect">
            <a:avLst/>
          </a:prstGeom>
          <a:noFill/>
          <a:ln w="9525">
            <a:noFill/>
          </a:ln>
        </p:spPr>
        <p:txBody>
          <a:bodyPr anchor="ctr" anchorCtr="0"/>
          <a:p>
            <a:pPr algn="ctr">
              <a:buFont typeface="Wingdings" panose="05000000000000000000" pitchFamily="2" charset="2"/>
            </a:pPr>
            <a:r>
              <a:rPr lang="en-US" altLang="en-US" sz="2800" b="1" dirty="0">
                <a:solidFill>
                  <a:srgbClr val="FF0000"/>
                </a:solidFill>
                <a:latin typeface="Times New Roman" panose="02020603050405020304" pitchFamily="18" charset="0"/>
              </a:rPr>
              <a:t>TRÌNH TỰ ĐĂNG KÝ KẾT HÔN</a:t>
            </a:r>
            <a:endParaRPr lang="en-US" altLang="en-US" sz="28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 name="Diagram 11"/>
          <p:cNvGraphicFramePr/>
          <p:nvPr/>
        </p:nvGraphicFramePr>
        <p:xfrm>
          <a:off x="457199" y="1397000"/>
          <a:ext cx="8458200" cy="1193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2"/>
          <p:cNvSpPr txBox="1">
            <a:spLocks noChangeArrowheads="1"/>
          </p:cNvSpPr>
          <p:nvPr/>
        </p:nvSpPr>
        <p:spPr bwMode="auto">
          <a:xfrm>
            <a:off x="762000" y="2628900"/>
            <a:ext cx="8153400" cy="3886200"/>
          </a:xfrm>
          <a:prstGeom prst="rect">
            <a:avLst/>
          </a:prstGeom>
        </p:spPr>
        <p:style>
          <a:lnRef idx="2">
            <a:schemeClr val="accent4"/>
          </a:lnRef>
          <a:fillRef idx="1">
            <a:schemeClr val="lt1"/>
          </a:fillRef>
          <a:effectRef idx="0">
            <a:schemeClr val="accent4"/>
          </a:effectRef>
          <a:fontRef idx="minor">
            <a:schemeClr val="dk1"/>
          </a:fontRef>
        </p:style>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357505" marR="0" lvl="1" indent="0" algn="just" defTabSz="685800" rtl="0" eaLnBrk="1" fontAlgn="base" latinLnBrk="0" hangingPunct="1">
              <a:lnSpc>
                <a:spcPct val="107000"/>
              </a:lnSpc>
              <a:spcBef>
                <a:spcPts val="300"/>
              </a:spcBef>
              <a:spcAft>
                <a:spcPct val="0"/>
              </a:spcAft>
              <a:buClrTx/>
              <a:buSzTx/>
              <a:buFontTx/>
              <a:buNone/>
              <a:tabLst>
                <a:tab pos="701675" algn="l"/>
              </a:tabLst>
            </a:pPr>
            <a:r>
              <a:rPr kumimoji="0" lang="vi-VN" altLang="vi-VN" sz="28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Sau khi xem xét hồ sơ, cơ quan đăng kí kết hôn hẹn hai bên nam, nữ đến l</a:t>
            </a:r>
            <a:r>
              <a:rPr kumimoji="0" lang="vi-VN" altLang="vi-VN" sz="2800" b="0" i="0" u="none" strike="noStrike" kern="1200" cap="none" spc="0" normalizeH="0" baseline="0" noProof="1" dirty="0">
                <a:solidFill>
                  <a:schemeClr val="tx1"/>
                </a:solidFill>
                <a:latin typeface="Times New Roman" panose="02020603050405020304" pitchFamily="18" charset="0"/>
                <a:ea typeface="Times New Roman" panose="02020603050405020304" pitchFamily="18" charset="0"/>
                <a:cs typeface="+mn-cs"/>
              </a:rPr>
              <a:t>à</a:t>
            </a:r>
            <a:r>
              <a:rPr kumimoji="0" lang="vi-VN" altLang="vi-VN" sz="28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m thủ tục đăng kí kết hôn. Hai bên nam nữ cùng kí v</a:t>
            </a:r>
            <a:r>
              <a:rPr kumimoji="0" lang="vi-VN" altLang="vi-VN" sz="2800" b="0" i="0" u="none" strike="noStrike" kern="1200" cap="none" spc="0" normalizeH="0" baseline="0" noProof="1" dirty="0">
                <a:solidFill>
                  <a:schemeClr val="tx1"/>
                </a:solidFill>
                <a:latin typeface="Times New Roman" panose="02020603050405020304" pitchFamily="18" charset="0"/>
                <a:ea typeface="Times New Roman" panose="02020603050405020304" pitchFamily="18" charset="0"/>
                <a:cs typeface="+mn-cs"/>
              </a:rPr>
              <a:t>à</a:t>
            </a:r>
            <a:r>
              <a:rPr kumimoji="0" lang="vi-VN" altLang="vi-VN" sz="28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o giấy chứng nhận kết hôn (2 bản chính), cơ quan đăng kí kết hôn ghi v</a:t>
            </a:r>
            <a:r>
              <a:rPr kumimoji="0" lang="vi-VN" altLang="vi-VN" sz="2800" b="0" i="0" u="none" strike="noStrike" kern="1200" cap="none" spc="0" normalizeH="0" baseline="0" noProof="1" dirty="0">
                <a:solidFill>
                  <a:schemeClr val="tx1"/>
                </a:solidFill>
                <a:latin typeface="Times New Roman" panose="02020603050405020304" pitchFamily="18" charset="0"/>
                <a:ea typeface="Times New Roman" panose="02020603050405020304" pitchFamily="18" charset="0"/>
                <a:cs typeface="+mn-cs"/>
              </a:rPr>
              <a:t>à</a:t>
            </a:r>
            <a:r>
              <a:rPr kumimoji="0" lang="vi-VN" altLang="vi-VN" sz="28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o sổ kết hôn để quản lí tình trạng hôn nhân của cá nhân nằm trong địa b</a:t>
            </a:r>
            <a:r>
              <a:rPr kumimoji="0" lang="vi-VN" altLang="vi-VN" sz="2800" b="0" i="0" u="none" strike="noStrike" kern="1200" cap="none" spc="0" normalizeH="0" baseline="0" noProof="1" dirty="0">
                <a:solidFill>
                  <a:schemeClr val="tx1"/>
                </a:solidFill>
                <a:latin typeface="Times New Roman" panose="02020603050405020304" pitchFamily="18" charset="0"/>
                <a:ea typeface="Times New Roman" panose="02020603050405020304" pitchFamily="18" charset="0"/>
                <a:cs typeface="+mn-cs"/>
              </a:rPr>
              <a:t>à</a:t>
            </a:r>
            <a:r>
              <a:rPr kumimoji="0" lang="vi-VN" altLang="vi-VN" sz="2800" b="0" i="0" u="none" strike="noStrike" kern="1200" cap="none" spc="0" normalizeH="0" baseline="0" noProof="1" dirty="0">
                <a:solidFill>
                  <a:schemeClr val="tx1"/>
                </a:solidFill>
                <a:latin typeface="Times New Roman" panose="02020603050405020304" pitchFamily="18" charset="0"/>
                <a:ea typeface="+mn-ea"/>
                <a:cs typeface="Times New Roman" panose="02020603050405020304" pitchFamily="18" charset="0"/>
              </a:rPr>
              <a:t>n cư trú.</a:t>
            </a:r>
            <a:endParaRPr kumimoji="0" lang="vi-VN" altLang="vi-VN" sz="2800" b="0" i="0" u="none" strike="noStrike" kern="1200" cap="none" spc="0" normalizeH="0" baseline="0" noProof="1" dirty="0">
              <a:solidFill>
                <a:schemeClr val="tx1"/>
              </a:solidFill>
              <a:latin typeface="Times New Roman" panose="02020603050405020304" pitchFamily="18" charset="0"/>
              <a:ea typeface="Times New Roman" panose="02020603050405020304" pitchFamily="18" charset="0"/>
              <a:cs typeface="+mn-cs"/>
            </a:endParaRPr>
          </a:p>
        </p:txBody>
      </p:sp>
      <p:sp>
        <p:nvSpPr>
          <p:cNvPr id="3" name="Arrow: Down 2"/>
          <p:cNvSpPr/>
          <p:nvPr/>
        </p:nvSpPr>
        <p:spPr>
          <a:xfrm>
            <a:off x="4572000" y="2286000"/>
            <a:ext cx="609600" cy="304800"/>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748" name="Title 1"/>
          <p:cNvSpPr txBox="1"/>
          <p:nvPr/>
        </p:nvSpPr>
        <p:spPr>
          <a:xfrm>
            <a:off x="1295400" y="342900"/>
            <a:ext cx="6553200" cy="685800"/>
          </a:xfrm>
          <a:prstGeom prst="rect">
            <a:avLst/>
          </a:prstGeom>
          <a:noFill/>
          <a:ln w="9525">
            <a:noFill/>
          </a:ln>
        </p:spPr>
        <p:txBody>
          <a:bodyPr anchor="ctr" anchorCtr="0"/>
          <a:p>
            <a:pPr algn="ctr">
              <a:buFont typeface="Wingdings" panose="05000000000000000000" pitchFamily="2" charset="2"/>
            </a:pPr>
            <a:r>
              <a:rPr lang="en-US" altLang="en-US" sz="2800" b="1" dirty="0">
                <a:solidFill>
                  <a:srgbClr val="FF0000"/>
                </a:solidFill>
                <a:latin typeface="Times New Roman" panose="02020603050405020304" pitchFamily="18" charset="0"/>
              </a:rPr>
              <a:t>TRÌNH TỰ ĐĂNG KÝ KẾT HÔN</a:t>
            </a:r>
            <a:endParaRPr lang="en-US" altLang="en-US" sz="28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33794" name="Group 1"/>
          <p:cNvGrpSpPr/>
          <p:nvPr/>
        </p:nvGrpSpPr>
        <p:grpSpPr>
          <a:xfrm>
            <a:off x="258763" y="990600"/>
            <a:ext cx="8580437" cy="5105400"/>
            <a:chOff x="485475" y="990600"/>
            <a:chExt cx="8351401" cy="5105400"/>
          </a:xfrm>
        </p:grpSpPr>
        <p:sp>
          <p:nvSpPr>
            <p:cNvPr id="33795" name="Text Box 5"/>
            <p:cNvSpPr txBox="1"/>
            <p:nvPr/>
          </p:nvSpPr>
          <p:spPr>
            <a:xfrm>
              <a:off x="485475" y="990600"/>
              <a:ext cx="4578526" cy="3471848"/>
            </a:xfrm>
            <a:prstGeom prst="rect">
              <a:avLst/>
            </a:prstGeom>
            <a:noFill/>
            <a:ln w="9525">
              <a:noFill/>
            </a:ln>
          </p:spPr>
          <p:txBody>
            <a:bodyPr anchor="t" anchorCtr="0">
              <a:spAutoFit/>
            </a:bodyPr>
            <a:p>
              <a:pPr algn="just">
                <a:lnSpc>
                  <a:spcPct val="150000"/>
                </a:lnSpc>
                <a:spcBef>
                  <a:spcPct val="20000"/>
                </a:spcBef>
              </a:pPr>
              <a:r>
                <a:rPr lang="en-US" altLang="vi-VN" sz="3000" dirty="0">
                  <a:solidFill>
                    <a:srgbClr val="000000"/>
                  </a:solidFill>
                  <a:latin typeface="Times New Roman" panose="02020603050405020304" pitchFamily="18" charset="0"/>
                </a:rPr>
                <a:t>L</a:t>
              </a:r>
              <a:r>
                <a:rPr lang="en-US" altLang="vi-VN" sz="3000" dirty="0">
                  <a:solidFill>
                    <a:srgbClr val="000000"/>
                  </a:solidFill>
                  <a:latin typeface="Times New Roman" panose="02020603050405020304" pitchFamily="18" charset="0"/>
                  <a:ea typeface="Times New Roman" panose="02020603050405020304" pitchFamily="18" charset="0"/>
                </a:rPr>
                <a:t>à</a:t>
              </a:r>
              <a:r>
                <a:rPr lang="en-US" altLang="vi-VN" sz="3000" dirty="0">
                  <a:solidFill>
                    <a:srgbClr val="000000"/>
                  </a:solidFill>
                  <a:latin typeface="Times New Roman" panose="02020603050405020304" pitchFamily="18" charset="0"/>
                </a:rPr>
                <a:t> việc nam, nữ đã đăng ký kết hôn tại cơ quan nh</a:t>
              </a:r>
              <a:r>
                <a:rPr lang="en-US" altLang="vi-VN" sz="3000" dirty="0">
                  <a:solidFill>
                    <a:srgbClr val="000000"/>
                  </a:solidFill>
                  <a:latin typeface="Times New Roman" panose="02020603050405020304" pitchFamily="18" charset="0"/>
                  <a:ea typeface="Times New Roman" panose="02020603050405020304" pitchFamily="18" charset="0"/>
                </a:rPr>
                <a:t>à</a:t>
              </a:r>
              <a:r>
                <a:rPr lang="en-US" altLang="vi-VN" sz="3000" dirty="0">
                  <a:solidFill>
                    <a:srgbClr val="000000"/>
                  </a:solidFill>
                  <a:latin typeface="Times New Roman" panose="02020603050405020304" pitchFamily="18" charset="0"/>
                </a:rPr>
                <a:t> nước có thẩm quyền nhưng một bên hoặc cả hai bên vi phạm điều kiện kết hôn.</a:t>
              </a:r>
              <a:endParaRPr lang="en-US" altLang="vi-VN" sz="3000" dirty="0">
                <a:solidFill>
                  <a:srgbClr val="000000"/>
                </a:solidFill>
                <a:latin typeface="Times New Roman" panose="02020603050405020304" pitchFamily="18" charset="0"/>
                <a:ea typeface="Times New Roman" panose="02020603050405020304" pitchFamily="18" charset="0"/>
              </a:endParaRPr>
            </a:p>
          </p:txBody>
        </p:sp>
        <p:sp>
          <p:nvSpPr>
            <p:cNvPr id="33796" name="Line 6"/>
            <p:cNvSpPr/>
            <p:nvPr/>
          </p:nvSpPr>
          <p:spPr>
            <a:xfrm flipH="1">
              <a:off x="5202562" y="1615440"/>
              <a:ext cx="180" cy="4480560"/>
            </a:xfrm>
            <a:prstGeom prst="line">
              <a:avLst/>
            </a:prstGeom>
            <a:ln w="9525" cap="flat" cmpd="sng">
              <a:solidFill>
                <a:schemeClr val="tx1"/>
              </a:solidFill>
              <a:prstDash val="solid"/>
              <a:round/>
              <a:headEnd type="none" w="med" len="med"/>
              <a:tailEnd type="none" w="med" len="med"/>
            </a:ln>
          </p:spPr>
        </p:sp>
        <p:pic>
          <p:nvPicPr>
            <p:cNvPr id="3175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597" y="1257507"/>
              <a:ext cx="3315752" cy="20447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175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304" y="3551031"/>
              <a:ext cx="3495572" cy="24384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sp>
        <p:nvSpPr>
          <p:cNvPr id="33799" name="Rectangle 2"/>
          <p:cNvSpPr/>
          <p:nvPr/>
        </p:nvSpPr>
        <p:spPr>
          <a:xfrm>
            <a:off x="2286000" y="2828925"/>
            <a:ext cx="4572000" cy="369888"/>
          </a:xfrm>
          <a:prstGeom prst="rect">
            <a:avLst/>
          </a:prstGeom>
          <a:noFill/>
          <a:ln w="9525">
            <a:noFill/>
          </a:ln>
        </p:spPr>
        <p:txBody>
          <a:bodyPr anchor="t" anchorCtr="0">
            <a:spAutoFit/>
          </a:bodyPr>
          <a:p>
            <a:endParaRPr lang="vi-VN" altLang="vi-VN" dirty="0">
              <a:latin typeface="Arial" panose="020B0604020202020204" pitchFamily="34" charset="0"/>
            </a:endParaRPr>
          </a:p>
        </p:txBody>
      </p:sp>
      <p:sp>
        <p:nvSpPr>
          <p:cNvPr id="33800" name="Text Box 4"/>
          <p:cNvSpPr txBox="1"/>
          <p:nvPr/>
        </p:nvSpPr>
        <p:spPr>
          <a:xfrm>
            <a:off x="2146300" y="342900"/>
            <a:ext cx="4840288" cy="522288"/>
          </a:xfrm>
          <a:prstGeom prst="rect">
            <a:avLst/>
          </a:prstGeom>
          <a:noFill/>
          <a:ln w="9525">
            <a:noFill/>
          </a:ln>
        </p:spPr>
        <p:txBody>
          <a:bodyPr anchor="t" anchorCtr="0">
            <a:spAutoFit/>
          </a:bodyPr>
          <a:p>
            <a:pPr algn="ctr"/>
            <a:r>
              <a:rPr lang="en-US" altLang="vi-VN" sz="2800" b="1" dirty="0">
                <a:solidFill>
                  <a:srgbClr val="FF0000"/>
                </a:solidFill>
                <a:latin typeface="Times New Roman" panose="02020603050405020304" pitchFamily="18" charset="0"/>
              </a:rPr>
              <a:t>Kết hôn trái luật</a:t>
            </a:r>
            <a:endParaRPr lang="en-US" altLang="vi-VN" sz="2900" b="1" dirty="0">
              <a:solidFill>
                <a:srgbClr val="0000FF"/>
              </a:solidFill>
              <a:latin typeface="Times New Roman" panose="02020603050405020304" pitchFamily="18" charset="0"/>
              <a:ea typeface="Times New Roman" panose="02020603050405020304" pitchFamily="18" charset="0"/>
            </a:endParaRP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4" name="Group 3"/>
          <p:cNvGrpSpPr/>
          <p:nvPr/>
        </p:nvGrpSpPr>
        <p:grpSpPr bwMode="auto">
          <a:xfrm>
            <a:off x="457199" y="457199"/>
            <a:ext cx="8077200" cy="6400800"/>
            <a:chOff x="0" y="0"/>
            <a:chExt cx="9144000" cy="6858000"/>
          </a:xfrm>
          <a:solidFill>
            <a:schemeClr val="bg1"/>
          </a:solidFill>
        </p:grpSpPr>
        <p:sp>
          <p:nvSpPr>
            <p:cNvPr id="6" name="Down Arrow Callout 5"/>
            <p:cNvSpPr/>
            <p:nvPr/>
          </p:nvSpPr>
          <p:spPr>
            <a:xfrm>
              <a:off x="0" y="0"/>
              <a:ext cx="9144000" cy="2971800"/>
            </a:xfrm>
            <a:prstGeom prst="downArrowCallout">
              <a:avLst/>
            </a:prstGeom>
            <a:solidFill>
              <a:schemeClr val="bg1"/>
            </a:solidFill>
          </p:spPr>
          <p:style>
            <a:lnRef idx="0">
              <a:schemeClr val="accent3"/>
            </a:lnRef>
            <a:fillRef idx="3">
              <a:schemeClr val="accent3"/>
            </a:fillRef>
            <a:effectRef idx="3">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Hủy</a:t>
              </a: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4000" b="1"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việc</a:t>
              </a: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4000" b="1"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kết</a:t>
              </a: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4000" b="1"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hôn</a:t>
              </a: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4000" b="1"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trái</a:t>
              </a:r>
              <a:r>
                <a:rPr kumimoji="0" lang="en-US"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4000" b="1"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luật</a:t>
              </a:r>
              <a:endParaRPr kumimoji="0" lang="en-US" sz="4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6819643" y="3060699"/>
              <a:ext cx="2082817" cy="2278064"/>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Vi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phạm</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các</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tr</a:t>
              </a:r>
              <a:r>
                <a:rPr kumimoji="0" lang="vi-VN"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ường hợp cấm kết hôn</a:t>
              </a:r>
              <a:endPar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11" name="Rectangle 10"/>
            <p:cNvSpPr/>
            <p:nvPr/>
          </p:nvSpPr>
          <p:spPr>
            <a:xfrm>
              <a:off x="76200" y="3048000"/>
              <a:ext cx="2152651" cy="2290763"/>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anchor="ctr"/>
            <a:lstStyle/>
            <a:p>
              <a:pPr marL="90805" marR="0" lvl="0" indent="0" algn="ctr" defTabSz="914400" rtl="0" eaLnBrk="1" fontAlgn="base" latinLnBrk="0" hangingPunct="1">
                <a:lnSpc>
                  <a:spcPct val="100000"/>
                </a:lnSpc>
                <a:spcBef>
                  <a:spcPts val="100"/>
                </a:spcBef>
                <a:spcAft>
                  <a:spcPct val="0"/>
                </a:spcAft>
                <a:buClrTx/>
                <a:buSzTx/>
                <a:buFontTx/>
                <a:buNone/>
                <a:defRPr/>
              </a:pPr>
              <a:r>
                <a:rPr kumimoji="0" lang="vi-VN" sz="2800" b="0" i="0" u="none" strike="noStrike" kern="1200" cap="none" spc="-2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Vi phạm về độ tuổi </a:t>
              </a:r>
              <a:r>
                <a:rPr kumimoji="0" lang="vi-VN"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kết hôn</a:t>
              </a:r>
              <a:endParaRPr kumimoji="0" lang="vi-VN" sz="28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2" name="Right Arrow 1">
              <a:hlinkClick r:id="" action="ppaction://noaction"/>
            </p:cNvPr>
            <p:cNvSpPr/>
            <p:nvPr/>
          </p:nvSpPr>
          <p:spPr>
            <a:xfrm rot="10800000">
              <a:off x="8686800" y="6553200"/>
              <a:ext cx="381000" cy="304800"/>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6"/>
            <p:cNvSpPr/>
            <p:nvPr/>
          </p:nvSpPr>
          <p:spPr>
            <a:xfrm>
              <a:off x="2362200" y="3060699"/>
              <a:ext cx="2362200" cy="2278064"/>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Các</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bên</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không</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t</a:t>
              </a:r>
              <a:r>
                <a:rPr kumimoji="0" lang="vi-VN"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ư</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nguyện</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khi</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kết</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hôn</a:t>
              </a:r>
              <a:endPar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p:nvSpPr>
          <p:spPr>
            <a:xfrm>
              <a:off x="4878289" y="3048000"/>
              <a:ext cx="1787466" cy="2290763"/>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Lừa</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dối</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khi</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kết</a:t>
              </a:r>
              <a:r>
                <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US" sz="3000" b="0" i="0" u="none" strike="noStrike" kern="1200" cap="none" spc="0" normalizeH="0" baseline="0" noProof="0" dirty="0" err="1">
                  <a:ln>
                    <a:noFill/>
                  </a:ln>
                  <a:solidFill>
                    <a:srgbClr val="FF0000"/>
                  </a:solidFill>
                  <a:effectLst/>
                  <a:uLnTx/>
                  <a:uFillTx/>
                  <a:latin typeface="Times New Roman" panose="02020603050405020304" pitchFamily="18" charset="0"/>
                  <a:ea typeface="+mn-ea"/>
                  <a:cs typeface="Times New Roman" panose="02020603050405020304" pitchFamily="18" charset="0"/>
                </a:rPr>
                <a:t>hôn</a:t>
              </a:r>
              <a:endParaRPr kumimoji="0" 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35842" name="Group 1"/>
          <p:cNvGrpSpPr/>
          <p:nvPr/>
        </p:nvGrpSpPr>
        <p:grpSpPr>
          <a:xfrm>
            <a:off x="400050" y="2438400"/>
            <a:ext cx="6985000" cy="2293938"/>
            <a:chOff x="339352" y="1773121"/>
            <a:chExt cx="6903324" cy="2294271"/>
          </a:xfrm>
        </p:grpSpPr>
        <p:sp>
          <p:nvSpPr>
            <p:cNvPr id="35843" name="Text Box 5"/>
            <p:cNvSpPr txBox="1"/>
            <p:nvPr/>
          </p:nvSpPr>
          <p:spPr>
            <a:xfrm>
              <a:off x="339352" y="1773121"/>
              <a:ext cx="3445480" cy="1939386"/>
            </a:xfrm>
            <a:prstGeom prst="rect">
              <a:avLst/>
            </a:prstGeom>
            <a:noFill/>
            <a:ln w="9525">
              <a:noFill/>
            </a:ln>
          </p:spPr>
          <p:txBody>
            <a:bodyPr anchor="t" anchorCtr="0">
              <a:spAutoFit/>
            </a:bodyPr>
            <a:p>
              <a:pPr algn="just">
                <a:spcBef>
                  <a:spcPct val="20000"/>
                </a:spcBef>
              </a:pPr>
              <a:r>
                <a:rPr lang="vi-VN" altLang="vi-VN" sz="3000" dirty="0">
                  <a:latin typeface="Times New Roman" panose="02020603050405020304" pitchFamily="18" charset="0"/>
                </a:rPr>
                <a:t>Vợ, chồng bình đẳng với nhau, có quyền, nghĩa vụ ngang nhau về mọi mặt</a:t>
              </a:r>
              <a:endParaRPr lang="vi-VN" altLang="vi-VN" sz="3000" dirty="0">
                <a:latin typeface="Times New Roman" panose="02020603050405020304" pitchFamily="18" charset="0"/>
                <a:ea typeface="Times New Roman" panose="02020603050405020304" pitchFamily="18" charset="0"/>
              </a:endParaRPr>
            </a:p>
          </p:txBody>
        </p:sp>
        <p:pic>
          <p:nvPicPr>
            <p:cNvPr id="35844" name="Picture 11"/>
            <p:cNvPicPr>
              <a:picLocks noChangeAspect="1"/>
            </p:cNvPicPr>
            <p:nvPr/>
          </p:nvPicPr>
          <p:blipFill>
            <a:blip r:embed="rId2"/>
            <a:stretch>
              <a:fillRect/>
            </a:stretch>
          </p:blipFill>
          <p:spPr>
            <a:xfrm>
              <a:off x="4054881" y="1988384"/>
              <a:ext cx="3187795" cy="2079008"/>
            </a:xfrm>
            <a:prstGeom prst="rect">
              <a:avLst/>
            </a:prstGeom>
            <a:noFill/>
            <a:ln w="9525" cap="flat" cmpd="sng">
              <a:solidFill>
                <a:srgbClr val="3366FF"/>
              </a:solidFill>
              <a:prstDash val="solid"/>
              <a:miter/>
              <a:headEnd type="none" w="med" len="med"/>
              <a:tailEnd type="none" w="med" len="med"/>
            </a:ln>
          </p:spPr>
        </p:pic>
      </p:grpSp>
      <p:sp>
        <p:nvSpPr>
          <p:cNvPr id="35845" name="Rectangle 2"/>
          <p:cNvSpPr/>
          <p:nvPr/>
        </p:nvSpPr>
        <p:spPr>
          <a:xfrm>
            <a:off x="2286000" y="2828925"/>
            <a:ext cx="4572000" cy="369888"/>
          </a:xfrm>
          <a:prstGeom prst="rect">
            <a:avLst/>
          </a:prstGeom>
          <a:noFill/>
          <a:ln w="9525">
            <a:noFill/>
          </a:ln>
        </p:spPr>
        <p:txBody>
          <a:bodyPr anchor="t" anchorCtr="0">
            <a:spAutoFit/>
          </a:bodyPr>
          <a:p>
            <a:endParaRPr lang="vi-VN" altLang="vi-VN" dirty="0">
              <a:latin typeface="Arial" panose="020B0604020202020204" pitchFamily="34" charset="0"/>
            </a:endParaRPr>
          </a:p>
        </p:txBody>
      </p:sp>
      <p:sp>
        <p:nvSpPr>
          <p:cNvPr id="35846" name="Text Box 4"/>
          <p:cNvSpPr txBox="1"/>
          <p:nvPr/>
        </p:nvSpPr>
        <p:spPr>
          <a:xfrm>
            <a:off x="400050" y="1420813"/>
            <a:ext cx="4840288" cy="477837"/>
          </a:xfrm>
          <a:prstGeom prst="rect">
            <a:avLst/>
          </a:prstGeom>
          <a:noFill/>
          <a:ln w="9525">
            <a:noFill/>
          </a:ln>
        </p:spPr>
        <p:txBody>
          <a:bodyPr anchor="t" anchorCtr="0">
            <a:spAutoFit/>
          </a:bodyPr>
          <a:p>
            <a:r>
              <a:rPr lang="vi-VN" altLang="vi-VN" sz="2500" b="1" dirty="0">
                <a:solidFill>
                  <a:srgbClr val="0000FF"/>
                </a:solidFill>
                <a:latin typeface="Times New Roman" panose="02020603050405020304" pitchFamily="18" charset="0"/>
              </a:rPr>
              <a:t>2.2.1. Quan hệ về nhân thân</a:t>
            </a:r>
            <a:endParaRPr lang="en-US" altLang="vi-VN" sz="2500" b="1" dirty="0">
              <a:solidFill>
                <a:srgbClr val="0000FF"/>
              </a:solidFill>
              <a:latin typeface="Times New Roman" panose="02020603050405020304" pitchFamily="18" charset="0"/>
              <a:ea typeface="Times New Roman" panose="02020603050405020304" pitchFamily="18" charset="0"/>
            </a:endParaRPr>
          </a:p>
        </p:txBody>
      </p:sp>
      <p:sp>
        <p:nvSpPr>
          <p:cNvPr id="35847" name="WordArt 6"/>
          <p:cNvSpPr>
            <a:spLocks noTextEdit="1"/>
          </p:cNvSpPr>
          <p:nvPr/>
        </p:nvSpPr>
        <p:spPr>
          <a:xfrm>
            <a:off x="2286000" y="428625"/>
            <a:ext cx="45720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2.2. QUAN HỆ GIỮA VỢ VÀ CHỒNG</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pic>
        <p:nvPicPr>
          <p:cNvPr id="37898" name="Picture 16"/>
          <p:cNvPicPr>
            <a:picLocks noChangeAspect="1" noChangeArrowheads="1"/>
          </p:cNvPicPr>
          <p:nvPr/>
        </p:nvPicPr>
        <p:blipFill>
          <a:blip r:embed="rId2"/>
          <a:srcRect/>
          <a:stretch>
            <a:fillRect/>
          </a:stretch>
        </p:blipFill>
        <p:spPr bwMode="auto">
          <a:xfrm>
            <a:off x="4582551" y="3752100"/>
            <a:ext cx="3275542" cy="2339831"/>
          </a:xfrm>
          <a:prstGeom prst="rect">
            <a:avLst/>
          </a:prstGeom>
          <a:noFill/>
          <a:ln w="9525">
            <a:solidFill>
              <a:srgbClr val="808000"/>
            </a:solidFill>
            <a:miter lim="800000"/>
            <a:headEnd/>
            <a:tailEnd/>
          </a:ln>
          <a:scene3d>
            <a:camera prst="orthographicFront"/>
            <a:lightRig rig="threePt" dir="t"/>
          </a:scene3d>
          <a:sp3d extrusionH="76200">
            <a:bevelT w="152400" h="50800" prst="softRound"/>
            <a:extrusionClr>
              <a:srgbClr val="FFFF00"/>
            </a:extrusionClr>
          </a:sp3d>
        </p:spPr>
      </p:pic>
      <p:sp>
        <p:nvSpPr>
          <p:cNvPr id="36867" name="Rectangle 2"/>
          <p:cNvSpPr/>
          <p:nvPr/>
        </p:nvSpPr>
        <p:spPr>
          <a:xfrm>
            <a:off x="2286000" y="2828925"/>
            <a:ext cx="4572000" cy="369888"/>
          </a:xfrm>
          <a:prstGeom prst="rect">
            <a:avLst/>
          </a:prstGeom>
          <a:noFill/>
          <a:ln w="9525">
            <a:noFill/>
          </a:ln>
        </p:spPr>
        <p:txBody>
          <a:bodyPr anchor="t" anchorCtr="0">
            <a:spAutoFit/>
          </a:bodyPr>
          <a:p>
            <a:endParaRPr lang="vi-VN" altLang="vi-VN" dirty="0">
              <a:latin typeface="Arial" panose="020B0604020202020204" pitchFamily="34" charset="0"/>
            </a:endParaRPr>
          </a:p>
        </p:txBody>
      </p:sp>
      <p:sp>
        <p:nvSpPr>
          <p:cNvPr id="36868" name="Text Box 4"/>
          <p:cNvSpPr txBox="1"/>
          <p:nvPr/>
        </p:nvSpPr>
        <p:spPr>
          <a:xfrm>
            <a:off x="163513" y="1247775"/>
            <a:ext cx="4840287" cy="554038"/>
          </a:xfrm>
          <a:prstGeom prst="rect">
            <a:avLst/>
          </a:prstGeom>
          <a:noFill/>
          <a:ln w="9525">
            <a:noFill/>
          </a:ln>
        </p:spPr>
        <p:txBody>
          <a:bodyPr anchor="t" anchorCtr="0">
            <a:spAutoFit/>
          </a:bodyPr>
          <a:p>
            <a:r>
              <a:rPr lang="vi-VN" altLang="vi-VN" sz="3000" b="1" dirty="0">
                <a:solidFill>
                  <a:srgbClr val="0000FF"/>
                </a:solidFill>
                <a:latin typeface="Times New Roman" panose="02020603050405020304" pitchFamily="18" charset="0"/>
              </a:rPr>
              <a:t>2.2.1. Quan hệ về nhân thân</a:t>
            </a:r>
            <a:endParaRPr lang="en-US" altLang="vi-VN" sz="3000" b="1" dirty="0">
              <a:solidFill>
                <a:srgbClr val="0000FF"/>
              </a:solidFill>
              <a:latin typeface="Times New Roman" panose="02020603050405020304" pitchFamily="18" charset="0"/>
              <a:ea typeface="Times New Roman" panose="02020603050405020304" pitchFamily="18" charset="0"/>
            </a:endParaRPr>
          </a:p>
        </p:txBody>
      </p:sp>
      <p:sp>
        <p:nvSpPr>
          <p:cNvPr id="36869" name="WordArt 6"/>
          <p:cNvSpPr>
            <a:spLocks noTextEdit="1"/>
          </p:cNvSpPr>
          <p:nvPr/>
        </p:nvSpPr>
        <p:spPr>
          <a:xfrm>
            <a:off x="2286000" y="280988"/>
            <a:ext cx="45720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2.2. QUAN HỆ GIỮA VỢ VÀ CHỒNG</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
        <p:nvSpPr>
          <p:cNvPr id="36870" name="Text Box 5"/>
          <p:cNvSpPr txBox="1"/>
          <p:nvPr/>
        </p:nvSpPr>
        <p:spPr>
          <a:xfrm>
            <a:off x="381000" y="1870075"/>
            <a:ext cx="4968875" cy="1938338"/>
          </a:xfrm>
          <a:prstGeom prst="rect">
            <a:avLst/>
          </a:prstGeom>
          <a:noFill/>
          <a:ln w="9525">
            <a:noFill/>
          </a:ln>
        </p:spPr>
        <p:txBody>
          <a:bodyPr anchor="t" anchorCtr="0">
            <a:spAutoFit/>
          </a:bodyPr>
          <a:p>
            <a:pPr algn="just">
              <a:spcBef>
                <a:spcPct val="20000"/>
              </a:spcBef>
            </a:pPr>
            <a:r>
              <a:rPr lang="vi-VN" altLang="vi-VN" sz="3000" dirty="0">
                <a:latin typeface="Times New Roman" panose="02020603050405020304" pitchFamily="18" charset="0"/>
              </a:rPr>
              <a:t>Vợ chồng có nghĩa vụ thương yêu, chung thủy, tôn trọng, quan tâm, chăm sóc, giúp đỡ nhau;</a:t>
            </a:r>
            <a:endParaRPr lang="vi-VN" altLang="vi-VN" sz="30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2" name="Title 1"/>
          <p:cNvSpPr>
            <a:spLocks noGrp="1"/>
          </p:cNvSpPr>
          <p:nvPr>
            <p:ph type="title"/>
          </p:nvPr>
        </p:nvSpPr>
        <p:spPr>
          <a:xfrm>
            <a:off x="457200" y="381000"/>
            <a:ext cx="8229600" cy="1143000"/>
          </a:xfrm>
          <a:ln/>
        </p:spPr>
        <p:txBody>
          <a:bodyPr vert="horz" wrap="square" lIns="91440" tIns="45720" rIns="91440" bIns="45720" anchor="ctr" anchorCtr="0"/>
          <a:p>
            <a:pPr eaLnBrk="1" hangingPunct="1"/>
            <a:r>
              <a:rPr lang="en-US" altLang="vi-VN" sz="2700" b="1" dirty="0">
                <a:solidFill>
                  <a:srgbClr val="CC0000"/>
                </a:solidFill>
                <a:latin typeface="Times New Roman" panose="02020603050405020304" pitchFamily="18" charset="0"/>
              </a:rPr>
              <a:t>I. MỘT SỐ VẤN ĐỀ CHUNG </a:t>
            </a:r>
            <a:br>
              <a:rPr lang="en-US" altLang="vi-VN" sz="2700" b="1" dirty="0">
                <a:solidFill>
                  <a:srgbClr val="CC0000"/>
                </a:solidFill>
                <a:latin typeface="Times New Roman" panose="02020603050405020304" pitchFamily="18" charset="0"/>
              </a:rPr>
            </a:br>
            <a:r>
              <a:rPr lang="en-US" altLang="vi-VN" sz="2700" b="1" dirty="0">
                <a:solidFill>
                  <a:srgbClr val="CC0000"/>
                </a:solidFill>
                <a:latin typeface="Times New Roman" panose="02020603050405020304" pitchFamily="18" charset="0"/>
              </a:rPr>
              <a:t>VỀ LUẬT HN&amp;GĐ</a:t>
            </a:r>
            <a:endParaRPr lang="en-US" altLang="vi-VN" sz="2700" b="1" dirty="0">
              <a:solidFill>
                <a:srgbClr val="CC0000"/>
              </a:solidFill>
              <a:latin typeface="Times New Roman" panose="02020603050405020304" pitchFamily="18" charset="0"/>
            </a:endParaRPr>
          </a:p>
        </p:txBody>
      </p:sp>
      <p:sp>
        <p:nvSpPr>
          <p:cNvPr id="5" name="Content Placeholder 2"/>
          <p:cNvSpPr txBox="1"/>
          <p:nvPr/>
        </p:nvSpPr>
        <p:spPr bwMode="auto">
          <a:xfrm>
            <a:off x="584200" y="2890838"/>
            <a:ext cx="7848600" cy="3028950"/>
          </a:xfrm>
          <a:prstGeom prst="rect">
            <a:avLst/>
          </a:prstGeom>
          <a:noFill/>
          <a:ln w="9525">
            <a:noFill/>
            <a:miter lim="800000"/>
          </a:ln>
          <a:effectLst/>
        </p:spPr>
        <p:txBody>
          <a:bodyPr/>
          <a:lstStyle>
            <a:defPPr>
              <a:defRPr lang="en-US"/>
            </a:defPPr>
            <a:lvl1pPr algn="l" rtl="0" fontAlgn="base">
              <a:spcBef>
                <a:spcPct val="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VNI-Times" pitchFamily="2" charset="0"/>
                <a:ea typeface="+mn-ea"/>
                <a:cs typeface="+mn-cs"/>
              </a:defRPr>
            </a:lvl2pPr>
            <a:lvl3pPr marL="914400" algn="l" rtl="0" fontAlgn="base">
              <a:spcBef>
                <a:spcPct val="0"/>
              </a:spcBef>
              <a:spcAft>
                <a:spcPct val="0"/>
              </a:spcAft>
              <a:defRPr kern="1200">
                <a:solidFill>
                  <a:schemeClr val="tx1"/>
                </a:solidFill>
                <a:latin typeface="VNI-Times" pitchFamily="2" charset="0"/>
                <a:ea typeface="+mn-ea"/>
                <a:cs typeface="+mn-cs"/>
              </a:defRPr>
            </a:lvl3pPr>
            <a:lvl4pPr marL="1371600" algn="l" rtl="0" fontAlgn="base">
              <a:spcBef>
                <a:spcPct val="0"/>
              </a:spcBef>
              <a:spcAft>
                <a:spcPct val="0"/>
              </a:spcAft>
              <a:defRPr kern="1200">
                <a:solidFill>
                  <a:schemeClr val="tx1"/>
                </a:solidFill>
                <a:latin typeface="VNI-Times" pitchFamily="2" charset="0"/>
                <a:ea typeface="+mn-ea"/>
                <a:cs typeface="+mn-cs"/>
              </a:defRPr>
            </a:lvl4pPr>
            <a:lvl5pPr marL="1828800" algn="l" rtl="0" fontAlgn="base">
              <a:spcBef>
                <a:spcPct val="0"/>
              </a:spcBef>
              <a:spcAft>
                <a:spcPct val="0"/>
              </a:spcAft>
              <a:defRPr kern="1200">
                <a:solidFill>
                  <a:schemeClr val="tx1"/>
                </a:solidFill>
                <a:latin typeface="VNI-Times" pitchFamily="2" charset="0"/>
                <a:ea typeface="+mn-ea"/>
                <a:cs typeface="+mn-cs"/>
              </a:defRPr>
            </a:lvl5pPr>
            <a:lvl6pPr marL="2286000" algn="l" defTabSz="914400" rtl="0" eaLnBrk="1" latinLnBrk="0" hangingPunct="1">
              <a:defRPr kern="1200">
                <a:solidFill>
                  <a:schemeClr val="tx1"/>
                </a:solidFill>
                <a:latin typeface="VNI-Times" pitchFamily="2" charset="0"/>
                <a:ea typeface="+mn-ea"/>
                <a:cs typeface="+mn-cs"/>
              </a:defRPr>
            </a:lvl6pPr>
            <a:lvl7pPr marL="2743200" algn="l" defTabSz="914400" rtl="0" eaLnBrk="1" latinLnBrk="0" hangingPunct="1">
              <a:defRPr kern="1200">
                <a:solidFill>
                  <a:schemeClr val="tx1"/>
                </a:solidFill>
                <a:latin typeface="VNI-Times" pitchFamily="2" charset="0"/>
                <a:ea typeface="+mn-ea"/>
                <a:cs typeface="+mn-cs"/>
              </a:defRPr>
            </a:lvl7pPr>
            <a:lvl8pPr marL="3200400" algn="l" defTabSz="914400" rtl="0" eaLnBrk="1" latinLnBrk="0" hangingPunct="1">
              <a:defRPr kern="1200">
                <a:solidFill>
                  <a:schemeClr val="tx1"/>
                </a:solidFill>
                <a:latin typeface="VNI-Times" pitchFamily="2" charset="0"/>
                <a:ea typeface="+mn-ea"/>
                <a:cs typeface="+mn-cs"/>
              </a:defRPr>
            </a:lvl8pPr>
            <a:lvl9pPr marL="3657600" algn="l" defTabSz="914400" rtl="0" eaLnBrk="1" latinLnBrk="0" hangingPunct="1">
              <a:defRPr kern="1200">
                <a:solidFill>
                  <a:schemeClr val="tx1"/>
                </a:solidFill>
                <a:latin typeface="VNI-Times" pitchFamily="2" charset="0"/>
                <a:ea typeface="+mn-ea"/>
                <a:cs typeface="+mn-cs"/>
              </a:defRPr>
            </a:lvl9p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sz="2600" b="1" i="0" u="none" strike="noStrike" kern="1200" cap="none" spc="0" normalizeH="0" baseline="0" noProof="0" dirty="0" smtClean="0">
                <a:ln>
                  <a:noFill/>
                </a:ln>
                <a:solidFill>
                  <a:srgbClr val="0000CC"/>
                </a:solidFill>
                <a:effectLst>
                  <a:outerShdw blurRad="38100" dist="38100" dir="2700000" algn="tl">
                    <a:srgbClr val="000000">
                      <a:alpha val="43137"/>
                    </a:srgbClr>
                  </a:outerShdw>
                </a:effectLst>
                <a:uLnTx/>
                <a:uFillTx/>
                <a:latin typeface="+mn-lt"/>
                <a:ea typeface="+mn-ea"/>
                <a:cs typeface="+mn-cs"/>
              </a:rPr>
              <a:t>2</a:t>
            </a:r>
            <a:r>
              <a:rPr kumimoji="0" lang="en-US" sz="2600" b="1" i="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latin typeface="+mn-lt"/>
                <a:ea typeface="+mn-ea"/>
                <a:cs typeface="+mn-cs"/>
              </a:rPr>
              <a:t>. GIA ĐÌNH</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là</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tập</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hợp</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những</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người</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gắn</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bó</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với</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nhau</a:t>
            </a:r>
            <a:r>
              <a:rPr kumimoji="0" lang="en-US" sz="2600" b="0" i="0" u="none" strike="noStrike" kern="1200" cap="none" spc="0" normalizeH="0" baseline="0" noProof="0" dirty="0">
                <a:ln>
                  <a:noFill/>
                </a:ln>
                <a:solidFill>
                  <a:srgbClr val="002060"/>
                </a:solidFill>
                <a:effectLst/>
                <a:uLnTx/>
                <a:uFillTx/>
                <a:latin typeface="+mn-lt"/>
                <a:ea typeface="+mn-ea"/>
                <a:cs typeface="+mn-cs"/>
              </a:rPr>
              <a:t> do </a:t>
            </a:r>
            <a:r>
              <a:rPr kumimoji="0" lang="en-US" sz="2600" b="0" i="0" u="none" strike="noStrike" kern="1200" cap="none" spc="0" normalizeH="0" baseline="0" noProof="0" dirty="0" err="1">
                <a:ln>
                  <a:noFill/>
                </a:ln>
                <a:solidFill>
                  <a:srgbClr val="002060"/>
                </a:solidFill>
                <a:effectLst/>
                <a:uLnTx/>
                <a:uFillTx/>
                <a:latin typeface="+mn-lt"/>
                <a:ea typeface="+mn-ea"/>
                <a:cs typeface="+mn-cs"/>
              </a:rPr>
              <a:t>hôn</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nhân</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quan</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hệ</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huyết</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thống</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hoặc</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quan</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hệ</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nuôi</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dưỡng</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làm</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phát</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sinh</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các</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quyền</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và</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nghĩa</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vụ</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giữa</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họ</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với</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nhau</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theo</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quy</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định</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của</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Luật</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này</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Pháp</a:t>
            </a:r>
            <a:r>
              <a:rPr kumimoji="0" lang="en-US" sz="2600" b="0" i="0" u="none" strike="noStrike" kern="1200" cap="none" spc="0" normalizeH="0" baseline="0" noProof="0" dirty="0">
                <a:ln>
                  <a:noFill/>
                </a:ln>
                <a:solidFill>
                  <a:srgbClr val="002060"/>
                </a:solidFill>
                <a:effectLst/>
                <a:uLnTx/>
                <a:uFillTx/>
                <a:latin typeface="+mn-lt"/>
                <a:ea typeface="+mn-ea"/>
                <a:cs typeface="+mn-cs"/>
              </a:rPr>
              <a:t> </a:t>
            </a:r>
            <a:r>
              <a:rPr kumimoji="0" lang="en-US" sz="2600" b="0" i="0" u="none" strike="noStrike" kern="1200" cap="none" spc="0" normalizeH="0" baseline="0" noProof="0" dirty="0" err="1">
                <a:ln>
                  <a:noFill/>
                </a:ln>
                <a:solidFill>
                  <a:srgbClr val="002060"/>
                </a:solidFill>
                <a:effectLst/>
                <a:uLnTx/>
                <a:uFillTx/>
                <a:latin typeface="+mn-lt"/>
                <a:ea typeface="+mn-ea"/>
                <a:cs typeface="+mn-cs"/>
              </a:rPr>
              <a:t>luật</a:t>
            </a:r>
            <a:r>
              <a:rPr kumimoji="0" lang="en-US" sz="2600" b="0" i="0" u="none" strike="noStrike" kern="1200" cap="none" spc="0" normalizeH="0" baseline="0" noProof="0" dirty="0">
                <a:ln>
                  <a:noFill/>
                </a:ln>
                <a:solidFill>
                  <a:srgbClr val="002060"/>
                </a:solidFill>
                <a:effectLst/>
                <a:uLnTx/>
                <a:uFillTx/>
                <a:latin typeface="+mn-lt"/>
                <a:ea typeface="+mn-ea"/>
                <a:cs typeface="+mn-cs"/>
              </a:rPr>
              <a:t>.</a:t>
            </a:r>
            <a:endParaRPr kumimoji="0" lang="en-US" sz="2600" b="0" i="0" u="none" strike="noStrike" kern="1200" cap="none" spc="0" normalizeH="0" baseline="0" noProof="0" dirty="0">
              <a:ln>
                <a:noFill/>
              </a:ln>
              <a:solidFill>
                <a:srgbClr val="002060"/>
              </a:solidFill>
              <a:effectLst/>
              <a:uLnTx/>
              <a:uFillTx/>
              <a:latin typeface="+mn-lt"/>
              <a:ea typeface="+mn-ea"/>
              <a:cs typeface="+mn-cs"/>
            </a:endParaRPr>
          </a:p>
        </p:txBody>
      </p:sp>
      <p:sp>
        <p:nvSpPr>
          <p:cNvPr id="2" name="Rectangle 1"/>
          <p:cNvSpPr/>
          <p:nvPr/>
        </p:nvSpPr>
        <p:spPr>
          <a:xfrm>
            <a:off x="660400" y="1400175"/>
            <a:ext cx="7696200" cy="1476375"/>
          </a:xfrm>
          <a:prstGeom prst="rect">
            <a:avLst/>
          </a:prstGeom>
        </p:spPr>
        <p:txBody>
          <a:bodyPr>
            <a:spAutoFit/>
          </a:body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sz="2600" b="1" i="0" u="none" strike="noStrike" kern="1200" cap="none" spc="0" normalizeH="0" baseline="0" noProof="0" dirty="0">
                <a:ln>
                  <a:noFill/>
                </a:ln>
                <a:solidFill>
                  <a:srgbClr val="0000CC"/>
                </a:solidFill>
                <a:effectLst>
                  <a:outerShdw blurRad="38100" dist="38100" dir="2700000" algn="tl">
                    <a:srgbClr val="000000">
                      <a:alpha val="43137"/>
                    </a:srgbClr>
                  </a:outerShdw>
                </a:effectLst>
                <a:uLnTx/>
                <a:uFillTx/>
                <a:latin typeface="+mn-lt"/>
                <a:ea typeface="+mn-ea"/>
                <a:cs typeface="+mn-cs"/>
              </a:rPr>
              <a:t>1. HÔN NHÂN</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là</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quan</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hệ</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giữa</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vợ</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và</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chồng</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sau</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khi</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kết</a:t>
            </a:r>
            <a:r>
              <a:rPr kumimoji="0" lang="en-US" sz="3000" b="0" i="0" u="none" strike="noStrike" kern="1200" cap="none" spc="0" normalizeH="0" baseline="0" noProof="0" dirty="0">
                <a:ln>
                  <a:noFill/>
                </a:ln>
                <a:solidFill>
                  <a:srgbClr val="002060"/>
                </a:solidFill>
                <a:effectLst/>
                <a:uLnTx/>
                <a:uFillTx/>
                <a:latin typeface="+mn-lt"/>
                <a:ea typeface="+mn-ea"/>
                <a:cs typeface="+mn-cs"/>
              </a:rPr>
              <a:t> </a:t>
            </a:r>
            <a:r>
              <a:rPr kumimoji="0" lang="en-US" sz="3000" b="0" i="0" u="none" strike="noStrike" kern="1200" cap="none" spc="0" normalizeH="0" baseline="0" noProof="0" dirty="0" err="1">
                <a:ln>
                  <a:noFill/>
                </a:ln>
                <a:solidFill>
                  <a:srgbClr val="002060"/>
                </a:solidFill>
                <a:effectLst/>
                <a:uLnTx/>
                <a:uFillTx/>
                <a:latin typeface="+mn-lt"/>
                <a:ea typeface="+mn-ea"/>
                <a:cs typeface="+mn-cs"/>
              </a:rPr>
              <a:t>hôn</a:t>
            </a:r>
            <a:r>
              <a:rPr kumimoji="0" lang="en-US" sz="3000" b="0" i="0" u="none" strike="noStrike" kern="1200" cap="none" spc="0" normalizeH="0" baseline="0" noProof="0" dirty="0">
                <a:ln>
                  <a:noFill/>
                </a:ln>
                <a:solidFill>
                  <a:srgbClr val="002060"/>
                </a:solidFill>
                <a:effectLst/>
                <a:uLnTx/>
                <a:uFillTx/>
                <a:latin typeface="+mn-lt"/>
                <a:ea typeface="+mn-ea"/>
                <a:cs typeface="+mn-cs"/>
              </a:rPr>
              <a:t>.</a:t>
            </a:r>
            <a:endParaRPr kumimoji="0" lang="en-US" sz="3000" b="0"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inVertic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5"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37890" name="Group 1"/>
          <p:cNvGrpSpPr/>
          <p:nvPr/>
        </p:nvGrpSpPr>
        <p:grpSpPr>
          <a:xfrm>
            <a:off x="838200" y="2078038"/>
            <a:ext cx="6096000" cy="3532187"/>
            <a:chOff x="342893" y="1251779"/>
            <a:chExt cx="5268914" cy="3532516"/>
          </a:xfrm>
        </p:grpSpPr>
        <p:sp>
          <p:nvSpPr>
            <p:cNvPr id="37891" name="Text Box 5"/>
            <p:cNvSpPr txBox="1"/>
            <p:nvPr/>
          </p:nvSpPr>
          <p:spPr>
            <a:xfrm>
              <a:off x="342893" y="1251779"/>
              <a:ext cx="5005469" cy="2493011"/>
            </a:xfrm>
            <a:prstGeom prst="rect">
              <a:avLst/>
            </a:prstGeom>
            <a:noFill/>
            <a:ln w="9525">
              <a:noFill/>
            </a:ln>
          </p:spPr>
          <p:txBody>
            <a:bodyPr anchor="t" anchorCtr="0">
              <a:spAutoFit/>
            </a:bodyPr>
            <a:p>
              <a:pPr eaLnBrk="0" hangingPunct="0">
                <a:spcBef>
                  <a:spcPct val="20000"/>
                </a:spcBef>
              </a:pPr>
              <a:r>
                <a:rPr lang="vi-VN" altLang="vi-VN" sz="3000" dirty="0">
                  <a:latin typeface="Times New Roman" panose="02020603050405020304" pitchFamily="18" charset="0"/>
                </a:rPr>
                <a:t>Vợ, chồng có nghĩa vụ tôn trọng quyền tự do tín ngưỡng, tôn giáo của nhau.</a:t>
              </a:r>
              <a:endParaRPr lang="vi-VN" altLang="vi-VN" sz="3000" dirty="0">
                <a:latin typeface="Times New Roman" panose="02020603050405020304" pitchFamily="18" charset="0"/>
              </a:endParaRPr>
            </a:p>
            <a:p>
              <a:pPr eaLnBrk="0" hangingPunct="0">
                <a:spcBef>
                  <a:spcPct val="20000"/>
                </a:spcBef>
              </a:pPr>
              <a:br>
                <a:rPr lang="vi-VN" altLang="vi-VN" sz="3000" dirty="0">
                  <a:latin typeface="Times New Roman" panose="02020603050405020304" pitchFamily="18" charset="0"/>
                </a:rPr>
              </a:br>
              <a:endParaRPr lang="vi-VN" altLang="vi-VN" sz="3000" dirty="0">
                <a:latin typeface="Times New Roman" panose="02020603050405020304" pitchFamily="18" charset="0"/>
                <a:ea typeface="Times New Roman" panose="02020603050405020304" pitchFamily="18" charset="0"/>
              </a:endParaRPr>
            </a:p>
          </p:txBody>
        </p:sp>
        <p:pic>
          <p:nvPicPr>
            <p:cNvPr id="37892" name="Picture 11"/>
            <p:cNvPicPr>
              <a:picLocks noChangeAspect="1"/>
            </p:cNvPicPr>
            <p:nvPr/>
          </p:nvPicPr>
          <p:blipFill>
            <a:blip r:embed="rId2"/>
            <a:stretch>
              <a:fillRect/>
            </a:stretch>
          </p:blipFill>
          <p:spPr>
            <a:xfrm>
              <a:off x="2424012" y="2705287"/>
              <a:ext cx="3187795" cy="2079008"/>
            </a:xfrm>
            <a:prstGeom prst="rect">
              <a:avLst/>
            </a:prstGeom>
            <a:noFill/>
            <a:ln w="9525" cap="flat" cmpd="sng">
              <a:solidFill>
                <a:srgbClr val="3366FF"/>
              </a:solidFill>
              <a:prstDash val="solid"/>
              <a:miter/>
              <a:headEnd type="none" w="med" len="med"/>
              <a:tailEnd type="none" w="med" len="med"/>
            </a:ln>
          </p:spPr>
        </p:pic>
      </p:grpSp>
      <p:sp>
        <p:nvSpPr>
          <p:cNvPr id="37893" name="Text Box 4"/>
          <p:cNvSpPr txBox="1"/>
          <p:nvPr/>
        </p:nvSpPr>
        <p:spPr>
          <a:xfrm>
            <a:off x="609600" y="1366838"/>
            <a:ext cx="4840288" cy="476250"/>
          </a:xfrm>
          <a:prstGeom prst="rect">
            <a:avLst/>
          </a:prstGeom>
          <a:noFill/>
          <a:ln w="9525">
            <a:noFill/>
          </a:ln>
        </p:spPr>
        <p:txBody>
          <a:bodyPr anchor="t" anchorCtr="0">
            <a:spAutoFit/>
          </a:bodyPr>
          <a:p>
            <a:r>
              <a:rPr lang="vi-VN" altLang="vi-VN" sz="2500" b="1" dirty="0">
                <a:solidFill>
                  <a:srgbClr val="0000FF"/>
                </a:solidFill>
                <a:latin typeface="Times New Roman" panose="02020603050405020304" pitchFamily="18" charset="0"/>
              </a:rPr>
              <a:t>2.2.1. Quan hệ về nhân thân</a:t>
            </a:r>
            <a:endParaRPr lang="en-US" altLang="vi-VN" sz="2500" b="1" dirty="0">
              <a:solidFill>
                <a:srgbClr val="0000FF"/>
              </a:solidFill>
              <a:latin typeface="Times New Roman" panose="02020603050405020304" pitchFamily="18" charset="0"/>
              <a:ea typeface="Times New Roman" panose="02020603050405020304" pitchFamily="18" charset="0"/>
            </a:endParaRPr>
          </a:p>
        </p:txBody>
      </p:sp>
      <p:sp>
        <p:nvSpPr>
          <p:cNvPr id="37894" name="WordArt 6"/>
          <p:cNvSpPr>
            <a:spLocks noTextEdit="1"/>
          </p:cNvSpPr>
          <p:nvPr/>
        </p:nvSpPr>
        <p:spPr>
          <a:xfrm>
            <a:off x="2362200" y="636588"/>
            <a:ext cx="45720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2.1. QUAN HỆ GIỮA VỢ VÀ CHỒNG</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8914" name="Text Box 4"/>
          <p:cNvSpPr txBox="1"/>
          <p:nvPr/>
        </p:nvSpPr>
        <p:spPr>
          <a:xfrm>
            <a:off x="849313" y="1752600"/>
            <a:ext cx="4840287" cy="492125"/>
          </a:xfrm>
          <a:prstGeom prst="rect">
            <a:avLst/>
          </a:prstGeom>
          <a:noFill/>
          <a:ln w="9525">
            <a:noFill/>
          </a:ln>
        </p:spPr>
        <p:txBody>
          <a:bodyPr anchor="t" anchorCtr="0">
            <a:spAutoFit/>
          </a:bodyPr>
          <a:p>
            <a:r>
              <a:rPr lang="vi-VN" altLang="vi-VN" sz="2600" b="1" dirty="0">
                <a:solidFill>
                  <a:srgbClr val="0000FF"/>
                </a:solidFill>
                <a:latin typeface="Times New Roman" panose="02020603050405020304" pitchFamily="18" charset="0"/>
              </a:rPr>
              <a:t>2.2.1. Quan hệ về nhân thân</a:t>
            </a:r>
            <a:endParaRPr lang="en-US" altLang="vi-VN" sz="2600" b="1" dirty="0">
              <a:solidFill>
                <a:srgbClr val="0000FF"/>
              </a:solidFill>
              <a:latin typeface="Times New Roman" panose="02020603050405020304" pitchFamily="18" charset="0"/>
              <a:ea typeface="Times New Roman" panose="02020603050405020304" pitchFamily="18" charset="0"/>
            </a:endParaRPr>
          </a:p>
        </p:txBody>
      </p:sp>
      <p:sp>
        <p:nvSpPr>
          <p:cNvPr id="38915" name="WordArt 6"/>
          <p:cNvSpPr>
            <a:spLocks noTextEdit="1"/>
          </p:cNvSpPr>
          <p:nvPr/>
        </p:nvSpPr>
        <p:spPr>
          <a:xfrm>
            <a:off x="2006600" y="806450"/>
            <a:ext cx="45720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2.1. QUAN HỆ GIỮA VỢ VÀ CHỒNG</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grpSp>
        <p:nvGrpSpPr>
          <p:cNvPr id="38916" name="Group 1"/>
          <p:cNvGrpSpPr/>
          <p:nvPr/>
        </p:nvGrpSpPr>
        <p:grpSpPr>
          <a:xfrm>
            <a:off x="990600" y="2671763"/>
            <a:ext cx="7543800" cy="2446337"/>
            <a:chOff x="-678927" y="4542334"/>
            <a:chExt cx="8320021" cy="2446452"/>
          </a:xfrm>
        </p:grpSpPr>
        <p:pic>
          <p:nvPicPr>
            <p:cNvPr id="36869"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510" y="4549164"/>
              <a:ext cx="3277584" cy="2439622"/>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38918" name="Text Box 5"/>
            <p:cNvSpPr txBox="1"/>
            <p:nvPr/>
          </p:nvSpPr>
          <p:spPr>
            <a:xfrm>
              <a:off x="-678927" y="4542334"/>
              <a:ext cx="4286070" cy="2401016"/>
            </a:xfrm>
            <a:prstGeom prst="rect">
              <a:avLst/>
            </a:prstGeom>
            <a:noFill/>
            <a:ln w="9525">
              <a:noFill/>
            </a:ln>
          </p:spPr>
          <p:txBody>
            <a:bodyPr anchor="t" anchorCtr="0">
              <a:spAutoFit/>
            </a:bodyPr>
            <a:p>
              <a:pPr algn="just">
                <a:spcBef>
                  <a:spcPct val="20000"/>
                </a:spcBef>
              </a:pPr>
              <a:r>
                <a:rPr lang="vi-VN" altLang="vi-VN" sz="3000" dirty="0">
                  <a:latin typeface="Times New Roman" panose="02020603050405020304" pitchFamily="18" charset="0"/>
                </a:rPr>
                <a:t>Vợ, chồng có quyền, lựa chọn nghề nghiệp; học tập; tham gia hoạt động chính trị, kinh tế, văn hóa, xã hội.</a:t>
              </a:r>
              <a:endParaRPr lang="vi-VN" altLang="vi-VN" sz="3000" dirty="0">
                <a:latin typeface="Times New Roman" panose="02020603050405020304" pitchFamily="18" charset="0"/>
                <a:ea typeface="Times New Roman" panose="02020603050405020304" pitchFamily="18" charset="0"/>
              </a:endParaRPr>
            </a:p>
          </p:txBody>
        </p:sp>
      </p:grpSp>
    </p:spTree>
  </p:cSld>
  <p:clrMapOvr>
    <a:masterClrMapping/>
  </p:clrMapOvr>
  <p:transition spd="slow">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39938" name="Group 1"/>
          <p:cNvGrpSpPr/>
          <p:nvPr/>
        </p:nvGrpSpPr>
        <p:grpSpPr>
          <a:xfrm>
            <a:off x="609600" y="1812925"/>
            <a:ext cx="8001000" cy="4503738"/>
            <a:chOff x="791563" y="1412014"/>
            <a:chExt cx="7787121" cy="4503613"/>
          </a:xfrm>
        </p:grpSpPr>
        <p:sp>
          <p:nvSpPr>
            <p:cNvPr id="39939" name="Text Box 5"/>
            <p:cNvSpPr txBox="1"/>
            <p:nvPr/>
          </p:nvSpPr>
          <p:spPr>
            <a:xfrm>
              <a:off x="791563" y="1460040"/>
              <a:ext cx="4747832" cy="4455587"/>
            </a:xfrm>
            <a:prstGeom prst="rect">
              <a:avLst/>
            </a:prstGeom>
            <a:noFill/>
            <a:ln w="9525">
              <a:noFill/>
            </a:ln>
          </p:spPr>
          <p:txBody>
            <a:bodyPr anchor="t" anchorCtr="0">
              <a:spAutoFit/>
            </a:bodyPr>
            <a:p>
              <a:pPr algn="just" eaLnBrk="0" hangingPunct="0">
                <a:lnSpc>
                  <a:spcPct val="150000"/>
                </a:lnSpc>
                <a:spcBef>
                  <a:spcPct val="20000"/>
                </a:spcBef>
              </a:pPr>
              <a:r>
                <a:rPr lang="vi-VN" altLang="vi-VN" sz="2700" dirty="0">
                  <a:latin typeface="Times New Roman" panose="02020603050405020304" pitchFamily="18" charset="0"/>
                </a:rPr>
                <a:t>T</a:t>
              </a:r>
              <a:r>
                <a:rPr lang="vi-VN" altLang="vi-VN" sz="2700" dirty="0">
                  <a:latin typeface="Times New Roman" panose="02020603050405020304" pitchFamily="18" charset="0"/>
                  <a:ea typeface="Times New Roman" panose="02020603050405020304" pitchFamily="18" charset="0"/>
                </a:rPr>
                <a:t>à</a:t>
              </a:r>
              <a:r>
                <a:rPr lang="vi-VN" altLang="vi-VN" sz="2700" dirty="0">
                  <a:latin typeface="Times New Roman" panose="02020603050405020304" pitchFamily="18" charset="0"/>
                </a:rPr>
                <a:t>i sản chung gồm t</a:t>
              </a:r>
              <a:r>
                <a:rPr lang="vi-VN" altLang="vi-VN" sz="2700" dirty="0">
                  <a:latin typeface="Times New Roman" panose="02020603050405020304" pitchFamily="18" charset="0"/>
                  <a:ea typeface="Times New Roman" panose="02020603050405020304" pitchFamily="18" charset="0"/>
                </a:rPr>
                <a:t>à</a:t>
              </a:r>
              <a:r>
                <a:rPr lang="vi-VN" altLang="vi-VN" sz="2700" dirty="0">
                  <a:latin typeface="Times New Roman" panose="02020603050405020304" pitchFamily="18" charset="0"/>
                </a:rPr>
                <a:t>i sản do vợ, chồng tạo ra, thu nhập do lao động, hoạt động sản xuất, kinh doanh, hoa lợi, lợi tức phát sinh từ t</a:t>
              </a:r>
              <a:r>
                <a:rPr lang="vi-VN" altLang="vi-VN" sz="2700" dirty="0">
                  <a:latin typeface="Times New Roman" panose="02020603050405020304" pitchFamily="18" charset="0"/>
                  <a:ea typeface="Times New Roman" panose="02020603050405020304" pitchFamily="18" charset="0"/>
                </a:rPr>
                <a:t>à</a:t>
              </a:r>
              <a:r>
                <a:rPr lang="vi-VN" altLang="vi-VN" sz="2700" dirty="0">
                  <a:latin typeface="Times New Roman" panose="02020603050405020304" pitchFamily="18" charset="0"/>
                </a:rPr>
                <a:t>i sản riêng v</a:t>
              </a:r>
              <a:r>
                <a:rPr lang="vi-VN" altLang="vi-VN" sz="2700" dirty="0">
                  <a:latin typeface="Times New Roman" panose="02020603050405020304" pitchFamily="18" charset="0"/>
                  <a:ea typeface="Times New Roman" panose="02020603050405020304" pitchFamily="18" charset="0"/>
                </a:rPr>
                <a:t>à</a:t>
              </a:r>
              <a:r>
                <a:rPr lang="vi-VN" altLang="vi-VN" sz="2700" dirty="0">
                  <a:latin typeface="Times New Roman" panose="02020603050405020304" pitchFamily="18" charset="0"/>
                </a:rPr>
                <a:t> thu nhập hợp pháp khác trong thời kỳ</a:t>
              </a:r>
              <a:r>
                <a:rPr lang="en-US" altLang="vi-VN" sz="2700" dirty="0">
                  <a:latin typeface="Times New Roman" panose="02020603050405020304" pitchFamily="18" charset="0"/>
                </a:rPr>
                <a:t> hôn nhân</a:t>
              </a:r>
              <a:br>
                <a:rPr lang="vi-VN" altLang="vi-VN" sz="2700" dirty="0">
                  <a:latin typeface="Times New Roman" panose="02020603050405020304" pitchFamily="18" charset="0"/>
                </a:rPr>
              </a:br>
              <a:endParaRPr lang="vi-VN" altLang="vi-VN" sz="2700" dirty="0">
                <a:latin typeface="Times New Roman" panose="02020603050405020304" pitchFamily="18" charset="0"/>
                <a:ea typeface="Times New Roman" panose="02020603050405020304" pitchFamily="18" charset="0"/>
              </a:endParaRPr>
            </a:p>
          </p:txBody>
        </p:sp>
        <p:sp>
          <p:nvSpPr>
            <p:cNvPr id="39940" name="Line 6"/>
            <p:cNvSpPr/>
            <p:nvPr/>
          </p:nvSpPr>
          <p:spPr>
            <a:xfrm flipH="1">
              <a:off x="5687541" y="1412014"/>
              <a:ext cx="180" cy="4206731"/>
            </a:xfrm>
            <a:prstGeom prst="line">
              <a:avLst/>
            </a:prstGeom>
            <a:ln w="9525" cap="flat" cmpd="sng">
              <a:solidFill>
                <a:schemeClr val="tx1"/>
              </a:solidFill>
              <a:prstDash val="solid"/>
              <a:round/>
              <a:headEnd type="none" w="med" len="med"/>
              <a:tailEnd type="none" w="med" len="med"/>
            </a:ln>
          </p:spPr>
        </p:sp>
        <p:pic>
          <p:nvPicPr>
            <p:cNvPr id="39941" name="Picture 11"/>
            <p:cNvPicPr>
              <a:picLocks noChangeAspect="1"/>
            </p:cNvPicPr>
            <p:nvPr/>
          </p:nvPicPr>
          <p:blipFill>
            <a:blip r:embed="rId2"/>
            <a:stretch>
              <a:fillRect/>
            </a:stretch>
          </p:blipFill>
          <p:spPr>
            <a:xfrm>
              <a:off x="5834472" y="1417730"/>
              <a:ext cx="2744211" cy="2043818"/>
            </a:xfrm>
            <a:prstGeom prst="rect">
              <a:avLst/>
            </a:prstGeom>
            <a:noFill/>
            <a:ln w="9525" cap="flat" cmpd="sng">
              <a:solidFill>
                <a:srgbClr val="3366FF"/>
              </a:solidFill>
              <a:prstDash val="solid"/>
              <a:miter/>
              <a:headEnd type="none" w="med" len="med"/>
              <a:tailEnd type="none" w="med" len="med"/>
            </a:ln>
          </p:spPr>
        </p:pic>
        <p:pic>
          <p:nvPicPr>
            <p:cNvPr id="39942" name="Picture 16"/>
            <p:cNvPicPr>
              <a:picLocks noChangeAspect="1"/>
            </p:cNvPicPr>
            <p:nvPr/>
          </p:nvPicPr>
          <p:blipFill>
            <a:blip r:embed="rId3"/>
            <a:stretch>
              <a:fillRect/>
            </a:stretch>
          </p:blipFill>
          <p:spPr>
            <a:xfrm>
              <a:off x="5835868" y="3563079"/>
              <a:ext cx="2742816" cy="2146992"/>
            </a:xfrm>
            <a:prstGeom prst="rect">
              <a:avLst/>
            </a:prstGeom>
            <a:noFill/>
            <a:ln w="9525" cap="flat" cmpd="sng">
              <a:solidFill>
                <a:srgbClr val="808000"/>
              </a:solidFill>
              <a:prstDash val="solid"/>
              <a:miter/>
              <a:headEnd type="none" w="med" len="med"/>
              <a:tailEnd type="none" w="med" len="med"/>
            </a:ln>
          </p:spPr>
        </p:pic>
      </p:grpSp>
      <p:sp>
        <p:nvSpPr>
          <p:cNvPr id="39943" name="Text Box 4"/>
          <p:cNvSpPr txBox="1"/>
          <p:nvPr/>
        </p:nvSpPr>
        <p:spPr>
          <a:xfrm>
            <a:off x="800100" y="1225550"/>
            <a:ext cx="4840288" cy="492125"/>
          </a:xfrm>
          <a:prstGeom prst="rect">
            <a:avLst/>
          </a:prstGeom>
          <a:noFill/>
          <a:ln w="9525">
            <a:noFill/>
          </a:ln>
        </p:spPr>
        <p:txBody>
          <a:bodyPr anchor="t" anchorCtr="0">
            <a:spAutoFit/>
          </a:bodyPr>
          <a:p>
            <a:r>
              <a:rPr lang="vi-VN" altLang="vi-VN" sz="2600" b="1" dirty="0">
                <a:solidFill>
                  <a:srgbClr val="FF0000"/>
                </a:solidFill>
                <a:latin typeface="Times New Roman" panose="02020603050405020304" pitchFamily="18" charset="0"/>
              </a:rPr>
              <a:t>2.2.2. Quan hệ về tài sản</a:t>
            </a:r>
            <a:endParaRPr lang="en-US" altLang="vi-VN" sz="2600" b="1" dirty="0">
              <a:solidFill>
                <a:srgbClr val="FF0000"/>
              </a:solidFill>
              <a:latin typeface="Times New Roman" panose="02020603050405020304" pitchFamily="18" charset="0"/>
              <a:ea typeface="Times New Roman" panose="02020603050405020304" pitchFamily="18" charset="0"/>
            </a:endParaRPr>
          </a:p>
        </p:txBody>
      </p:sp>
      <p:sp>
        <p:nvSpPr>
          <p:cNvPr id="39944" name="WordArt 6"/>
          <p:cNvSpPr>
            <a:spLocks noTextEdit="1"/>
          </p:cNvSpPr>
          <p:nvPr/>
        </p:nvSpPr>
        <p:spPr>
          <a:xfrm>
            <a:off x="2286000" y="582613"/>
            <a:ext cx="45720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2.1. QUAN HỆ GIỮA VỢ VÀ CHỒNG</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6802" name="Rectangle 2"/>
          <p:cNvSpPr>
            <a:spLocks noGrp="1" noChangeArrowheads="1"/>
          </p:cNvSpPr>
          <p:nvPr>
            <p:ph type="title"/>
          </p:nvPr>
        </p:nvSpPr>
        <p:spPr>
          <a:xfrm>
            <a:off x="1295400" y="228600"/>
            <a:ext cx="6172200" cy="685800"/>
          </a:xfrm>
        </p:spPr>
        <p:txBody>
          <a:bodyPr vert="horz" wrap="square" lIns="91440" tIns="45720" rIns="91440" bIns="45720" numCol="1"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en-US" sz="3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j-lt"/>
                <a:ea typeface="+mj-ea"/>
                <a:cs typeface="+mj-cs"/>
              </a:rPr>
              <a:t>Tài</a:t>
            </a:r>
            <a:r>
              <a:rPr kumimoji="0" lang="en-US" altLang="en-US" sz="3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 </a:t>
            </a:r>
            <a:r>
              <a:rPr kumimoji="0" lang="en-US" altLang="en-US" sz="3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j-lt"/>
                <a:ea typeface="+mj-ea"/>
                <a:cs typeface="+mj-cs"/>
              </a:rPr>
              <a:t>sản</a:t>
            </a:r>
            <a:r>
              <a:rPr kumimoji="0" lang="en-US" altLang="en-US" sz="3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 </a:t>
            </a:r>
            <a:r>
              <a:rPr kumimoji="0" lang="en-US" altLang="en-US" sz="3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j-lt"/>
                <a:ea typeface="+mj-ea"/>
                <a:cs typeface="+mj-cs"/>
              </a:rPr>
              <a:t>chung</a:t>
            </a:r>
            <a:r>
              <a:rPr kumimoji="0" lang="en-US" altLang="en-US" sz="3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 </a:t>
            </a:r>
            <a:r>
              <a:rPr kumimoji="0" lang="en-US" altLang="en-US" sz="3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j-lt"/>
                <a:ea typeface="+mj-ea"/>
                <a:cs typeface="+mj-cs"/>
              </a:rPr>
              <a:t>của</a:t>
            </a:r>
            <a:r>
              <a:rPr kumimoji="0" lang="en-US" altLang="en-US" sz="3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 </a:t>
            </a:r>
            <a:r>
              <a:rPr kumimoji="0" lang="en-US" altLang="en-US" sz="3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j-lt"/>
                <a:ea typeface="+mj-ea"/>
                <a:cs typeface="+mj-cs"/>
              </a:rPr>
              <a:t>vợ</a:t>
            </a:r>
            <a:r>
              <a:rPr kumimoji="0" lang="en-US" altLang="en-US" sz="3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 </a:t>
            </a:r>
            <a:r>
              <a:rPr kumimoji="0" lang="en-US" altLang="en-US" sz="34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j-lt"/>
                <a:ea typeface="+mj-ea"/>
                <a:cs typeface="+mj-cs"/>
              </a:rPr>
              <a:t>chồng</a:t>
            </a:r>
            <a:endParaRPr kumimoji="0" lang="en-US" altLang="en-US" sz="3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endParaRPr>
          </a:p>
        </p:txBody>
      </p:sp>
      <p:sp>
        <p:nvSpPr>
          <p:cNvPr id="76803" name="Rectangle 3"/>
          <p:cNvSpPr>
            <a:spLocks noGrp="1" noChangeArrowheads="1"/>
          </p:cNvSpPr>
          <p:nvPr>
            <p:ph idx="1"/>
          </p:nvPr>
        </p:nvSpPr>
        <p:spPr>
          <a:xfrm>
            <a:off x="457200" y="990600"/>
            <a:ext cx="8077200" cy="5638800"/>
          </a:xfrm>
        </p:spPr>
        <p:txBody>
          <a:bodyPr vert="horz" wrap="square" lIns="91440" tIns="45720" rIns="91440" bIns="45720" numCol="1" rtlCol="0" anchor="t" anchorCtr="0" compatLnSpc="1">
            <a:noAutofit/>
          </a:bodyPr>
          <a:p>
            <a:pPr marL="342900" marR="0" indent="-342900" algn="just" defTabSz="914400" rtl="0" eaLnBrk="1" fontAlgn="base" latinLnBrk="0" hangingPunct="1">
              <a:lnSpc>
                <a:spcPct val="100000"/>
              </a:lnSpc>
              <a:spcBef>
                <a:spcPct val="20000"/>
              </a:spcBef>
              <a:spcAft>
                <a:spcPct val="0"/>
              </a:spcAft>
              <a:buClrTx/>
              <a:buSzTx/>
              <a:buFontTx/>
              <a:buChar char="•"/>
            </a:pP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T</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i sản do vợ, chồng tạo ra, thu nhập do lao động, hoạt động sản xuất kinh doanh v</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 những thu nhập hợp pháp khác của vợ, chồng trong thời kỳ hôn nhân;</a:t>
            </a:r>
            <a:endPar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endParaRPr>
          </a:p>
          <a:p>
            <a:pPr marL="342900" marR="0" indent="-342900" algn="just" defTabSz="914400" rtl="0" eaLnBrk="1" fontAlgn="base" latinLnBrk="0" hangingPunct="1">
              <a:lnSpc>
                <a:spcPct val="100000"/>
              </a:lnSpc>
              <a:spcBef>
                <a:spcPct val="20000"/>
              </a:spcBef>
              <a:spcAft>
                <a:spcPct val="0"/>
              </a:spcAft>
              <a:buClrTx/>
              <a:buSzTx/>
              <a:buFontTx/>
              <a:buChar char="•"/>
            </a:pP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T</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i sản m</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 vợ, chồng được thừa kế chung hoặc được tặng cho chung v</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 những t</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i sản khác m</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 vợ, chồng thỏa thuận l</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 t</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i sản chung.</a:t>
            </a:r>
            <a:endPar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endParaRPr>
          </a:p>
          <a:p>
            <a:pPr marL="342900" marR="0" indent="-342900" algn="just" defTabSz="914400" rtl="0" eaLnBrk="1" fontAlgn="base" latinLnBrk="0" hangingPunct="1">
              <a:lnSpc>
                <a:spcPct val="100000"/>
              </a:lnSpc>
              <a:spcBef>
                <a:spcPct val="20000"/>
              </a:spcBef>
              <a:spcAft>
                <a:spcPct val="0"/>
              </a:spcAft>
              <a:buClrTx/>
              <a:buSzTx/>
              <a:buFontTx/>
              <a:buChar char="•"/>
            </a:pP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Quyền sử dụng t</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i sản đất m</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 vợ, chồng có được sau khi kết hôn l</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 t</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mn-ea"/>
                <a:cs typeface="Times New Roman" panose="02020603050405020304" pitchFamily="18" charset="0"/>
              </a:rPr>
              <a:t>i sản chung của vợ, chồng.</a:t>
            </a:r>
            <a:endParaRPr kumimoji="0" lang="en-US" altLang="en-US" sz="3000" b="0" i="0" u="none" strike="noStrike" kern="0" cap="none" spc="0" normalizeH="0" baseline="0" noProof="1" dirty="0">
              <a:solidFill>
                <a:schemeClr val="tx1"/>
              </a:solidFill>
              <a:effectLst>
                <a:outerShdw blurRad="38100" dist="38100" dir="2700000">
                  <a:srgbClr val="FFFFFF"/>
                </a:outerShdw>
              </a:effectLst>
              <a:latin typeface="Times New Roman" panose="02020603050405020304" pitchFamily="18" charset="0"/>
              <a:ea typeface="Times New Roman" panose="02020603050405020304" pitchFamily="18" charset="0"/>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p:cTn id="7" dur="500" fill="hold"/>
                                        <p:tgtEl>
                                          <p:spTgt spid="76802"/>
                                        </p:tgtEl>
                                        <p:attrNameLst>
                                          <p:attrName>ppt_w</p:attrName>
                                        </p:attrNameLst>
                                      </p:cBhvr>
                                      <p:tavLst>
                                        <p:tav tm="0">
                                          <p:val>
                                            <p:fltVal val="0.000000"/>
                                          </p:val>
                                        </p:tav>
                                        <p:tav tm="100000">
                                          <p:val>
                                            <p:strVal val="#ppt_w"/>
                                          </p:val>
                                        </p:tav>
                                      </p:tavLst>
                                    </p:anim>
                                    <p:anim calcmode="lin" valueType="num">
                                      <p:cBhvr>
                                        <p:cTn id="8" dur="500" fill="hold"/>
                                        <p:tgtEl>
                                          <p:spTgt spid="76802"/>
                                        </p:tgtEl>
                                        <p:attrNameLst>
                                          <p:attrName>ppt_h</p:attrName>
                                        </p:attrNameLst>
                                      </p:cBhvr>
                                      <p:tavLst>
                                        <p:tav tm="0">
                                          <p:val>
                                            <p:fltVal val="0.000000"/>
                                          </p:val>
                                        </p:tav>
                                        <p:tav tm="100000">
                                          <p:val>
                                            <p:strVal val="#ppt_h"/>
                                          </p:val>
                                        </p:tav>
                                      </p:tavLst>
                                    </p:anim>
                                    <p:animEffect transition="in" filter="fade">
                                      <p:cBhvr>
                                        <p:cTn id="9" dur="500"/>
                                        <p:tgtEl>
                                          <p:spTgt spid="7680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6803">
                                            <p:txEl>
                                              <p:charRg st="0" end="151"/>
                                            </p:txEl>
                                          </p:spTgt>
                                        </p:tgtEl>
                                        <p:attrNameLst>
                                          <p:attrName>style.visibility</p:attrName>
                                        </p:attrNameLst>
                                      </p:cBhvr>
                                      <p:to>
                                        <p:strVal val="visible"/>
                                      </p:to>
                                    </p:set>
                                    <p:animEffect transition="in" filter="fade">
                                      <p:cBhvr>
                                        <p:cTn id="14" dur="1000">
                                          <p:stCondLst>
                                            <p:cond delay="0"/>
                                          </p:stCondLst>
                                        </p:cTn>
                                        <p:tgtEl>
                                          <p:spTgt spid="76803">
                                            <p:txEl>
                                              <p:charRg st="0" end="15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6803">
                                            <p:txEl>
                                              <p:charRg st="151" end="280"/>
                                            </p:txEl>
                                          </p:spTgt>
                                        </p:tgtEl>
                                        <p:attrNameLst>
                                          <p:attrName>style.visibility</p:attrName>
                                        </p:attrNameLst>
                                      </p:cBhvr>
                                      <p:to>
                                        <p:strVal val="visible"/>
                                      </p:to>
                                    </p:set>
                                    <p:animEffect transition="in" filter="fade">
                                      <p:cBhvr>
                                        <p:cTn id="19" dur="1000">
                                          <p:stCondLst>
                                            <p:cond delay="0"/>
                                          </p:stCondLst>
                                        </p:cTn>
                                        <p:tgtEl>
                                          <p:spTgt spid="76803">
                                            <p:txEl>
                                              <p:charRg st="151" end="28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6803">
                                            <p:txEl>
                                              <p:charRg st="280" end="375"/>
                                            </p:txEl>
                                          </p:spTgt>
                                        </p:tgtEl>
                                        <p:attrNameLst>
                                          <p:attrName>style.visibility</p:attrName>
                                        </p:attrNameLst>
                                      </p:cBhvr>
                                      <p:to>
                                        <p:strVal val="visible"/>
                                      </p:to>
                                    </p:set>
                                    <p:animEffect transition="in" filter="fade">
                                      <p:cBhvr>
                                        <p:cTn id="24" dur="1000">
                                          <p:stCondLst>
                                            <p:cond delay="0"/>
                                          </p:stCondLst>
                                        </p:cTn>
                                        <p:tgtEl>
                                          <p:spTgt spid="76803">
                                            <p:txEl>
                                              <p:charRg st="280" end="3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41986" name="Group 1"/>
          <p:cNvGrpSpPr/>
          <p:nvPr/>
        </p:nvGrpSpPr>
        <p:grpSpPr>
          <a:xfrm>
            <a:off x="838200" y="2016125"/>
            <a:ext cx="7699375" cy="3970338"/>
            <a:chOff x="1014052" y="1614923"/>
            <a:chExt cx="7494001" cy="3970242"/>
          </a:xfrm>
        </p:grpSpPr>
        <p:sp>
          <p:nvSpPr>
            <p:cNvPr id="41987" name="Text Box 5"/>
            <p:cNvSpPr txBox="1"/>
            <p:nvPr/>
          </p:nvSpPr>
          <p:spPr>
            <a:xfrm>
              <a:off x="1014052" y="1614923"/>
              <a:ext cx="4598110" cy="3970242"/>
            </a:xfrm>
            <a:prstGeom prst="rect">
              <a:avLst/>
            </a:prstGeom>
            <a:noFill/>
            <a:ln w="9525">
              <a:noFill/>
            </a:ln>
          </p:spPr>
          <p:txBody>
            <a:bodyPr anchor="t" anchorCtr="0">
              <a:spAutoFit/>
            </a:bodyPr>
            <a:p>
              <a:pPr algn="just" eaLnBrk="0" hangingPunct="0">
                <a:lnSpc>
                  <a:spcPct val="150000"/>
                </a:lnSpc>
                <a:spcBef>
                  <a:spcPct val="20000"/>
                </a:spcBef>
              </a:pPr>
              <a:r>
                <a:rPr lang="vi-VN" altLang="vi-VN" sz="2800" dirty="0">
                  <a:latin typeface="Times New Roman" panose="02020603050405020304" pitchFamily="18" charset="0"/>
                </a:rPr>
                <a:t>T</a:t>
              </a:r>
              <a:r>
                <a:rPr lang="vi-VN" altLang="vi-VN" sz="2800" dirty="0">
                  <a:latin typeface="Times New Roman" panose="02020603050405020304" pitchFamily="18" charset="0"/>
                  <a:ea typeface="Times New Roman" panose="02020603050405020304" pitchFamily="18" charset="0"/>
                </a:rPr>
                <a:t>à</a:t>
              </a:r>
              <a:r>
                <a:rPr lang="vi-VN" altLang="vi-VN" sz="2800" dirty="0">
                  <a:latin typeface="Times New Roman" panose="02020603050405020304" pitchFamily="18" charset="0"/>
                </a:rPr>
                <a:t>i sản riêng của vợ, chồng gồm t</a:t>
              </a:r>
              <a:r>
                <a:rPr lang="vi-VN" altLang="vi-VN" sz="2800" dirty="0">
                  <a:latin typeface="Times New Roman" panose="02020603050405020304" pitchFamily="18" charset="0"/>
                  <a:ea typeface="Times New Roman" panose="02020603050405020304" pitchFamily="18" charset="0"/>
                </a:rPr>
                <a:t>à</a:t>
              </a:r>
              <a:r>
                <a:rPr lang="vi-VN" altLang="vi-VN" sz="2800" dirty="0">
                  <a:latin typeface="Times New Roman" panose="02020603050405020304" pitchFamily="18" charset="0"/>
                </a:rPr>
                <a:t>i sản m</a:t>
              </a:r>
              <a:r>
                <a:rPr lang="vi-VN" altLang="vi-VN" sz="2800" dirty="0">
                  <a:latin typeface="Times New Roman" panose="02020603050405020304" pitchFamily="18" charset="0"/>
                  <a:ea typeface="Times New Roman" panose="02020603050405020304" pitchFamily="18" charset="0"/>
                </a:rPr>
                <a:t>à</a:t>
              </a:r>
              <a:r>
                <a:rPr lang="vi-VN" altLang="vi-VN" sz="2800" dirty="0">
                  <a:latin typeface="Times New Roman" panose="02020603050405020304" pitchFamily="18" charset="0"/>
                </a:rPr>
                <a:t> mỗi người có trước khi kết hôn; t</a:t>
              </a:r>
              <a:r>
                <a:rPr lang="vi-VN" altLang="vi-VN" sz="2800" dirty="0">
                  <a:latin typeface="Times New Roman" panose="02020603050405020304" pitchFamily="18" charset="0"/>
                  <a:ea typeface="Times New Roman" panose="02020603050405020304" pitchFamily="18" charset="0"/>
                </a:rPr>
                <a:t>à</a:t>
              </a:r>
              <a:r>
                <a:rPr lang="vi-VN" altLang="vi-VN" sz="2800" dirty="0">
                  <a:latin typeface="Times New Roman" panose="02020603050405020304" pitchFamily="18" charset="0"/>
                </a:rPr>
                <a:t>i sản được thừa kế riêng, được tặng cho riêng trong thời kỳ hôn nhân.</a:t>
              </a:r>
              <a:br>
                <a:rPr lang="vi-VN" altLang="vi-VN" sz="2800" dirty="0">
                  <a:latin typeface="Times New Roman" panose="02020603050405020304" pitchFamily="18" charset="0"/>
                </a:rPr>
              </a:br>
              <a:endParaRPr lang="vi-VN" altLang="vi-VN" sz="2800" dirty="0">
                <a:latin typeface="Times New Roman" panose="02020603050405020304" pitchFamily="18" charset="0"/>
                <a:ea typeface="Times New Roman" panose="02020603050405020304" pitchFamily="18" charset="0"/>
              </a:endParaRPr>
            </a:p>
          </p:txBody>
        </p:sp>
        <p:pic>
          <p:nvPicPr>
            <p:cNvPr id="3994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4651" y="1614923"/>
              <a:ext cx="2669870" cy="172949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994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183" y="3484616"/>
              <a:ext cx="2669870" cy="190496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41990" name="Text Box 4"/>
          <p:cNvSpPr txBox="1"/>
          <p:nvPr/>
        </p:nvSpPr>
        <p:spPr>
          <a:xfrm>
            <a:off x="950913" y="1539875"/>
            <a:ext cx="4840287" cy="476250"/>
          </a:xfrm>
          <a:prstGeom prst="rect">
            <a:avLst/>
          </a:prstGeom>
          <a:noFill/>
          <a:ln w="9525">
            <a:noFill/>
          </a:ln>
        </p:spPr>
        <p:txBody>
          <a:bodyPr anchor="t" anchorCtr="0">
            <a:spAutoFit/>
          </a:bodyPr>
          <a:p>
            <a:r>
              <a:rPr lang="vi-VN" altLang="vi-VN" sz="2500" b="1" dirty="0">
                <a:solidFill>
                  <a:srgbClr val="FF0000"/>
                </a:solidFill>
                <a:latin typeface="Times New Roman" panose="02020603050405020304" pitchFamily="18" charset="0"/>
              </a:rPr>
              <a:t>2.2.2. Quan hệ về tài sản</a:t>
            </a:r>
            <a:endParaRPr lang="en-US" altLang="vi-VN" sz="2500" b="1" dirty="0">
              <a:solidFill>
                <a:srgbClr val="FF0000"/>
              </a:solidFill>
              <a:latin typeface="Times New Roman" panose="02020603050405020304" pitchFamily="18" charset="0"/>
              <a:ea typeface="Times New Roman" panose="02020603050405020304" pitchFamily="18" charset="0"/>
            </a:endParaRPr>
          </a:p>
        </p:txBody>
      </p:sp>
      <p:sp>
        <p:nvSpPr>
          <p:cNvPr id="41991" name="WordArt 6"/>
          <p:cNvSpPr>
            <a:spLocks noTextEdit="1"/>
          </p:cNvSpPr>
          <p:nvPr/>
        </p:nvSpPr>
        <p:spPr>
          <a:xfrm>
            <a:off x="2438400" y="798513"/>
            <a:ext cx="45720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2.1. QUAN HỆ GIỮA VỢ VÀ CHỒNG</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77828" name="Rectangle 4"/>
          <p:cNvSpPr>
            <a:spLocks noGrp="1" noChangeArrowheads="1"/>
          </p:cNvSpPr>
          <p:nvPr>
            <p:ph type="body" sz="half" idx="2"/>
          </p:nvPr>
        </p:nvSpPr>
        <p:spPr>
          <a:xfrm>
            <a:off x="336550" y="1385888"/>
            <a:ext cx="8470900" cy="4938713"/>
          </a:xfrm>
        </p:spPr>
        <p:txBody>
          <a:bodyPr vert="horz" wrap="square" lIns="91440" tIns="45720" rIns="91440" bIns="45720" numCol="1" rtlCol="0" anchor="t" anchorCtr="0" compatLnSpc="1">
            <a:noAutofit/>
          </a:bodyPr>
          <a:p>
            <a:pPr marL="457200" marR="0" indent="-457200" algn="l" defTabSz="914400" rtl="0" eaLnBrk="1" fontAlgn="base" latinLnBrk="0" hangingPunct="1">
              <a:lnSpc>
                <a:spcPct val="160000"/>
              </a:lnSpc>
              <a:spcBef>
                <a:spcPct val="20000"/>
              </a:spcBef>
              <a:spcAft>
                <a:spcPct val="0"/>
              </a:spcAft>
              <a:buClrTx/>
              <a:buSzTx/>
              <a:buFont typeface="Wingdings" panose="05000000000000000000" pitchFamily="2" charset="2"/>
              <a:buChar char="§"/>
            </a:pP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T</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i sản riêng của vợ, chồng bao gồm:</a:t>
            </a:r>
            <a:endPar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base" latinLnBrk="0" hangingPunct="1">
              <a:lnSpc>
                <a:spcPct val="160000"/>
              </a:lnSpc>
              <a:spcBef>
                <a:spcPct val="20000"/>
              </a:spcBef>
              <a:spcAft>
                <a:spcPct val="0"/>
              </a:spcAft>
              <a:buClrTx/>
              <a:buSzTx/>
              <a:buFont typeface="Wingdings" panose="05000000000000000000" pitchFamily="2" charset="2"/>
              <a:buChar char="§"/>
            </a:pP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T</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i sản trước khi kết hôn;</a:t>
            </a:r>
            <a:endPar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base" latinLnBrk="0" hangingPunct="1">
              <a:lnSpc>
                <a:spcPct val="160000"/>
              </a:lnSpc>
              <a:spcBef>
                <a:spcPct val="20000"/>
              </a:spcBef>
              <a:spcAft>
                <a:spcPct val="0"/>
              </a:spcAft>
              <a:buClrTx/>
              <a:buSzTx/>
              <a:buFont typeface="Wingdings" panose="05000000000000000000" pitchFamily="2" charset="2"/>
              <a:buChar char="§"/>
            </a:pP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T</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i sản được thừa kế riêng, được tặng được cho riêng trong thời kỳ hôn nhân;</a:t>
            </a:r>
            <a:endPar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base" latinLnBrk="0" hangingPunct="1">
              <a:lnSpc>
                <a:spcPct val="160000"/>
              </a:lnSpc>
              <a:spcBef>
                <a:spcPct val="20000"/>
              </a:spcBef>
              <a:spcAft>
                <a:spcPct val="0"/>
              </a:spcAft>
              <a:buClrTx/>
              <a:buSzTx/>
              <a:buFont typeface="Wingdings" panose="05000000000000000000" pitchFamily="2" charset="2"/>
              <a:buChar char="§"/>
            </a:pP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T</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i sản được chia riêng cho vợ hoặc chồng theo qui định tại Luật hôn nhân v</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mn-cs"/>
              </a:rPr>
              <a:t>à</a:t>
            </a: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 gia đình; </a:t>
            </a:r>
            <a:endPar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endParaRPr>
          </a:p>
          <a:p>
            <a:pPr marL="457200" marR="0" indent="-457200" algn="l" defTabSz="914400" rtl="0" eaLnBrk="1" fontAlgn="base" latinLnBrk="0" hangingPunct="1">
              <a:lnSpc>
                <a:spcPct val="160000"/>
              </a:lnSpc>
              <a:spcBef>
                <a:spcPct val="20000"/>
              </a:spcBef>
              <a:spcAft>
                <a:spcPct val="0"/>
              </a:spcAft>
              <a:buClrTx/>
              <a:buSzTx/>
              <a:buFontTx/>
              <a:buNone/>
            </a:pPr>
            <a:r>
              <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mn-ea"/>
                <a:cs typeface="Times New Roman" panose="02020603050405020304" pitchFamily="18" charset="0"/>
              </a:rPr>
              <a:t>		</a:t>
            </a:r>
            <a:endParaRPr kumimoji="0" lang="en-US" altLang="en-US" sz="3000" b="0" i="0" u="none" strike="noStrike" kern="0" cap="none" spc="0" normalizeH="0" baseline="0" noProof="1" dirty="0">
              <a:solidFill>
                <a:srgbClr val="002060"/>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mn-cs"/>
            </a:endParaRPr>
          </a:p>
        </p:txBody>
      </p:sp>
      <p:sp>
        <p:nvSpPr>
          <p:cNvPr id="5" name="Rectangle 3"/>
          <p:cNvSpPr>
            <a:spLocks noGrp="1" noChangeArrowheads="1"/>
          </p:cNvSpPr>
          <p:nvPr>
            <p:ph type="title"/>
          </p:nvPr>
        </p:nvSpPr>
        <p:spPr>
          <a:xfrm>
            <a:off x="685800" y="228600"/>
            <a:ext cx="7086600" cy="1143000"/>
          </a:xfrm>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en-US" sz="3400" b="1" i="0" u="none" strike="noStrike" kern="0" cap="none" spc="0" normalizeH="0" baseline="0" noProof="1" dirty="0">
                <a:solidFill>
                  <a:srgbClr val="FF0000"/>
                </a:solidFill>
                <a:effectLst>
                  <a:outerShdw blurRad="38100" dist="38100" dir="2700000">
                    <a:srgbClr val="000000"/>
                  </a:outerShdw>
                </a:effectLst>
                <a:latin typeface="Times New Roman" panose="02020603050405020304" pitchFamily="18" charset="0"/>
                <a:ea typeface="+mj-ea"/>
                <a:cs typeface="Times New Roman" panose="02020603050405020304" pitchFamily="18" charset="0"/>
              </a:rPr>
              <a:t>T</a:t>
            </a:r>
            <a:r>
              <a:rPr kumimoji="0" lang="en-US" altLang="en-US" sz="3400" b="1" i="0" u="none" strike="noStrike" kern="0" cap="none" spc="0" normalizeH="0" baseline="0" noProof="1" dirty="0">
                <a:solidFill>
                  <a:srgbClr val="FF0000"/>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mj-cs"/>
              </a:rPr>
              <a:t>à</a:t>
            </a:r>
            <a:r>
              <a:rPr kumimoji="0" lang="en-US" altLang="en-US" sz="3400" b="1" i="0" u="none" strike="noStrike" kern="0" cap="none" spc="0" normalizeH="0" baseline="0" noProof="1" dirty="0">
                <a:solidFill>
                  <a:srgbClr val="FF0000"/>
                </a:solidFill>
                <a:effectLst>
                  <a:outerShdw blurRad="38100" dist="38100" dir="2700000">
                    <a:srgbClr val="000000"/>
                  </a:outerShdw>
                </a:effectLst>
                <a:latin typeface="Times New Roman" panose="02020603050405020304" pitchFamily="18" charset="0"/>
                <a:ea typeface="+mj-ea"/>
                <a:cs typeface="Times New Roman" panose="02020603050405020304" pitchFamily="18" charset="0"/>
              </a:rPr>
              <a:t>i sản riêng của vợ, chồng</a:t>
            </a:r>
            <a:endParaRPr kumimoji="0" lang="en-US" altLang="en-US" sz="3400" b="1" i="0" u="none" strike="noStrike" kern="0" cap="none" spc="0" normalizeH="0" baseline="0" noProof="1" dirty="0">
              <a:solidFill>
                <a:srgbClr val="FF0000"/>
              </a:solidFill>
              <a:effectLst>
                <a:outerShdw blurRad="38100" dist="38100" dir="2700000">
                  <a:srgbClr val="000000"/>
                </a:outerShdw>
              </a:effectLst>
              <a:latin typeface="Times New Roman" panose="02020603050405020304" pitchFamily="18" charset="0"/>
              <a:ea typeface="Times New Roman" panose="02020603050405020304" pitchFamily="18" charset="0"/>
              <a:cs typeface="+mj-cs"/>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3" name="Group 1"/>
          <p:cNvGrpSpPr/>
          <p:nvPr/>
        </p:nvGrpSpPr>
        <p:grpSpPr>
          <a:xfrm>
            <a:off x="304800" y="1219200"/>
            <a:ext cx="8382000" cy="5029200"/>
            <a:chOff x="304806" y="1219200"/>
            <a:chExt cx="8381988" cy="5029201"/>
          </a:xfrm>
        </p:grpSpPr>
        <p:sp>
          <p:nvSpPr>
            <p:cNvPr id="44034" name="Text Box 5"/>
            <p:cNvSpPr txBox="1"/>
            <p:nvPr/>
          </p:nvSpPr>
          <p:spPr>
            <a:xfrm>
              <a:off x="304806" y="1371600"/>
              <a:ext cx="4495790" cy="3809827"/>
            </a:xfrm>
            <a:prstGeom prst="rect">
              <a:avLst/>
            </a:prstGeom>
            <a:noFill/>
            <a:ln w="9525">
              <a:noFill/>
            </a:ln>
          </p:spPr>
          <p:txBody>
            <a:bodyPr anchor="t" anchorCtr="0">
              <a:spAutoFit/>
            </a:bodyPr>
            <a:p>
              <a:pPr>
                <a:lnSpc>
                  <a:spcPct val="150000"/>
                </a:lnSpc>
              </a:pPr>
              <a:r>
                <a:rPr lang="en-US" altLang="vi-VN" sz="3300" dirty="0">
                  <a:latin typeface="Times New Roman" panose="02020603050405020304" pitchFamily="18" charset="0"/>
                </a:rPr>
                <a:t>Căn cứ phát sinh quan hệ pháp luật giữa cha mẹ v</a:t>
              </a:r>
              <a:r>
                <a:rPr lang="en-US" altLang="vi-VN" sz="3300" dirty="0">
                  <a:latin typeface="Times New Roman" panose="02020603050405020304" pitchFamily="18" charset="0"/>
                  <a:ea typeface="Times New Roman" panose="02020603050405020304" pitchFamily="18" charset="0"/>
                </a:rPr>
                <a:t>à</a:t>
              </a:r>
              <a:r>
                <a:rPr lang="en-US" altLang="vi-VN" sz="3300" dirty="0">
                  <a:latin typeface="Times New Roman" panose="02020603050405020304" pitchFamily="18" charset="0"/>
                </a:rPr>
                <a:t> con dựa trên sự kiện sinh đẻ (huyết thống) v</a:t>
              </a:r>
              <a:r>
                <a:rPr lang="en-US" altLang="vi-VN" sz="3300" dirty="0">
                  <a:latin typeface="Times New Roman" panose="02020603050405020304" pitchFamily="18" charset="0"/>
                  <a:ea typeface="Times New Roman" panose="02020603050405020304" pitchFamily="18" charset="0"/>
                </a:rPr>
                <a:t>à</a:t>
              </a:r>
              <a:r>
                <a:rPr lang="en-US" altLang="vi-VN" sz="3300" dirty="0">
                  <a:latin typeface="Times New Roman" panose="02020603050405020304" pitchFamily="18" charset="0"/>
                </a:rPr>
                <a:t> sự kiện nhận con nuôi</a:t>
              </a:r>
              <a:endParaRPr lang="en-US" altLang="vi-VN" sz="3300" dirty="0">
                <a:solidFill>
                  <a:srgbClr val="0000CC"/>
                </a:solidFill>
                <a:latin typeface="Times New Roman" panose="02020603050405020304" pitchFamily="18" charset="0"/>
                <a:ea typeface="Times New Roman" panose="02020603050405020304" pitchFamily="18" charset="0"/>
              </a:endParaRPr>
            </a:p>
          </p:txBody>
        </p:sp>
        <p:sp>
          <p:nvSpPr>
            <p:cNvPr id="44035" name="Line 6"/>
            <p:cNvSpPr/>
            <p:nvPr/>
          </p:nvSpPr>
          <p:spPr>
            <a:xfrm>
              <a:off x="5029200" y="1219200"/>
              <a:ext cx="0" cy="5029200"/>
            </a:xfrm>
            <a:prstGeom prst="line">
              <a:avLst/>
            </a:prstGeom>
            <a:ln w="9525" cap="flat" cmpd="sng">
              <a:solidFill>
                <a:schemeClr val="tx1"/>
              </a:solidFill>
              <a:prstDash val="solid"/>
              <a:round/>
              <a:headEnd type="none" w="med" len="med"/>
              <a:tailEnd type="none" w="med" len="med"/>
            </a:ln>
          </p:spPr>
        </p:sp>
        <p:pic>
          <p:nvPicPr>
            <p:cNvPr id="44036" name="Picture 16"/>
            <p:cNvPicPr>
              <a:picLocks noChangeAspect="1"/>
            </p:cNvPicPr>
            <p:nvPr/>
          </p:nvPicPr>
          <p:blipFill>
            <a:blip r:embed="rId1"/>
            <a:stretch>
              <a:fillRect/>
            </a:stretch>
          </p:blipFill>
          <p:spPr>
            <a:xfrm>
              <a:off x="5257801" y="3657600"/>
              <a:ext cx="3428993" cy="2590801"/>
            </a:xfrm>
            <a:prstGeom prst="rect">
              <a:avLst/>
            </a:prstGeom>
            <a:noFill/>
            <a:ln w="9525" cap="flat" cmpd="sng">
              <a:solidFill>
                <a:srgbClr val="808000"/>
              </a:solidFill>
              <a:prstDash val="solid"/>
              <a:miter/>
              <a:headEnd type="none" w="med" len="med"/>
              <a:tailEnd type="none" w="med" len="med"/>
            </a:ln>
          </p:spPr>
        </p:pic>
      </p:grpSp>
      <p:pic>
        <p:nvPicPr>
          <p:cNvPr id="44037" name="Picture 25"/>
          <p:cNvPicPr>
            <a:picLocks noChangeAspect="1"/>
          </p:cNvPicPr>
          <p:nvPr/>
        </p:nvPicPr>
        <p:blipFill>
          <a:blip r:embed="rId2"/>
          <a:stretch>
            <a:fillRect/>
          </a:stretch>
        </p:blipFill>
        <p:spPr>
          <a:xfrm>
            <a:off x="5267325" y="1219200"/>
            <a:ext cx="3429000" cy="2286000"/>
          </a:xfrm>
          <a:prstGeom prst="rect">
            <a:avLst/>
          </a:prstGeom>
          <a:noFill/>
          <a:ln w="9525">
            <a:noFill/>
          </a:ln>
        </p:spPr>
      </p:pic>
      <p:sp>
        <p:nvSpPr>
          <p:cNvPr id="44038" name="WordArt 6"/>
          <p:cNvSpPr>
            <a:spLocks noTextEdit="1"/>
          </p:cNvSpPr>
          <p:nvPr/>
        </p:nvSpPr>
        <p:spPr>
          <a:xfrm>
            <a:off x="1752600" y="280988"/>
            <a:ext cx="58674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2.3. QUAN HỆ PHÁP LUẬT GIỮA CHA ME - CON</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7" name="Group 1"/>
          <p:cNvGrpSpPr/>
          <p:nvPr/>
        </p:nvGrpSpPr>
        <p:grpSpPr>
          <a:xfrm>
            <a:off x="457200" y="1219200"/>
            <a:ext cx="8229600" cy="5029200"/>
            <a:chOff x="457206" y="1219200"/>
            <a:chExt cx="8229588" cy="5029200"/>
          </a:xfrm>
        </p:grpSpPr>
        <p:sp>
          <p:nvSpPr>
            <p:cNvPr id="45058" name="Text Box 5"/>
            <p:cNvSpPr txBox="1"/>
            <p:nvPr/>
          </p:nvSpPr>
          <p:spPr>
            <a:xfrm>
              <a:off x="457206" y="1371600"/>
              <a:ext cx="4571994" cy="4435831"/>
            </a:xfrm>
            <a:prstGeom prst="rect">
              <a:avLst/>
            </a:prstGeom>
            <a:noFill/>
            <a:ln w="9525">
              <a:noFill/>
            </a:ln>
          </p:spPr>
          <p:txBody>
            <a:bodyPr anchor="t" anchorCtr="0">
              <a:spAutoFit/>
            </a:bodyPr>
            <a:p>
              <a:pPr>
                <a:lnSpc>
                  <a:spcPct val="150000"/>
                </a:lnSpc>
              </a:pPr>
              <a:r>
                <a:rPr lang="en-US" altLang="vi-VN" sz="3200" dirty="0">
                  <a:latin typeface="Times New Roman" panose="02020603050405020304" pitchFamily="18" charset="0"/>
                </a:rPr>
                <a:t>Đối với con chưa th</a:t>
              </a:r>
              <a:r>
                <a:rPr lang="en-US" altLang="vi-VN" sz="3200" dirty="0">
                  <a:latin typeface="Times New Roman" panose="02020603050405020304" pitchFamily="18" charset="0"/>
                  <a:ea typeface="Times New Roman" panose="02020603050405020304" pitchFamily="18" charset="0"/>
                </a:rPr>
                <a:t>à</a:t>
              </a:r>
              <a:r>
                <a:rPr lang="en-US" altLang="vi-VN" sz="3200" dirty="0">
                  <a:latin typeface="Times New Roman" panose="02020603050405020304" pitchFamily="18" charset="0"/>
                </a:rPr>
                <a:t>nh niên cha mẹ có quyền quyết định chế độ pháp lý về nhân thân của con như: quyền đặt họ tên, tôn giáo, quốc tịch, chỗ ở,</a:t>
              </a:r>
              <a:r>
                <a:rPr lang="en-US" altLang="vi-VN" sz="3200" dirty="0">
                  <a:latin typeface="Times New Roman" panose="02020603050405020304" pitchFamily="18" charset="0"/>
                  <a:ea typeface="Times New Roman" panose="02020603050405020304" pitchFamily="18" charset="0"/>
                </a:rPr>
                <a:t>…</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sp>
          <p:nvSpPr>
            <p:cNvPr id="45059" name="Line 6"/>
            <p:cNvSpPr/>
            <p:nvPr/>
          </p:nvSpPr>
          <p:spPr>
            <a:xfrm>
              <a:off x="5029200" y="1219200"/>
              <a:ext cx="0" cy="5029200"/>
            </a:xfrm>
            <a:prstGeom prst="line">
              <a:avLst/>
            </a:prstGeom>
            <a:ln w="9525" cap="flat" cmpd="sng">
              <a:solidFill>
                <a:schemeClr val="tx1"/>
              </a:solidFill>
              <a:prstDash val="solid"/>
              <a:round/>
              <a:headEnd type="none" w="med" len="med"/>
              <a:tailEnd type="none" w="med" len="med"/>
            </a:ln>
          </p:spPr>
        </p:sp>
        <p:pic>
          <p:nvPicPr>
            <p:cNvPr id="45060" name="Picture 16"/>
            <p:cNvPicPr>
              <a:picLocks noChangeAspect="1"/>
            </p:cNvPicPr>
            <p:nvPr/>
          </p:nvPicPr>
          <p:blipFill>
            <a:blip r:embed="rId1"/>
            <a:stretch>
              <a:fillRect/>
            </a:stretch>
          </p:blipFill>
          <p:spPr>
            <a:xfrm>
              <a:off x="5257801" y="3733801"/>
              <a:ext cx="3428993" cy="2514598"/>
            </a:xfrm>
            <a:prstGeom prst="rect">
              <a:avLst/>
            </a:prstGeom>
            <a:noFill/>
            <a:ln w="9525" cap="flat" cmpd="sng">
              <a:solidFill>
                <a:srgbClr val="808000"/>
              </a:solidFill>
              <a:prstDash val="solid"/>
              <a:miter/>
              <a:headEnd type="none" w="med" len="med"/>
              <a:tailEnd type="none" w="med" len="med"/>
            </a:ln>
          </p:spPr>
        </p:pic>
      </p:grpSp>
      <p:pic>
        <p:nvPicPr>
          <p:cNvPr id="45061" name="Picture 25"/>
          <p:cNvPicPr>
            <a:picLocks noChangeAspect="1"/>
          </p:cNvPicPr>
          <p:nvPr/>
        </p:nvPicPr>
        <p:blipFill>
          <a:blip r:embed="rId2"/>
          <a:stretch>
            <a:fillRect/>
          </a:stretch>
        </p:blipFill>
        <p:spPr>
          <a:xfrm>
            <a:off x="5267325" y="1219200"/>
            <a:ext cx="3429000" cy="2286000"/>
          </a:xfrm>
          <a:prstGeom prst="rect">
            <a:avLst/>
          </a:prstGeom>
          <a:noFill/>
          <a:ln w="9525">
            <a:noFill/>
          </a:ln>
        </p:spPr>
      </p:pic>
      <p:sp>
        <p:nvSpPr>
          <p:cNvPr id="45062" name="WordArt 6"/>
          <p:cNvSpPr>
            <a:spLocks noTextEdit="1"/>
          </p:cNvSpPr>
          <p:nvPr/>
        </p:nvSpPr>
        <p:spPr>
          <a:xfrm>
            <a:off x="1752600" y="285750"/>
            <a:ext cx="58674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2.3. QUAN HỆ PHÁP LUẬT GIỮA CHA ME - CON</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46082" name="Group 1"/>
          <p:cNvGrpSpPr/>
          <p:nvPr/>
        </p:nvGrpSpPr>
        <p:grpSpPr>
          <a:xfrm>
            <a:off x="762000" y="1552575"/>
            <a:ext cx="7772400" cy="4238625"/>
            <a:chOff x="304784" y="1565459"/>
            <a:chExt cx="7772409" cy="4238172"/>
          </a:xfrm>
        </p:grpSpPr>
        <p:sp>
          <p:nvSpPr>
            <p:cNvPr id="46083" name="Text Box 5"/>
            <p:cNvSpPr txBox="1"/>
            <p:nvPr/>
          </p:nvSpPr>
          <p:spPr>
            <a:xfrm>
              <a:off x="304784" y="1565459"/>
              <a:ext cx="4621217" cy="4031874"/>
            </a:xfrm>
            <a:prstGeom prst="rect">
              <a:avLst/>
            </a:prstGeom>
            <a:noFill/>
            <a:ln w="9525">
              <a:noFill/>
            </a:ln>
          </p:spPr>
          <p:txBody>
            <a:bodyPr anchor="t" anchorCtr="0">
              <a:spAutoFit/>
            </a:bodyPr>
            <a:p>
              <a:pPr algn="just"/>
              <a:r>
                <a:rPr lang="en-US" altLang="vi-VN" sz="3200" dirty="0">
                  <a:latin typeface="Times New Roman" panose="02020603050405020304" pitchFamily="18" charset="0"/>
                </a:rPr>
                <a:t>Cha mẹ có nghĩa vụ v</a:t>
              </a:r>
              <a:r>
                <a:rPr lang="en-US" altLang="vi-VN" sz="3200" dirty="0">
                  <a:latin typeface="Times New Roman" panose="02020603050405020304" pitchFamily="18" charset="0"/>
                  <a:ea typeface="Times New Roman" panose="02020603050405020304" pitchFamily="18" charset="0"/>
                </a:rPr>
                <a:t>à</a:t>
              </a:r>
              <a:r>
                <a:rPr lang="en-US" altLang="vi-VN" sz="3200" dirty="0">
                  <a:latin typeface="Times New Roman" panose="02020603050405020304" pitchFamily="18" charset="0"/>
                </a:rPr>
                <a:t> quyền trông nom, yêu thương, nuôi dưỡng, chăm sóc, bảo vệ quyền, lợi ích hợp pháp của con, giáo dục con phát triển l</a:t>
              </a:r>
              <a:r>
                <a:rPr lang="en-US" altLang="vi-VN" sz="3200" dirty="0">
                  <a:latin typeface="Times New Roman" panose="02020603050405020304" pitchFamily="18" charset="0"/>
                  <a:ea typeface="Times New Roman" panose="02020603050405020304" pitchFamily="18" charset="0"/>
                </a:rPr>
                <a:t>à</a:t>
              </a:r>
              <a:r>
                <a:rPr lang="en-US" altLang="vi-VN" sz="3200" dirty="0">
                  <a:latin typeface="Times New Roman" panose="02020603050405020304" pitchFamily="18" charset="0"/>
                </a:rPr>
                <a:t>nh mạnh về thể chất v</a:t>
              </a:r>
              <a:r>
                <a:rPr lang="en-US" altLang="vi-VN" sz="3200" dirty="0">
                  <a:latin typeface="Times New Roman" panose="02020603050405020304" pitchFamily="18" charset="0"/>
                  <a:ea typeface="Times New Roman" panose="02020603050405020304" pitchFamily="18" charset="0"/>
                </a:rPr>
                <a:t>à</a:t>
              </a:r>
              <a:r>
                <a:rPr lang="en-US" altLang="vi-VN" sz="3200" dirty="0">
                  <a:latin typeface="Times New Roman" panose="02020603050405020304" pitchFamily="18" charset="0"/>
                </a:rPr>
                <a:t> tinh thần,</a:t>
              </a:r>
              <a:r>
                <a:rPr lang="en-US" altLang="vi-VN" sz="3200" dirty="0">
                  <a:latin typeface="Times New Roman" panose="02020603050405020304" pitchFamily="18" charset="0"/>
                  <a:ea typeface="Times New Roman" panose="02020603050405020304" pitchFamily="18" charset="0"/>
                </a:rPr>
                <a:t>…</a:t>
              </a:r>
              <a:r>
                <a:rPr lang="en-US" altLang="vi-VN" sz="3200" dirty="0">
                  <a:latin typeface="Times New Roman" panose="02020603050405020304" pitchFamily="18" charset="0"/>
                </a:rPr>
                <a:t> </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pic>
          <p:nvPicPr>
            <p:cNvPr id="44039"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943" y="3670031"/>
              <a:ext cx="2801250" cy="21336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1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51" y="1494970"/>
            <a:ext cx="2801248" cy="20574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6086" name="WordArt 6"/>
          <p:cNvSpPr>
            <a:spLocks noTextEdit="1"/>
          </p:cNvSpPr>
          <p:nvPr/>
        </p:nvSpPr>
        <p:spPr>
          <a:xfrm>
            <a:off x="1600200" y="706438"/>
            <a:ext cx="58674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2.3. QUAN HỆ PHÁP LUẬT GIỮA CHA ME - CON</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circl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47106" name="Group 1"/>
          <p:cNvGrpSpPr/>
          <p:nvPr/>
        </p:nvGrpSpPr>
        <p:grpSpPr>
          <a:xfrm>
            <a:off x="609600" y="1689100"/>
            <a:ext cx="7926388" cy="4524375"/>
            <a:chOff x="673766" y="1858712"/>
            <a:chExt cx="7925631" cy="4524315"/>
          </a:xfrm>
        </p:grpSpPr>
        <p:sp>
          <p:nvSpPr>
            <p:cNvPr id="47107" name="Text Box 5"/>
            <p:cNvSpPr txBox="1"/>
            <p:nvPr/>
          </p:nvSpPr>
          <p:spPr>
            <a:xfrm>
              <a:off x="673766" y="1858712"/>
              <a:ext cx="4495808" cy="4524315"/>
            </a:xfrm>
            <a:prstGeom prst="rect">
              <a:avLst/>
            </a:prstGeom>
            <a:noFill/>
            <a:ln w="9525">
              <a:noFill/>
            </a:ln>
          </p:spPr>
          <p:txBody>
            <a:bodyPr anchor="t" anchorCtr="0">
              <a:spAutoFit/>
            </a:bodyPr>
            <a:p>
              <a:pPr algn="just">
                <a:lnSpc>
                  <a:spcPct val="150000"/>
                </a:lnSpc>
              </a:pPr>
              <a:r>
                <a:rPr lang="en-US" altLang="vi-VN" sz="3200" dirty="0">
                  <a:latin typeface="Times New Roman" panose="02020603050405020304" pitchFamily="18" charset="0"/>
                </a:rPr>
                <a:t>Con có bổn phận phải yêu thương, kính trọng, chăm sóc, phụng dưỡng cha mẹ, nghiêm cấm những h</a:t>
              </a:r>
              <a:r>
                <a:rPr lang="en-US" altLang="vi-VN" sz="3200" dirty="0">
                  <a:latin typeface="Times New Roman" panose="02020603050405020304" pitchFamily="18" charset="0"/>
                  <a:ea typeface="Times New Roman" panose="02020603050405020304" pitchFamily="18" charset="0"/>
                </a:rPr>
                <a:t>à</a:t>
              </a:r>
              <a:r>
                <a:rPr lang="en-US" altLang="vi-VN" sz="3200" dirty="0">
                  <a:latin typeface="Times New Roman" panose="02020603050405020304" pitchFamily="18" charset="0"/>
                </a:rPr>
                <a:t>nh vi ngược đãi, xúc phạm cha mẹ. </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pic>
          <p:nvPicPr>
            <p:cNvPr id="45064"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918" y="3794985"/>
              <a:ext cx="2765479" cy="225314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1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744" y="1688574"/>
            <a:ext cx="2765474" cy="189282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506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9743" y="3624846"/>
            <a:ext cx="587375" cy="224951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7111" name="WordArt 6"/>
          <p:cNvSpPr>
            <a:spLocks noTextEdit="1"/>
          </p:cNvSpPr>
          <p:nvPr/>
        </p:nvSpPr>
        <p:spPr>
          <a:xfrm>
            <a:off x="1524000" y="693738"/>
            <a:ext cx="5867400" cy="476250"/>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2.3. QUAN HỆ PHÁP LUẬT GIỮA CHA ME - CON</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266" name="Rectangle 2"/>
          <p:cNvSpPr>
            <a:spLocks noGrp="1"/>
          </p:cNvSpPr>
          <p:nvPr>
            <p:ph type="subTitle" idx="1"/>
          </p:nvPr>
        </p:nvSpPr>
        <p:spPr>
          <a:xfrm>
            <a:off x="465138" y="609600"/>
            <a:ext cx="8001000" cy="838200"/>
          </a:xfrm>
          <a:ln/>
        </p:spPr>
        <p:txBody>
          <a:bodyPr vert="horz" wrap="square" lIns="91440" tIns="45720" rIns="91440" bIns="45720" anchor="t" anchorCtr="0"/>
          <a:p>
            <a:pPr eaLnBrk="1" hangingPunct="1">
              <a:buClrTx/>
              <a:buSzTx/>
              <a:buFontTx/>
            </a:pPr>
            <a:r>
              <a:rPr lang="en-US" altLang="en-US" sz="3000" b="1" dirty="0">
                <a:solidFill>
                  <a:srgbClr val="0000FF"/>
                </a:solidFill>
                <a:latin typeface="VNI-Times" pitchFamily="2" charset="0"/>
                <a:ea typeface="+mn-ea"/>
                <a:cs typeface="+mn-cs"/>
              </a:rPr>
              <a:t> 1.2. Ñoái töôïng ñieàu chænh</a:t>
            </a:r>
            <a:endParaRPr lang="en-US" altLang="en-US" sz="3000" b="1" dirty="0">
              <a:solidFill>
                <a:srgbClr val="0000FF"/>
              </a:solidFill>
              <a:latin typeface="VNI-Times" pitchFamily="2" charset="0"/>
              <a:ea typeface="+mn-ea"/>
              <a:cs typeface="+mn-cs"/>
            </a:endParaRPr>
          </a:p>
        </p:txBody>
      </p:sp>
      <p:sp>
        <p:nvSpPr>
          <p:cNvPr id="11267" name="Text Box 3"/>
          <p:cNvSpPr txBox="1"/>
          <p:nvPr/>
        </p:nvSpPr>
        <p:spPr>
          <a:xfrm>
            <a:off x="1143000" y="4038600"/>
            <a:ext cx="6553200" cy="457200"/>
          </a:xfrm>
          <a:prstGeom prst="rect">
            <a:avLst/>
          </a:prstGeom>
          <a:noFill/>
          <a:ln w="9525">
            <a:noFill/>
          </a:ln>
        </p:spPr>
        <p:txBody>
          <a:bodyPr anchor="t" anchorCtr="0">
            <a:spAutoFit/>
          </a:bodyPr>
          <a:p>
            <a:pPr>
              <a:spcBef>
                <a:spcPct val="50000"/>
              </a:spcBef>
            </a:pPr>
            <a:endParaRPr lang="en-US" altLang="en-US" sz="2400" dirty="0">
              <a:latin typeface="Times New Roman" panose="02020603050405020304" pitchFamily="18" charset="0"/>
            </a:endParaRPr>
          </a:p>
        </p:txBody>
      </p:sp>
      <p:sp>
        <p:nvSpPr>
          <p:cNvPr id="6150" name="AutoShape 6"/>
          <p:cNvSpPr/>
          <p:nvPr/>
        </p:nvSpPr>
        <p:spPr>
          <a:xfrm>
            <a:off x="398463" y="1612900"/>
            <a:ext cx="8147050" cy="4800600"/>
          </a:xfrm>
          <a:custGeom>
            <a:avLst/>
            <a:gdLst>
              <a:gd name="txL" fmla="*/ 5035 w 21600"/>
              <a:gd name="txT" fmla="*/ 2276 h 21600"/>
              <a:gd name="txR" fmla="*/ 16555 w 21600"/>
              <a:gd name="txB" fmla="*/ 13676 h 21600"/>
            </a:gdLst>
            <a:ahLst/>
            <a:cxnLst>
              <a:cxn ang="17694720">
                <a:pos x="2147483646" y="2147483646"/>
              </a:cxn>
              <a:cxn ang="11796480">
                <a:pos x="2147483646" y="2147483646"/>
              </a:cxn>
              <a:cxn ang="5898240">
                <a:pos x="2147483646" y="2147483646"/>
              </a:cxn>
              <a:cxn ang="0">
                <a:pos x="2147483646" y="2147483646"/>
              </a:cxn>
            </a:cxnLst>
            <a:rect l="txL" t="txT" r="txR" b="txB"/>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rgbClr val="CC0000"/>
          </a:solidFill>
          <a:ln w="9525" cap="flat" cmpd="sng">
            <a:solidFill>
              <a:schemeClr val="tx1"/>
            </a:solidFill>
            <a:prstDash val="solid"/>
            <a:miter/>
            <a:headEnd type="none" w="med" len="med"/>
            <a:tailEnd type="none" w="med" len="med"/>
          </a:ln>
        </p:spPr>
        <p:txBody>
          <a:bodyPr wrap="none" anchor="ctr" anchorCtr="0"/>
          <a:p>
            <a:pPr algn="ctr"/>
            <a:endParaRPr lang="en-US" altLang="en-US" sz="3200" b="1" dirty="0">
              <a:solidFill>
                <a:schemeClr val="bg1"/>
              </a:solidFill>
              <a:latin typeface="VNI-Times" pitchFamily="2" charset="0"/>
            </a:endParaRPr>
          </a:p>
          <a:p>
            <a:pPr algn="ctr"/>
            <a:endParaRPr lang="en-US" altLang="en-US" sz="3200" b="1" dirty="0">
              <a:solidFill>
                <a:schemeClr val="bg1"/>
              </a:solidFill>
              <a:latin typeface="VNI-Times" pitchFamily="2" charset="0"/>
            </a:endParaRPr>
          </a:p>
          <a:p>
            <a:pPr algn="ctr"/>
            <a:endParaRPr lang="en-US" altLang="en-US" sz="3200" b="1" dirty="0">
              <a:solidFill>
                <a:schemeClr val="bg1"/>
              </a:solidFill>
              <a:latin typeface="VNI-Times" pitchFamily="2" charset="0"/>
            </a:endParaRPr>
          </a:p>
          <a:p>
            <a:pPr algn="ctr"/>
            <a:endParaRPr lang="en-US" altLang="en-US" sz="3200" b="1" dirty="0">
              <a:solidFill>
                <a:schemeClr val="bg1"/>
              </a:solidFill>
              <a:latin typeface="VNI-Times" pitchFamily="2" charset="0"/>
            </a:endParaRPr>
          </a:p>
        </p:txBody>
      </p:sp>
      <p:sp>
        <p:nvSpPr>
          <p:cNvPr id="6156" name="AutoShape 12"/>
          <p:cNvSpPr/>
          <p:nvPr/>
        </p:nvSpPr>
        <p:spPr>
          <a:xfrm>
            <a:off x="838200" y="1727200"/>
            <a:ext cx="3048000" cy="2286000"/>
          </a:xfrm>
          <a:prstGeom prst="star32">
            <a:avLst>
              <a:gd name="adj" fmla="val 37500"/>
            </a:avLst>
          </a:prstGeom>
          <a:solidFill>
            <a:srgbClr val="FFCC99"/>
          </a:solidFill>
          <a:ln w="9525" cap="flat" cmpd="sng">
            <a:solidFill>
              <a:schemeClr val="tx1"/>
            </a:solidFill>
            <a:prstDash val="solid"/>
            <a:miter/>
            <a:headEnd type="none" w="med" len="med"/>
            <a:tailEnd type="none" w="med" len="med"/>
          </a:ln>
        </p:spPr>
        <p:txBody>
          <a:bodyPr wrap="none" anchor="ctr" anchorCtr="0"/>
          <a:p>
            <a:pPr algn="ctr"/>
            <a:r>
              <a:rPr lang="en-US" altLang="en-US" sz="2600" b="1" dirty="0">
                <a:solidFill>
                  <a:srgbClr val="0000FF"/>
                </a:solidFill>
                <a:latin typeface="VNI-Times" pitchFamily="2" charset="0"/>
              </a:rPr>
              <a:t>Quan heä</a:t>
            </a:r>
            <a:endParaRPr lang="en-US" altLang="en-US" sz="2600" b="1" dirty="0">
              <a:solidFill>
                <a:srgbClr val="0000FF"/>
              </a:solidFill>
              <a:latin typeface="VNI-Times" pitchFamily="2" charset="0"/>
            </a:endParaRPr>
          </a:p>
          <a:p>
            <a:pPr algn="ctr"/>
            <a:r>
              <a:rPr lang="en-US" altLang="en-US" sz="2600" b="1" dirty="0">
                <a:solidFill>
                  <a:srgbClr val="0000FF"/>
                </a:solidFill>
                <a:latin typeface="VNI-Times" pitchFamily="2" charset="0"/>
              </a:rPr>
              <a:t>nhaân </a:t>
            </a:r>
            <a:endParaRPr lang="en-US" altLang="en-US" sz="2600" b="1" dirty="0">
              <a:solidFill>
                <a:srgbClr val="0000FF"/>
              </a:solidFill>
              <a:latin typeface="VNI-Times" pitchFamily="2" charset="0"/>
            </a:endParaRPr>
          </a:p>
          <a:p>
            <a:pPr algn="ctr"/>
            <a:r>
              <a:rPr lang="en-US" altLang="en-US" sz="2600" b="1" dirty="0">
                <a:solidFill>
                  <a:srgbClr val="0000FF"/>
                </a:solidFill>
                <a:latin typeface="VNI-Times" pitchFamily="2" charset="0"/>
              </a:rPr>
              <a:t>thaân</a:t>
            </a:r>
            <a:endParaRPr lang="en-US" altLang="en-US" sz="2600" b="1" dirty="0">
              <a:solidFill>
                <a:srgbClr val="0000FF"/>
              </a:solidFill>
              <a:latin typeface="VNI-Times" pitchFamily="2" charset="0"/>
            </a:endParaRPr>
          </a:p>
        </p:txBody>
      </p:sp>
      <p:sp>
        <p:nvSpPr>
          <p:cNvPr id="6159" name="AutoShape 15"/>
          <p:cNvSpPr/>
          <p:nvPr/>
        </p:nvSpPr>
        <p:spPr>
          <a:xfrm>
            <a:off x="4953000" y="1765300"/>
            <a:ext cx="2743200" cy="2209800"/>
          </a:xfrm>
          <a:prstGeom prst="star32">
            <a:avLst>
              <a:gd name="adj" fmla="val 37500"/>
            </a:avLst>
          </a:prstGeom>
          <a:solidFill>
            <a:srgbClr val="FFCC99"/>
          </a:solidFill>
          <a:ln w="9525" cap="flat" cmpd="sng">
            <a:solidFill>
              <a:schemeClr val="tx1"/>
            </a:solidFill>
            <a:prstDash val="solid"/>
            <a:miter/>
            <a:headEnd type="none" w="med" len="med"/>
            <a:tailEnd type="none" w="med" len="med"/>
          </a:ln>
        </p:spPr>
        <p:txBody>
          <a:bodyPr wrap="none" anchor="ctr" anchorCtr="0"/>
          <a:p>
            <a:pPr algn="ctr"/>
            <a:r>
              <a:rPr lang="en-US" altLang="en-US" sz="2600" b="1" dirty="0">
                <a:latin typeface="VNI-Times" pitchFamily="2" charset="0"/>
              </a:rPr>
              <a:t>Quan heä </a:t>
            </a:r>
            <a:endParaRPr lang="en-US" altLang="en-US" sz="2600" b="1" dirty="0">
              <a:latin typeface="VNI-Times" pitchFamily="2" charset="0"/>
            </a:endParaRPr>
          </a:p>
          <a:p>
            <a:pPr algn="ctr"/>
            <a:r>
              <a:rPr lang="en-US" altLang="en-US" sz="2600" b="1" dirty="0">
                <a:latin typeface="VNI-Times" pitchFamily="2" charset="0"/>
              </a:rPr>
              <a:t>taøi saûn</a:t>
            </a:r>
            <a:endParaRPr lang="en-US" altLang="en-US" sz="2600" b="1" dirty="0">
              <a:latin typeface="VNI-Times" pitchFamily="2"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66">
                                            <p:txEl>
                                              <p:charRg st="0" end="30"/>
                                            </p:txEl>
                                          </p:spTgt>
                                        </p:tgtEl>
                                        <p:attrNameLst>
                                          <p:attrName>style.visibility</p:attrName>
                                        </p:attrNameLst>
                                      </p:cBhvr>
                                      <p:to>
                                        <p:strVal val="visible"/>
                                      </p:to>
                                    </p:set>
                                    <p:animEffect transition="in" filter="barn(inVertical)">
                                      <p:cBhvr>
                                        <p:cTn id="7" dur="500"/>
                                        <p:tgtEl>
                                          <p:spTgt spid="11266">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barn(inVertical)">
                                      <p:cBhvr>
                                        <p:cTn id="12" dur="500"/>
                                        <p:tgtEl>
                                          <p:spTgt spid="615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159"/>
                                        </p:tgtEl>
                                        <p:attrNameLst>
                                          <p:attrName>style.visibility</p:attrName>
                                        </p:attrNameLst>
                                      </p:cBhvr>
                                      <p:to>
                                        <p:strVal val="visible"/>
                                      </p:to>
                                    </p:set>
                                    <p:animEffect transition="in" filter="barn(inVertical)">
                                      <p:cBhvr>
                                        <p:cTn id="17" dur="500"/>
                                        <p:tgtEl>
                                          <p:spTgt spid="615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6150"/>
                                        </p:tgtEl>
                                        <p:attrNameLst>
                                          <p:attrName>style.visibility</p:attrName>
                                        </p:attrNameLst>
                                      </p:cBhvr>
                                      <p:to>
                                        <p:strVal val="visible"/>
                                      </p:to>
                                    </p:set>
                                    <p:animEffect transition="in" filter="barn(inVertical)">
                                      <p:cBhvr>
                                        <p:cTn id="20"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6150" grpId="0" animBg="1"/>
      <p:bldP spid="6156" grpId="0" animBg="1"/>
      <p:bldP spid="615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9154" name="Rectangle 3"/>
          <p:cNvSpPr>
            <a:spLocks noGrp="1"/>
          </p:cNvSpPr>
          <p:nvPr>
            <p:ph idx="1"/>
          </p:nvPr>
        </p:nvSpPr>
        <p:spPr>
          <a:xfrm>
            <a:off x="457200" y="762000"/>
            <a:ext cx="8458200" cy="5715000"/>
          </a:xfrm>
          <a:ln/>
        </p:spPr>
        <p:txBody>
          <a:bodyPr vert="horz" wrap="square" lIns="91440" tIns="45720" rIns="91440" bIns="45720" anchor="t" anchorCtr="0"/>
          <a:p>
            <a:pPr algn="just" eaLnBrk="1" hangingPunct="1">
              <a:buNone/>
            </a:pPr>
            <a:r>
              <a:rPr lang="en-US" altLang="en-US" sz="3600" dirty="0">
                <a:latin typeface="VNI-Times" pitchFamily="2" charset="0"/>
              </a:rPr>
              <a:t>              </a:t>
            </a:r>
            <a:r>
              <a:rPr lang="en-US" altLang="en-US" dirty="0">
                <a:solidFill>
                  <a:schemeClr val="accent2"/>
                </a:solidFill>
                <a:latin typeface="VNI-Times" pitchFamily="2" charset="0"/>
              </a:rPr>
              <a:t>                     </a:t>
            </a:r>
            <a:endParaRPr lang="en-US" altLang="en-US" dirty="0">
              <a:solidFill>
                <a:schemeClr val="accent2"/>
              </a:solidFill>
              <a:latin typeface="VNI-Times" pitchFamily="2" charset="0"/>
            </a:endParaRPr>
          </a:p>
        </p:txBody>
      </p:sp>
      <p:sp>
        <p:nvSpPr>
          <p:cNvPr id="30724" name="Oval 4"/>
          <p:cNvSpPr>
            <a:spLocks noChangeArrowheads="1"/>
          </p:cNvSpPr>
          <p:nvPr/>
        </p:nvSpPr>
        <p:spPr bwMode="auto">
          <a:xfrm>
            <a:off x="457200" y="1752600"/>
            <a:ext cx="1066800" cy="4114800"/>
          </a:xfrm>
          <a:prstGeom prst="ellipse">
            <a:avLst/>
          </a:prstGeom>
        </p:spPr>
        <p:style>
          <a:lnRef idx="2">
            <a:schemeClr val="accent2"/>
          </a:lnRef>
          <a:fillRef idx="1">
            <a:schemeClr val="lt1"/>
          </a:fillRef>
          <a:effectRef idx="0">
            <a:schemeClr val="accent2"/>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900" b="1" i="0" u="none" strike="noStrike" kern="1200" cap="none" spc="0" normalizeH="0" baseline="0" noProof="0" dirty="0">
                <a:ln>
                  <a:noFill/>
                </a:ln>
                <a:solidFill>
                  <a:srgbClr val="FF0000"/>
                </a:solidFill>
                <a:effectLst/>
                <a:uLnTx/>
                <a:uFillTx/>
                <a:latin typeface="VNI-Times" pitchFamily="2" charset="0"/>
                <a:ea typeface="+mn-ea"/>
                <a:cs typeface="+mn-cs"/>
              </a:rPr>
              <a:t>1.</a:t>
            </a:r>
            <a:endParaRPr kumimoji="0" lang="en-US" altLang="en-US" sz="2900" b="1" i="0" u="none" strike="noStrike" kern="1200" cap="none" spc="0" normalizeH="0" baseline="0" noProof="0" dirty="0">
              <a:ln>
                <a:noFill/>
              </a:ln>
              <a:solidFill>
                <a:srgbClr val="FF0000"/>
              </a:solidFill>
              <a:effectLst/>
              <a:uLnTx/>
              <a:uFillTx/>
              <a:latin typeface="VNI-Times" pitchFamily="2"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900" b="1" i="0" u="none" strike="noStrike" kern="1200" cap="none" spc="0" normalizeH="0" baseline="0" noProof="0" dirty="0">
                <a:ln>
                  <a:noFill/>
                </a:ln>
                <a:solidFill>
                  <a:srgbClr val="FF0000"/>
                </a:solidFill>
                <a:effectLst/>
                <a:uLnTx/>
                <a:uFillTx/>
                <a:latin typeface="VNI-Times" pitchFamily="2" charset="0"/>
                <a:ea typeface="+mn-ea"/>
                <a:cs typeface="+mn-cs"/>
              </a:rPr>
              <a:t>Ly </a:t>
            </a:r>
            <a:endParaRPr kumimoji="0" lang="en-US" altLang="en-US" sz="2900" b="1" i="0" u="none" strike="noStrike" kern="1200" cap="none" spc="0" normalizeH="0" baseline="0" noProof="0" dirty="0">
              <a:ln>
                <a:noFill/>
              </a:ln>
              <a:solidFill>
                <a:srgbClr val="FF0000"/>
              </a:solidFill>
              <a:effectLst/>
              <a:uLnTx/>
              <a:uFillTx/>
              <a:latin typeface="VNI-Times" pitchFamily="2"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900" b="1" i="0" u="none" strike="noStrike" kern="1200" cap="none" spc="0" normalizeH="0" baseline="0" noProof="0" dirty="0" err="1">
                <a:ln>
                  <a:noFill/>
                </a:ln>
                <a:solidFill>
                  <a:srgbClr val="FF0000"/>
                </a:solidFill>
                <a:effectLst/>
                <a:uLnTx/>
                <a:uFillTx/>
                <a:latin typeface="VNI-Times" pitchFamily="2" charset="0"/>
                <a:ea typeface="+mn-ea"/>
                <a:cs typeface="+mn-cs"/>
              </a:rPr>
              <a:t>hoân</a:t>
            </a:r>
            <a:endParaRPr kumimoji="0" lang="en-US" altLang="en-US" sz="2900" b="1" i="0" u="none" strike="noStrike" kern="1200" cap="none" spc="0" normalizeH="0" baseline="0" noProof="0" dirty="0">
              <a:ln>
                <a:noFill/>
              </a:ln>
              <a:solidFill>
                <a:srgbClr val="FF0000"/>
              </a:solidFill>
              <a:effectLst/>
              <a:uLnTx/>
              <a:uFillTx/>
              <a:latin typeface="VNI-Times" pitchFamily="2" charset="0"/>
              <a:ea typeface="+mn-ea"/>
              <a:cs typeface="+mn-cs"/>
            </a:endParaRPr>
          </a:p>
        </p:txBody>
      </p:sp>
      <p:sp>
        <p:nvSpPr>
          <p:cNvPr id="30726" name="Rectangle 6"/>
          <p:cNvSpPr>
            <a:spLocks noChangeArrowheads="1"/>
          </p:cNvSpPr>
          <p:nvPr/>
        </p:nvSpPr>
        <p:spPr bwMode="auto">
          <a:xfrm>
            <a:off x="2286000" y="1752600"/>
            <a:ext cx="5410200"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700" b="1" i="0" u="none" strike="noStrike" kern="1200" cap="none" spc="0" normalizeH="0" baseline="0" noProof="0">
                <a:ln>
                  <a:noFill/>
                </a:ln>
                <a:solidFill>
                  <a:srgbClr val="FF0000"/>
                </a:solidFill>
                <a:effectLst/>
                <a:uLnTx/>
                <a:uFillTx/>
                <a:latin typeface="VNI-Times" pitchFamily="2" charset="0"/>
                <a:ea typeface="+mn-ea"/>
                <a:cs typeface="+mn-cs"/>
              </a:rPr>
              <a:t>Chaám döùt quan heä hoân nhaân</a:t>
            </a:r>
            <a:endParaRPr kumimoji="0" lang="en-US" altLang="en-US" sz="2700" b="1" i="0" u="none" strike="noStrike" kern="1200" cap="none" spc="0" normalizeH="0" baseline="0" noProof="0">
              <a:ln>
                <a:noFill/>
              </a:ln>
              <a:solidFill>
                <a:srgbClr val="FF0000"/>
              </a:solidFill>
              <a:effectLst/>
              <a:uLnTx/>
              <a:uFillTx/>
              <a:latin typeface="VNI-Times" pitchFamily="2" charset="0"/>
              <a:ea typeface="+mn-ea"/>
              <a:cs typeface="+mn-cs"/>
            </a:endParaRPr>
          </a:p>
        </p:txBody>
      </p:sp>
      <p:sp>
        <p:nvSpPr>
          <p:cNvPr id="49157" name="Rectangle 7"/>
          <p:cNvSpPr/>
          <p:nvPr/>
        </p:nvSpPr>
        <p:spPr>
          <a:xfrm>
            <a:off x="2362200" y="3505200"/>
            <a:ext cx="2133600" cy="25908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p>
            <a:pPr algn="ctr"/>
            <a:r>
              <a:rPr lang="en-US" altLang="en-US" sz="3200" b="1" dirty="0">
                <a:solidFill>
                  <a:srgbClr val="0000FF"/>
                </a:solidFill>
                <a:latin typeface="VNI-Times" pitchFamily="2" charset="0"/>
              </a:rPr>
              <a:t>Do Toaø aùn </a:t>
            </a:r>
            <a:endParaRPr lang="en-US" altLang="en-US" sz="3200" b="1" dirty="0">
              <a:solidFill>
                <a:srgbClr val="0000FF"/>
              </a:solidFill>
              <a:latin typeface="VNI-Times" pitchFamily="2" charset="0"/>
            </a:endParaRPr>
          </a:p>
          <a:p>
            <a:pPr algn="ctr"/>
            <a:r>
              <a:rPr lang="en-US" altLang="en-US" sz="3200" b="1" dirty="0">
                <a:solidFill>
                  <a:srgbClr val="0000FF"/>
                </a:solidFill>
                <a:latin typeface="VNI-Times" pitchFamily="2" charset="0"/>
              </a:rPr>
              <a:t>coâng nhaäân</a:t>
            </a:r>
            <a:endParaRPr lang="en-US" altLang="en-US" sz="3200" b="1" dirty="0">
              <a:solidFill>
                <a:srgbClr val="0000FF"/>
              </a:solidFill>
              <a:latin typeface="VNI-Times" pitchFamily="2" charset="0"/>
            </a:endParaRPr>
          </a:p>
          <a:p>
            <a:pPr algn="ctr"/>
            <a:r>
              <a:rPr lang="en-US" altLang="en-US" sz="3200" b="1" dirty="0">
                <a:solidFill>
                  <a:srgbClr val="0000FF"/>
                </a:solidFill>
                <a:latin typeface="VNI-Times" pitchFamily="2" charset="0"/>
              </a:rPr>
              <a:t>hoaëc </a:t>
            </a:r>
            <a:endParaRPr lang="en-US" altLang="en-US" sz="3200" b="1" dirty="0">
              <a:solidFill>
                <a:srgbClr val="0000FF"/>
              </a:solidFill>
              <a:latin typeface="VNI-Times" pitchFamily="2" charset="0"/>
            </a:endParaRPr>
          </a:p>
          <a:p>
            <a:pPr algn="ctr"/>
            <a:r>
              <a:rPr lang="en-US" altLang="en-US" sz="3200" b="1" dirty="0">
                <a:solidFill>
                  <a:srgbClr val="0000FF"/>
                </a:solidFill>
                <a:latin typeface="VNI-Times" pitchFamily="2" charset="0"/>
              </a:rPr>
              <a:t>quyeát ñònh</a:t>
            </a:r>
            <a:endParaRPr lang="en-US" altLang="en-US" sz="3200" b="1" dirty="0">
              <a:solidFill>
                <a:srgbClr val="0000FF"/>
              </a:solidFill>
              <a:latin typeface="VNI-Times" pitchFamily="2" charset="0"/>
            </a:endParaRPr>
          </a:p>
        </p:txBody>
      </p:sp>
      <p:sp>
        <p:nvSpPr>
          <p:cNvPr id="49158" name="Line 15"/>
          <p:cNvSpPr/>
          <p:nvPr/>
        </p:nvSpPr>
        <p:spPr>
          <a:xfrm flipV="1">
            <a:off x="1524000" y="2209800"/>
            <a:ext cx="762000" cy="1524000"/>
          </a:xfrm>
          <a:prstGeom prst="line">
            <a:avLst/>
          </a:prstGeom>
          <a:ln w="57150" cap="flat" cmpd="sng">
            <a:solidFill>
              <a:srgbClr val="A50021"/>
            </a:solidFill>
            <a:prstDash val="solid"/>
            <a:round/>
            <a:headEnd type="none" w="med" len="med"/>
            <a:tailEnd type="triangle" w="med" len="med"/>
          </a:ln>
        </p:spPr>
      </p:sp>
      <p:sp>
        <p:nvSpPr>
          <p:cNvPr id="49159" name="Line 16"/>
          <p:cNvSpPr/>
          <p:nvPr/>
        </p:nvSpPr>
        <p:spPr>
          <a:xfrm>
            <a:off x="3505200" y="2590800"/>
            <a:ext cx="0" cy="914400"/>
          </a:xfrm>
          <a:prstGeom prst="line">
            <a:avLst/>
          </a:prstGeom>
          <a:ln w="57150" cap="flat" cmpd="sng">
            <a:solidFill>
              <a:srgbClr val="A50021"/>
            </a:solidFill>
            <a:prstDash val="solid"/>
            <a:round/>
            <a:headEnd type="none" w="med" len="med"/>
            <a:tailEnd type="triangle" w="med" len="med"/>
          </a:ln>
        </p:spPr>
      </p:sp>
      <p:sp>
        <p:nvSpPr>
          <p:cNvPr id="49160" name="AutoShape 18"/>
          <p:cNvSpPr/>
          <p:nvPr/>
        </p:nvSpPr>
        <p:spPr>
          <a:xfrm>
            <a:off x="4572000" y="3505200"/>
            <a:ext cx="685800" cy="2286000"/>
          </a:xfrm>
          <a:prstGeom prst="leftBrace">
            <a:avLst>
              <a:gd name="adj1" fmla="val 42438"/>
              <a:gd name="adj2" fmla="val 50000"/>
            </a:avLst>
          </a:prstGeom>
          <a:noFill/>
          <a:ln w="57150" cap="flat" cmpd="sng">
            <a:solidFill>
              <a:srgbClr val="A50021"/>
            </a:solidFill>
            <a:prstDash val="solid"/>
            <a:round/>
            <a:headEnd type="none" w="med" len="med"/>
            <a:tailEnd type="none" w="med" len="med"/>
          </a:ln>
        </p:spPr>
        <p:txBody>
          <a:bodyPr wrap="none" anchor="ctr" anchorCtr="0"/>
          <a:p>
            <a:pPr algn="ctr"/>
            <a:r>
              <a:rPr lang="en-US" altLang="en-US" sz="2800" dirty="0">
                <a:latin typeface="VNI-Times" pitchFamily="2" charset="0"/>
              </a:rPr>
              <a:t>                                              </a:t>
            </a:r>
            <a:endParaRPr lang="en-US" altLang="en-US" dirty="0">
              <a:latin typeface="VNI-Times" pitchFamily="2" charset="0"/>
            </a:endParaRPr>
          </a:p>
        </p:txBody>
      </p:sp>
      <p:sp>
        <p:nvSpPr>
          <p:cNvPr id="30739" name="Rectangle 19"/>
          <p:cNvSpPr>
            <a:spLocks noChangeArrowheads="1"/>
          </p:cNvSpPr>
          <p:nvPr/>
        </p:nvSpPr>
        <p:spPr bwMode="auto">
          <a:xfrm>
            <a:off x="5181600" y="3227388"/>
            <a:ext cx="3429000" cy="5238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1" i="0" u="none" strike="noStrike" kern="1200" cap="none" spc="0" normalizeH="0" baseline="0" noProof="0" dirty="0">
                <a:ln>
                  <a:noFill/>
                </a:ln>
                <a:solidFill>
                  <a:srgbClr val="FF0000"/>
                </a:solidFill>
                <a:effectLst/>
                <a:uLnTx/>
                <a:uFillTx/>
                <a:latin typeface="VNI-Times" pitchFamily="2" charset="0"/>
                <a:ea typeface="+mn-ea"/>
                <a:cs typeface="+mn-cs"/>
              </a:rPr>
              <a:t>Theo </a:t>
            </a:r>
            <a:r>
              <a:rPr kumimoji="0" lang="en-US" altLang="en-US" sz="2800" b="1" i="0" u="none" strike="noStrike" kern="1200" cap="none" spc="0" normalizeH="0" baseline="0" noProof="0" dirty="0" err="1">
                <a:ln>
                  <a:noFill/>
                </a:ln>
                <a:solidFill>
                  <a:srgbClr val="FF0000"/>
                </a:solidFill>
                <a:effectLst/>
                <a:uLnTx/>
                <a:uFillTx/>
                <a:latin typeface="VNI-Times" pitchFamily="2" charset="0"/>
                <a:ea typeface="+mn-ea"/>
                <a:cs typeface="+mn-cs"/>
              </a:rPr>
              <a:t>yeâu</a:t>
            </a:r>
            <a:r>
              <a:rPr kumimoji="0" lang="en-US" altLang="en-US" sz="2800" b="1" i="0" u="none" strike="noStrike" kern="1200" cap="none" spc="0" normalizeH="0" baseline="0" noProof="0" dirty="0">
                <a:ln>
                  <a:noFill/>
                </a:ln>
                <a:solidFill>
                  <a:srgbClr val="FF0000"/>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FF0000"/>
                </a:solidFill>
                <a:effectLst/>
                <a:uLnTx/>
                <a:uFillTx/>
                <a:latin typeface="VNI-Times" pitchFamily="2" charset="0"/>
                <a:ea typeface="+mn-ea"/>
                <a:cs typeface="+mn-cs"/>
              </a:rPr>
              <a:t>caàu</a:t>
            </a:r>
            <a:r>
              <a:rPr kumimoji="0" lang="en-US" altLang="en-US" sz="2800" b="1" i="0" u="none" strike="noStrike" kern="1200" cap="none" spc="0" normalizeH="0" baseline="0" noProof="0" dirty="0">
                <a:ln>
                  <a:noFill/>
                </a:ln>
                <a:solidFill>
                  <a:srgbClr val="FF0000"/>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FF0000"/>
                </a:solidFill>
                <a:effectLst/>
                <a:uLnTx/>
                <a:uFillTx/>
                <a:latin typeface="VNI-Times" pitchFamily="2" charset="0"/>
                <a:ea typeface="+mn-ea"/>
                <a:cs typeface="+mn-cs"/>
              </a:rPr>
              <a:t>cuûa</a:t>
            </a:r>
            <a:r>
              <a:rPr kumimoji="0" lang="en-US" altLang="en-US" sz="2800" b="1" i="0" u="none" strike="noStrike" kern="1200" cap="none" spc="0" normalizeH="0" baseline="0" noProof="0" dirty="0">
                <a:ln>
                  <a:noFill/>
                </a:ln>
                <a:solidFill>
                  <a:srgbClr val="FF0000"/>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FF0000"/>
                </a:solidFill>
                <a:effectLst/>
                <a:uLnTx/>
                <a:uFillTx/>
                <a:latin typeface="VNI-Times" pitchFamily="2" charset="0"/>
                <a:ea typeface="+mn-ea"/>
                <a:cs typeface="+mn-cs"/>
              </a:rPr>
              <a:t>vôï</a:t>
            </a:r>
            <a:endParaRPr kumimoji="0" lang="en-US" altLang="en-US" sz="2800" b="1" i="0" u="none" strike="noStrike" kern="1200" cap="none" spc="0" normalizeH="0" baseline="0" noProof="0" dirty="0">
              <a:ln>
                <a:noFill/>
              </a:ln>
              <a:solidFill>
                <a:srgbClr val="FF0000"/>
              </a:solidFill>
              <a:effectLst/>
              <a:uLnTx/>
              <a:uFillTx/>
              <a:latin typeface="VNI-Times" pitchFamily="2" charset="0"/>
              <a:ea typeface="+mn-ea"/>
              <a:cs typeface="+mn-cs"/>
            </a:endParaRPr>
          </a:p>
        </p:txBody>
      </p:sp>
      <p:sp>
        <p:nvSpPr>
          <p:cNvPr id="30740" name="Rectangle 20"/>
          <p:cNvSpPr>
            <a:spLocks noChangeArrowheads="1"/>
          </p:cNvSpPr>
          <p:nvPr/>
        </p:nvSpPr>
        <p:spPr bwMode="auto">
          <a:xfrm>
            <a:off x="5257800" y="5513388"/>
            <a:ext cx="3352800" cy="49212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500" b="1" i="0" u="none" strike="noStrike" kern="1200" cap="none" spc="0" normalizeH="0" baseline="0" noProof="0" dirty="0">
                <a:ln>
                  <a:noFill/>
                </a:ln>
                <a:solidFill>
                  <a:srgbClr val="FF0000"/>
                </a:solidFill>
                <a:effectLst/>
                <a:uLnTx/>
                <a:uFillTx/>
                <a:latin typeface="VNI-Times" pitchFamily="2" charset="0"/>
                <a:ea typeface="+mn-ea"/>
                <a:cs typeface="+mn-cs"/>
              </a:rPr>
              <a:t>Theo y/c </a:t>
            </a:r>
            <a:r>
              <a:rPr kumimoji="0" lang="en-US" altLang="en-US" sz="2500" b="1" i="0" u="none" strike="noStrike" kern="1200" cap="none" spc="0" normalizeH="0" baseline="0" noProof="0" dirty="0" err="1">
                <a:ln>
                  <a:noFill/>
                </a:ln>
                <a:solidFill>
                  <a:srgbClr val="FF0000"/>
                </a:solidFill>
                <a:effectLst/>
                <a:uLnTx/>
                <a:uFillTx/>
                <a:latin typeface="VNI-Times" pitchFamily="2" charset="0"/>
                <a:ea typeface="+mn-ea"/>
                <a:cs typeface="+mn-cs"/>
              </a:rPr>
              <a:t>cuûa</a:t>
            </a:r>
            <a:r>
              <a:rPr kumimoji="0" lang="en-US" altLang="en-US" sz="2500" b="1" i="0" u="none" strike="noStrike" kern="1200" cap="none" spc="0" normalizeH="0" baseline="0" noProof="0" dirty="0">
                <a:ln>
                  <a:noFill/>
                </a:ln>
                <a:solidFill>
                  <a:srgbClr val="FF0000"/>
                </a:solidFill>
                <a:effectLst/>
                <a:uLnTx/>
                <a:uFillTx/>
                <a:latin typeface="VNI-Times" pitchFamily="2" charset="0"/>
                <a:ea typeface="+mn-ea"/>
                <a:cs typeface="+mn-cs"/>
              </a:rPr>
              <a:t> </a:t>
            </a:r>
            <a:r>
              <a:rPr kumimoji="0" lang="en-US" altLang="en-US" sz="2500" b="1" i="0" u="none" strike="noStrike" kern="1200" cap="none" spc="0" normalizeH="0" baseline="0" noProof="0" dirty="0" err="1">
                <a:ln>
                  <a:noFill/>
                </a:ln>
                <a:solidFill>
                  <a:srgbClr val="FF0000"/>
                </a:solidFill>
                <a:effectLst/>
                <a:uLnTx/>
                <a:uFillTx/>
                <a:latin typeface="VNI-Times" pitchFamily="2" charset="0"/>
                <a:ea typeface="+mn-ea"/>
                <a:cs typeface="+mn-cs"/>
              </a:rPr>
              <a:t>vôïï</a:t>
            </a:r>
            <a:r>
              <a:rPr kumimoji="0" lang="en-US" altLang="en-US" sz="2500" b="1" i="0" u="none" strike="noStrike" kern="1200" cap="none" spc="0" normalizeH="0" baseline="0" noProof="0" dirty="0">
                <a:ln>
                  <a:noFill/>
                </a:ln>
                <a:solidFill>
                  <a:srgbClr val="FF0000"/>
                </a:solidFill>
                <a:effectLst/>
                <a:uLnTx/>
                <a:uFillTx/>
                <a:latin typeface="VNI-Times" pitchFamily="2" charset="0"/>
                <a:ea typeface="+mn-ea"/>
                <a:cs typeface="+mn-cs"/>
              </a:rPr>
              <a:t> </a:t>
            </a:r>
            <a:r>
              <a:rPr kumimoji="0" lang="en-US" altLang="en-US" sz="2500" b="1" i="0" u="none" strike="noStrike" kern="1200" cap="none" spc="0" normalizeH="0" baseline="0" noProof="0" dirty="0" err="1">
                <a:ln>
                  <a:noFill/>
                </a:ln>
                <a:solidFill>
                  <a:srgbClr val="FF0000"/>
                </a:solidFill>
                <a:effectLst/>
                <a:uLnTx/>
                <a:uFillTx/>
                <a:latin typeface="VNI-Times" pitchFamily="2" charset="0"/>
                <a:ea typeface="+mn-ea"/>
                <a:cs typeface="+mn-cs"/>
              </a:rPr>
              <a:t>choàng</a:t>
            </a:r>
            <a:endParaRPr kumimoji="0" lang="en-US" altLang="en-US" sz="2500" b="1" i="0" u="none" strike="noStrike" kern="1200" cap="none" spc="0" normalizeH="0" baseline="0" noProof="0" dirty="0">
              <a:ln>
                <a:noFill/>
              </a:ln>
              <a:solidFill>
                <a:srgbClr val="FF0000"/>
              </a:solidFill>
              <a:effectLst/>
              <a:uLnTx/>
              <a:uFillTx/>
              <a:latin typeface="VNI-Times" pitchFamily="2" charset="0"/>
              <a:ea typeface="+mn-ea"/>
              <a:cs typeface="+mn-cs"/>
            </a:endParaRPr>
          </a:p>
        </p:txBody>
      </p:sp>
      <p:sp>
        <p:nvSpPr>
          <p:cNvPr id="49163" name="Line 21"/>
          <p:cNvSpPr/>
          <p:nvPr/>
        </p:nvSpPr>
        <p:spPr>
          <a:xfrm>
            <a:off x="4710113" y="4662488"/>
            <a:ext cx="457200" cy="0"/>
          </a:xfrm>
          <a:prstGeom prst="line">
            <a:avLst/>
          </a:prstGeom>
          <a:ln w="57150" cap="flat" cmpd="sng">
            <a:solidFill>
              <a:srgbClr val="A50021"/>
            </a:solidFill>
            <a:prstDash val="solid"/>
            <a:round/>
            <a:headEnd type="none" w="med" len="med"/>
            <a:tailEnd type="none" w="med" len="med"/>
          </a:ln>
        </p:spPr>
      </p:sp>
      <p:sp>
        <p:nvSpPr>
          <p:cNvPr id="15" name="Rectangle 14"/>
          <p:cNvSpPr/>
          <p:nvPr/>
        </p:nvSpPr>
        <p:spPr>
          <a:xfrm>
            <a:off x="5181600" y="4267200"/>
            <a:ext cx="3429000" cy="685800"/>
          </a:xfrm>
          <a:prstGeom prst="rect">
            <a:avLst/>
          </a:prstGeom>
        </p:spPr>
        <p:style>
          <a:lnRef idx="2">
            <a:schemeClr val="accent6"/>
          </a:lnRef>
          <a:fillRef idx="1">
            <a:schemeClr val="lt1"/>
          </a:fillRef>
          <a:effectRef idx="0">
            <a:schemeClr val="accent6"/>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sz="25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Theo yêu cầu của chồng</a:t>
            </a:r>
            <a:endParaRPr kumimoji="0" sz="2500" b="1" i="0" u="none" strike="noStrike" kern="1200" cap="none" spc="0" normalizeH="0" baseline="0" noProof="1" dirty="0">
              <a:solidFill>
                <a:srgbClr val="FF0000"/>
              </a:solidFill>
              <a:latin typeface="Times New Roman" panose="02020603050405020304" pitchFamily="18" charset="0"/>
              <a:ea typeface="Times New Roman" panose="02020603050405020304" pitchFamily="18" charset="0"/>
              <a:cs typeface="+mn-cs"/>
            </a:endParaRPr>
          </a:p>
        </p:txBody>
      </p:sp>
      <p:sp>
        <p:nvSpPr>
          <p:cNvPr id="3" name="Title 1"/>
          <p:cNvSpPr txBox="1"/>
          <p:nvPr/>
        </p:nvSpPr>
        <p:spPr bwMode="auto">
          <a:xfrm>
            <a:off x="800099" y="491897"/>
            <a:ext cx="73914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28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 2.4. CHẤM DỨT HÔN NHÂN</a:t>
            </a:r>
            <a:endParaRPr kumimoji="0" lang="en-US" sz="28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26" name="Table 25"/>
          <p:cNvGraphicFramePr>
            <a:graphicFrameLocks noGrp="1"/>
          </p:cNvGraphicFramePr>
          <p:nvPr/>
        </p:nvGraphicFramePr>
        <p:xfrm>
          <a:off x="4530725" y="3263900"/>
          <a:ext cx="82550" cy="331788"/>
        </p:xfrm>
        <a:graphic>
          <a:graphicData uri="http://schemas.openxmlformats.org/drawingml/2006/table">
            <a:tbl>
              <a:tblPr/>
              <a:tblGrid>
                <a:gridCol w="82550"/>
              </a:tblGrid>
              <a:tr h="331788">
                <a:tc>
                  <a:txBody>
                    <a:bodyPr/>
                    <a:lstStyle/>
                    <a:p>
                      <a:pPr algn="ctr"/>
                      <a:endParaRPr lang="vi-VN" sz="1800" dirty="0"/>
                    </a:p>
                  </a:txBody>
                  <a:tcPr marL="28575" marR="28575" marT="28512" marB="28512" anchor="ctr">
                    <a:lnL>
                      <a:noFill/>
                    </a:lnL>
                    <a:lnR>
                      <a:noFill/>
                    </a:lnR>
                    <a:lnT>
                      <a:noFill/>
                    </a:lnT>
                    <a:lnB>
                      <a:noFill/>
                    </a:lnB>
                    <a:solidFill>
                      <a:srgbClr val="F0F0F0"/>
                    </a:solidFill>
                  </a:tcPr>
                </a:tc>
              </a:tr>
            </a:tbl>
          </a:graphicData>
        </a:graphic>
      </p:graphicFrame>
      <p:graphicFrame>
        <p:nvGraphicFramePr>
          <p:cNvPr id="13" name="Diagram 12"/>
          <p:cNvGraphicFramePr/>
          <p:nvPr/>
        </p:nvGraphicFramePr>
        <p:xfrm>
          <a:off x="380999" y="1143000"/>
          <a:ext cx="8382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itle 1"/>
          <p:cNvSpPr txBox="1"/>
          <p:nvPr/>
        </p:nvSpPr>
        <p:spPr bwMode="auto">
          <a:xfrm>
            <a:off x="609600" y="0"/>
            <a:ext cx="73914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30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 2.4. </a:t>
            </a:r>
            <a:r>
              <a:rPr kumimoji="0" lang="en-US" sz="3000" b="1" kern="1200" cap="none" spc="0" normalizeH="0" baseline="0" noProof="0" dirty="0" err="1">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Chấm</a:t>
            </a:r>
            <a:r>
              <a:rPr kumimoji="0" lang="en-US" sz="30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 </a:t>
            </a:r>
            <a:r>
              <a:rPr kumimoji="0" lang="en-US" sz="3000" b="1" kern="1200" cap="none" spc="0" normalizeH="0" baseline="0" noProof="0" dirty="0" err="1">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dứt</a:t>
            </a:r>
            <a:r>
              <a:rPr kumimoji="0" lang="en-US" sz="30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 </a:t>
            </a:r>
            <a:r>
              <a:rPr kumimoji="0" lang="en-US" sz="3000" b="1" kern="1200" cap="none" spc="0" normalizeH="0" baseline="0" noProof="0" dirty="0" err="1">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hôn</a:t>
            </a:r>
            <a:r>
              <a:rPr kumimoji="0" lang="en-US" sz="30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 </a:t>
            </a:r>
            <a:r>
              <a:rPr kumimoji="0" lang="en-US" sz="3000" b="1" kern="1200" cap="none" spc="0" normalizeH="0" baseline="0" noProof="0" dirty="0" err="1">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nhân</a:t>
            </a:r>
            <a:endParaRPr kumimoji="0" lang="en-US" sz="30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endParaRPr>
          </a:p>
        </p:txBody>
      </p:sp>
    </p:spTree>
  </p:cSld>
  <p:clrMapOvr>
    <a:masterClrMapping/>
  </p:clrMapOvr>
  <p:transition spd="slow">
    <p:circl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2226" name="Rectangle 3"/>
          <p:cNvSpPr>
            <a:spLocks noGrp="1"/>
          </p:cNvSpPr>
          <p:nvPr>
            <p:ph idx="1"/>
          </p:nvPr>
        </p:nvSpPr>
        <p:spPr>
          <a:xfrm>
            <a:off x="381000" y="1265238"/>
            <a:ext cx="8458200" cy="5715000"/>
          </a:xfrm>
          <a:ln/>
        </p:spPr>
        <p:txBody>
          <a:bodyPr vert="horz" wrap="square" lIns="91440" tIns="45720" rIns="91440" bIns="45720" anchor="t" anchorCtr="0"/>
          <a:p>
            <a:pPr algn="just" eaLnBrk="1" hangingPunct="1">
              <a:buNone/>
            </a:pPr>
            <a:r>
              <a:rPr lang="en-US" altLang="en-US" sz="3600" dirty="0">
                <a:latin typeface="VNI-Times" pitchFamily="2" charset="0"/>
              </a:rPr>
              <a:t>              </a:t>
            </a:r>
            <a:r>
              <a:rPr lang="en-US" altLang="en-US" dirty="0">
                <a:solidFill>
                  <a:schemeClr val="accent2"/>
                </a:solidFill>
                <a:latin typeface="VNI-Times" pitchFamily="2" charset="0"/>
              </a:rPr>
              <a:t>                     </a:t>
            </a:r>
            <a:endParaRPr lang="en-US" altLang="en-US" dirty="0">
              <a:solidFill>
                <a:schemeClr val="accent2"/>
              </a:solidFill>
              <a:latin typeface="VNI-Times" pitchFamily="2" charset="0"/>
            </a:endParaRPr>
          </a:p>
        </p:txBody>
      </p:sp>
      <p:sp>
        <p:nvSpPr>
          <p:cNvPr id="30727" name="Rectangle 7"/>
          <p:cNvSpPr>
            <a:spLocks noChangeArrowheads="1"/>
          </p:cNvSpPr>
          <p:nvPr/>
        </p:nvSpPr>
        <p:spPr bwMode="auto">
          <a:xfrm>
            <a:off x="381000" y="2454275"/>
            <a:ext cx="2133600" cy="25908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vi-VN" sz="3200" b="1" i="0" u="none" strike="noStrike" kern="1200" cap="none" spc="0" normalizeH="0" baseline="0" noProof="0" dirty="0">
                <a:ln>
                  <a:noFill/>
                </a:ln>
                <a:solidFill>
                  <a:srgbClr val="0000CC"/>
                </a:solidFill>
                <a:effectLst/>
                <a:uLnTx/>
                <a:uFillTx/>
                <a:latin typeface="Arial" panose="020B0604020202020204" pitchFamily="34" charset="0"/>
                <a:ea typeface="+mn-ea"/>
                <a:cs typeface="+mn-cs"/>
              </a:rPr>
              <a:t>a) Quyền </a:t>
            </a:r>
            <a:endParaRPr kumimoji="0" lang="vi-VN" sz="3200" b="1" i="0" u="none" strike="noStrike" kern="1200" cap="none" spc="0" normalizeH="0" baseline="0" noProof="0" dirty="0">
              <a:ln>
                <a:noFill/>
              </a:ln>
              <a:solidFill>
                <a:srgbClr val="0000CC"/>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vi-VN" sz="3200" b="1" i="0" u="none" strike="noStrike" kern="1200" cap="none" spc="0" normalizeH="0" baseline="0" noProof="0" dirty="0">
                <a:ln>
                  <a:noFill/>
                </a:ln>
                <a:solidFill>
                  <a:srgbClr val="0000CC"/>
                </a:solidFill>
                <a:effectLst/>
                <a:uLnTx/>
                <a:uFillTx/>
                <a:latin typeface="Arial" panose="020B0604020202020204" pitchFamily="34" charset="0"/>
                <a:ea typeface="+mn-ea"/>
                <a:cs typeface="+mn-cs"/>
              </a:rPr>
              <a:t>yêu cầu </a:t>
            </a:r>
            <a:endParaRPr kumimoji="0" lang="vi-VN" sz="3200" b="1" i="0" u="none" strike="noStrike" kern="1200" cap="none" spc="0" normalizeH="0" baseline="0" noProof="0" dirty="0">
              <a:ln>
                <a:noFill/>
              </a:ln>
              <a:solidFill>
                <a:srgbClr val="0000CC"/>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vi-VN" sz="3200" b="1" i="0" u="none" strike="noStrike" kern="1200" cap="none" spc="0" normalizeH="0" baseline="0" noProof="0" dirty="0">
                <a:ln>
                  <a:noFill/>
                </a:ln>
                <a:solidFill>
                  <a:srgbClr val="0000CC"/>
                </a:solidFill>
                <a:effectLst/>
                <a:uLnTx/>
                <a:uFillTx/>
                <a:latin typeface="Arial" panose="020B0604020202020204" pitchFamily="34" charset="0"/>
                <a:ea typeface="+mn-ea"/>
                <a:cs typeface="+mn-cs"/>
              </a:rPr>
              <a:t>giải quyết</a:t>
            </a:r>
            <a:endParaRPr kumimoji="0" lang="vi-VN" sz="3200" b="1" i="0" u="none" strike="noStrike" kern="1200" cap="none" spc="0" normalizeH="0" baseline="0" noProof="0" dirty="0">
              <a:ln>
                <a:noFill/>
              </a:ln>
              <a:solidFill>
                <a:srgbClr val="0000CC"/>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vi-VN" sz="3200" b="1" i="0" u="none" strike="noStrike" kern="1200" cap="none" spc="0" normalizeH="0" baseline="0" noProof="0" dirty="0">
                <a:ln>
                  <a:noFill/>
                </a:ln>
                <a:solidFill>
                  <a:srgbClr val="0000CC"/>
                </a:solidFill>
                <a:effectLst/>
                <a:uLnTx/>
                <a:uFillTx/>
                <a:latin typeface="Arial" panose="020B0604020202020204" pitchFamily="34" charset="0"/>
                <a:ea typeface="+mn-ea"/>
                <a:cs typeface="+mn-cs"/>
              </a:rPr>
              <a:t> ly hôn</a:t>
            </a:r>
            <a:endParaRPr kumimoji="0" lang="en-US" altLang="en-US" sz="3200" b="1" i="0" u="none" strike="noStrike" kern="1200" cap="none" spc="0" normalizeH="0" baseline="0" noProof="0" dirty="0">
              <a:ln>
                <a:noFill/>
              </a:ln>
              <a:solidFill>
                <a:srgbClr val="0000CC"/>
              </a:solidFill>
              <a:effectLst/>
              <a:uLnTx/>
              <a:uFillTx/>
              <a:latin typeface="Times New Roman" panose="02020603050405020304" pitchFamily="18" charset="0"/>
              <a:ea typeface="+mn-ea"/>
              <a:cs typeface="Times New Roman" panose="02020603050405020304" pitchFamily="18" charset="0"/>
            </a:endParaRPr>
          </a:p>
        </p:txBody>
      </p:sp>
      <p:sp>
        <p:nvSpPr>
          <p:cNvPr id="52228" name="AutoShape 18"/>
          <p:cNvSpPr/>
          <p:nvPr/>
        </p:nvSpPr>
        <p:spPr>
          <a:xfrm>
            <a:off x="2662238" y="2362200"/>
            <a:ext cx="685800" cy="2743200"/>
          </a:xfrm>
          <a:prstGeom prst="leftBrace">
            <a:avLst>
              <a:gd name="adj1" fmla="val 42425"/>
              <a:gd name="adj2" fmla="val 50000"/>
            </a:avLst>
          </a:prstGeom>
          <a:noFill/>
          <a:ln w="57150" cap="flat" cmpd="sng">
            <a:solidFill>
              <a:srgbClr val="A50021"/>
            </a:solidFill>
            <a:prstDash val="solid"/>
            <a:round/>
            <a:headEnd type="none" w="med" len="med"/>
            <a:tailEnd type="none" w="med" len="med"/>
          </a:ln>
        </p:spPr>
        <p:txBody>
          <a:bodyPr wrap="none" anchor="ctr" anchorCtr="0"/>
          <a:p>
            <a:pPr algn="ctr"/>
            <a:r>
              <a:rPr lang="en-US" altLang="en-US" sz="2800" dirty="0">
                <a:latin typeface="VNI-Times" pitchFamily="2" charset="0"/>
              </a:rPr>
              <a:t>    </a:t>
            </a:r>
            <a:endParaRPr lang="en-US" altLang="en-US" sz="2800" dirty="0">
              <a:latin typeface="VNI-Times" pitchFamily="2" charset="0"/>
            </a:endParaRPr>
          </a:p>
          <a:p>
            <a:pPr algn="ctr"/>
            <a:r>
              <a:rPr lang="en-US" altLang="en-US" sz="2800" dirty="0">
                <a:latin typeface="VNI-Times" pitchFamily="2" charset="0"/>
              </a:rPr>
              <a:t>                                          </a:t>
            </a:r>
            <a:endParaRPr lang="en-US" altLang="en-US" dirty="0">
              <a:latin typeface="VNI-Times" pitchFamily="2" charset="0"/>
            </a:endParaRPr>
          </a:p>
        </p:txBody>
      </p:sp>
      <p:grpSp>
        <p:nvGrpSpPr>
          <p:cNvPr id="2" name="Group 1"/>
          <p:cNvGrpSpPr/>
          <p:nvPr/>
        </p:nvGrpSpPr>
        <p:grpSpPr>
          <a:xfrm>
            <a:off x="3346450" y="1663700"/>
            <a:ext cx="4314825" cy="4203700"/>
            <a:chOff x="3346450" y="1663700"/>
            <a:chExt cx="4314825" cy="4203700"/>
          </a:xfrm>
        </p:grpSpPr>
        <p:sp>
          <p:nvSpPr>
            <p:cNvPr id="30739" name="Rectangle 19"/>
            <p:cNvSpPr>
              <a:spLocks noChangeArrowheads="1"/>
            </p:cNvSpPr>
            <p:nvPr/>
          </p:nvSpPr>
          <p:spPr bwMode="auto">
            <a:xfrm>
              <a:off x="3346450" y="1663700"/>
              <a:ext cx="4308475" cy="138430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vi-VN" altLang="x-none" sz="2800" b="0" i="0" u="none" strike="noStrike" kern="1200" cap="none" spc="0" normalizeH="0" baseline="0" noProof="1" dirty="0">
                  <a:solidFill>
                    <a:srgbClr val="0000CC"/>
                  </a:solidFill>
                  <a:latin typeface="Times New Roman" panose="02020603050405020304" pitchFamily="18" charset="0"/>
                  <a:ea typeface="+mn-ea"/>
                  <a:cs typeface="Times New Roman" panose="02020603050405020304" pitchFamily="18" charset="0"/>
                </a:rPr>
                <a:t>Vợ, chồng hoặc cả hai người có quyền yêu cầu Tòa án giải quyết ly hôn</a:t>
              </a:r>
              <a:endParaRPr kumimoji="0" lang="en-US" altLang="en-US" sz="2800" b="0" i="0" u="none" strike="noStrike" kern="1200" cap="none" spc="0" normalizeH="0" baseline="0" noProof="1" dirty="0">
                <a:solidFill>
                  <a:srgbClr val="0000CC"/>
                </a:solidFill>
                <a:latin typeface="Times New Roman" panose="02020603050405020304" pitchFamily="18" charset="0"/>
                <a:ea typeface="Times New Roman" panose="02020603050405020304" pitchFamily="18" charset="0"/>
                <a:cs typeface="+mn-cs"/>
              </a:endParaRPr>
            </a:p>
          </p:txBody>
        </p:sp>
        <p:sp>
          <p:nvSpPr>
            <p:cNvPr id="15" name="Rectangle 14"/>
            <p:cNvSpPr/>
            <p:nvPr/>
          </p:nvSpPr>
          <p:spPr>
            <a:xfrm>
              <a:off x="3352800" y="4275138"/>
              <a:ext cx="4308475" cy="1592262"/>
            </a:xfrm>
            <a:prstGeom prst="rect">
              <a:avLst/>
            </a:prstGeom>
          </p:spPr>
          <p:style>
            <a:lnRef idx="2">
              <a:schemeClr val="accent6"/>
            </a:lnRef>
            <a:fillRef idx="1">
              <a:schemeClr val="lt1"/>
            </a:fillRef>
            <a:effectRef idx="0">
              <a:schemeClr val="accent6"/>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vi-VN" altLang="x-none" sz="2800" b="0" i="0" u="none" strike="noStrike" kern="1200" cap="none" spc="0" normalizeH="0" baseline="0" noProof="1" dirty="0">
                  <a:solidFill>
                    <a:srgbClr val="0000CC"/>
                  </a:solidFill>
                  <a:latin typeface="Times New Roman" panose="02020603050405020304" pitchFamily="18" charset="0"/>
                  <a:ea typeface="+mn-ea"/>
                  <a:cs typeface="Times New Roman" panose="02020603050405020304" pitchFamily="18" charset="0"/>
                </a:rPr>
                <a:t>Cha, mẹ, người thân thích khác khi một bên vợ, chồng do bị bệnh tâm thần</a:t>
              </a:r>
              <a:endParaRPr kumimoji="0" sz="2600" b="0" i="0" u="none" strike="noStrike" kern="1200" cap="none" spc="0" normalizeH="0" baseline="0" noProof="1" dirty="0">
                <a:solidFill>
                  <a:srgbClr val="0000CC"/>
                </a:solidFill>
                <a:latin typeface="Times New Roman" panose="02020603050405020304" pitchFamily="18" charset="0"/>
                <a:ea typeface="Times New Roman" panose="02020603050405020304" pitchFamily="18" charset="0"/>
                <a:cs typeface="+mn-cs"/>
              </a:endParaRPr>
            </a:p>
          </p:txBody>
        </p:sp>
      </p:grpSp>
      <p:sp>
        <p:nvSpPr>
          <p:cNvPr id="10" name="Title 1"/>
          <p:cNvSpPr txBox="1"/>
          <p:nvPr/>
        </p:nvSpPr>
        <p:spPr bwMode="auto">
          <a:xfrm>
            <a:off x="609600" y="177006"/>
            <a:ext cx="73914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33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 2.4. CHẤM DỨT HÔN NHÂN</a:t>
            </a:r>
            <a:endParaRPr kumimoji="0" lang="en-US" sz="33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diamond(in)">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53250" name="Rectangle 3"/>
          <p:cNvSpPr>
            <a:spLocks noGrp="1"/>
          </p:cNvSpPr>
          <p:nvPr>
            <p:ph idx="1"/>
          </p:nvPr>
        </p:nvSpPr>
        <p:spPr>
          <a:xfrm>
            <a:off x="381000" y="762000"/>
            <a:ext cx="8458200" cy="5715000"/>
          </a:xfrm>
          <a:ln/>
        </p:spPr>
        <p:txBody>
          <a:bodyPr vert="horz" wrap="square" lIns="91440" tIns="45720" rIns="91440" bIns="45720" anchor="t" anchorCtr="0"/>
          <a:p>
            <a:pPr algn="just" eaLnBrk="1" hangingPunct="1">
              <a:buNone/>
            </a:pPr>
            <a:r>
              <a:rPr lang="en-US" altLang="en-US" sz="3600" dirty="0">
                <a:latin typeface="VNI-Times" pitchFamily="2" charset="0"/>
              </a:rPr>
              <a:t>              </a:t>
            </a:r>
            <a:r>
              <a:rPr lang="en-US" altLang="en-US" dirty="0">
                <a:solidFill>
                  <a:schemeClr val="accent2"/>
                </a:solidFill>
                <a:latin typeface="VNI-Times" pitchFamily="2" charset="0"/>
              </a:rPr>
              <a:t>                     </a:t>
            </a:r>
            <a:endParaRPr lang="en-US" altLang="en-US" dirty="0">
              <a:solidFill>
                <a:schemeClr val="accent2"/>
              </a:solidFill>
              <a:latin typeface="VNI-Times" pitchFamily="2" charset="0"/>
            </a:endParaRPr>
          </a:p>
        </p:txBody>
      </p:sp>
      <p:sp>
        <p:nvSpPr>
          <p:cNvPr id="30727" name="Rectangle 7"/>
          <p:cNvSpPr>
            <a:spLocks noChangeArrowheads="1"/>
          </p:cNvSpPr>
          <p:nvPr/>
        </p:nvSpPr>
        <p:spPr bwMode="auto">
          <a:xfrm>
            <a:off x="381000" y="2362200"/>
            <a:ext cx="2133600" cy="25908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32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b) Căn cứ </a:t>
            </a:r>
            <a:endParaRPr kumimoji="0" lang="en-US" altLang="en-US" sz="32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32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chấm dứt </a:t>
            </a:r>
            <a:endParaRPr kumimoji="0" lang="en-US" altLang="en-US" sz="32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32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hôn nhân</a:t>
            </a:r>
            <a:endParaRPr kumimoji="0" lang="en-US" altLang="en-US" sz="3200" b="1" i="0" u="none" strike="noStrike" kern="1200" cap="none" spc="0" normalizeH="0" baseline="0" noProof="1" dirty="0">
              <a:solidFill>
                <a:srgbClr val="FF0000"/>
              </a:solidFill>
              <a:latin typeface="Times New Roman" panose="02020603050405020304" pitchFamily="18" charset="0"/>
              <a:ea typeface="Times New Roman" panose="02020603050405020304" pitchFamily="18" charset="0"/>
              <a:cs typeface="+mn-cs"/>
            </a:endParaRPr>
          </a:p>
        </p:txBody>
      </p:sp>
      <p:sp>
        <p:nvSpPr>
          <p:cNvPr id="30738" name="AutoShape 18"/>
          <p:cNvSpPr/>
          <p:nvPr/>
        </p:nvSpPr>
        <p:spPr>
          <a:xfrm>
            <a:off x="2662238" y="2209800"/>
            <a:ext cx="685800" cy="2743200"/>
          </a:xfrm>
          <a:prstGeom prst="leftBrace">
            <a:avLst>
              <a:gd name="adj1" fmla="val 42425"/>
              <a:gd name="adj2" fmla="val 50000"/>
            </a:avLst>
          </a:prstGeom>
          <a:noFill/>
          <a:ln w="57150" cap="flat" cmpd="sng">
            <a:solidFill>
              <a:srgbClr val="A50021"/>
            </a:solidFill>
            <a:prstDash val="solid"/>
            <a:round/>
            <a:headEnd type="none" w="med" len="med"/>
            <a:tailEnd type="none" w="med" len="med"/>
          </a:ln>
        </p:spPr>
        <p:txBody>
          <a:bodyPr wrap="none" anchor="ctr" anchorCtr="0"/>
          <a:p>
            <a:pPr algn="ctr"/>
            <a:r>
              <a:rPr lang="en-US" altLang="en-US" sz="2800" dirty="0">
                <a:latin typeface="VNI-Times" pitchFamily="2" charset="0"/>
              </a:rPr>
              <a:t>    </a:t>
            </a:r>
            <a:endParaRPr lang="en-US" altLang="en-US" sz="2800" dirty="0">
              <a:latin typeface="VNI-Times" pitchFamily="2" charset="0"/>
            </a:endParaRPr>
          </a:p>
          <a:p>
            <a:pPr algn="ctr"/>
            <a:r>
              <a:rPr lang="en-US" altLang="en-US" sz="2800" dirty="0">
                <a:latin typeface="VNI-Times" pitchFamily="2" charset="0"/>
              </a:rPr>
              <a:t>                                          </a:t>
            </a:r>
            <a:endParaRPr lang="en-US" altLang="en-US" dirty="0">
              <a:latin typeface="VNI-Times" pitchFamily="2" charset="0"/>
            </a:endParaRPr>
          </a:p>
        </p:txBody>
      </p:sp>
      <p:sp>
        <p:nvSpPr>
          <p:cNvPr id="30741" name="Line 21"/>
          <p:cNvSpPr/>
          <p:nvPr/>
        </p:nvSpPr>
        <p:spPr>
          <a:xfrm>
            <a:off x="2743200" y="3581400"/>
            <a:ext cx="457200" cy="0"/>
          </a:xfrm>
          <a:prstGeom prst="line">
            <a:avLst/>
          </a:prstGeom>
          <a:ln w="57150" cap="flat" cmpd="sng">
            <a:solidFill>
              <a:srgbClr val="A50021"/>
            </a:solidFill>
            <a:prstDash val="solid"/>
            <a:round/>
            <a:headEnd type="none" w="med" len="med"/>
            <a:tailEnd type="none" w="med" len="med"/>
          </a:ln>
        </p:spPr>
      </p:sp>
      <p:grpSp>
        <p:nvGrpSpPr>
          <p:cNvPr id="2" name="Group 1"/>
          <p:cNvGrpSpPr/>
          <p:nvPr/>
        </p:nvGrpSpPr>
        <p:grpSpPr>
          <a:xfrm>
            <a:off x="3352800" y="1731963"/>
            <a:ext cx="3744913" cy="3602037"/>
            <a:chOff x="3352800" y="1731963"/>
            <a:chExt cx="3744913" cy="3602037"/>
          </a:xfrm>
        </p:grpSpPr>
        <p:sp>
          <p:nvSpPr>
            <p:cNvPr id="30739" name="Rectangle 19"/>
            <p:cNvSpPr>
              <a:spLocks noChangeArrowheads="1"/>
            </p:cNvSpPr>
            <p:nvPr/>
          </p:nvSpPr>
          <p:spPr bwMode="auto">
            <a:xfrm>
              <a:off x="3352800" y="1731963"/>
              <a:ext cx="3744913" cy="9556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Tình</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traïng</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cuûa</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vôï</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choàng</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traàm</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troïng</a:t>
              </a:r>
              <a:endPar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endParaRPr>
            </a:p>
          </p:txBody>
        </p:sp>
        <p:sp>
          <p:nvSpPr>
            <p:cNvPr id="30740" name="Rectangle 20"/>
            <p:cNvSpPr>
              <a:spLocks noChangeArrowheads="1"/>
            </p:cNvSpPr>
            <p:nvPr/>
          </p:nvSpPr>
          <p:spPr bwMode="auto">
            <a:xfrm>
              <a:off x="3352800" y="4379913"/>
              <a:ext cx="3733800" cy="954087"/>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Muïc</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ñích</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cuûa</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hoân</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nhaân</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khoâng</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ñaït</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ñöôïc</a:t>
              </a:r>
              <a:endParaRPr kumimoji="0" lang="en-US" altLang="en-US" sz="2600" b="1" i="0" u="none" strike="noStrike" kern="1200" cap="none" spc="0" normalizeH="0" baseline="0" noProof="0" dirty="0">
                <a:ln>
                  <a:noFill/>
                </a:ln>
                <a:solidFill>
                  <a:srgbClr val="0000FF"/>
                </a:solidFill>
                <a:effectLst/>
                <a:uLnTx/>
                <a:uFillTx/>
                <a:latin typeface="VNI-Times" pitchFamily="2" charset="0"/>
                <a:ea typeface="+mn-ea"/>
                <a:cs typeface="+mn-cs"/>
              </a:endParaRPr>
            </a:p>
          </p:txBody>
        </p:sp>
        <p:sp>
          <p:nvSpPr>
            <p:cNvPr id="15" name="Rectangle 14"/>
            <p:cNvSpPr/>
            <p:nvPr/>
          </p:nvSpPr>
          <p:spPr>
            <a:xfrm>
              <a:off x="3352800" y="3141663"/>
              <a:ext cx="3744913" cy="95567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Ñôøi</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soáng</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chung</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khoâng</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theå</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keùo</a:t>
              </a:r>
              <a:r>
                <a:rPr kumimoji="0" lang="en-US" altLang="en-US" sz="2800" b="1" i="0" u="none" strike="noStrike" kern="1200" cap="none" spc="0" normalizeH="0" baseline="0" noProof="0" dirty="0">
                  <a:ln>
                    <a:noFill/>
                  </a:ln>
                  <a:solidFill>
                    <a:srgbClr val="0000FF"/>
                  </a:solidFill>
                  <a:effectLst/>
                  <a:uLnTx/>
                  <a:uFillTx/>
                  <a:latin typeface="VNI-Times" pitchFamily="2" charset="0"/>
                  <a:ea typeface="+mn-ea"/>
                  <a:cs typeface="+mn-cs"/>
                </a:rPr>
                <a:t> </a:t>
              </a:r>
              <a:r>
                <a:rPr kumimoji="0" lang="en-US" altLang="en-US" sz="2800" b="1" i="0" u="none" strike="noStrike" kern="1200" cap="none" spc="0" normalizeH="0" baseline="0" noProof="0" dirty="0" err="1">
                  <a:ln>
                    <a:noFill/>
                  </a:ln>
                  <a:solidFill>
                    <a:srgbClr val="0000FF"/>
                  </a:solidFill>
                  <a:effectLst/>
                  <a:uLnTx/>
                  <a:uFillTx/>
                  <a:latin typeface="VNI-Times" pitchFamily="2" charset="0"/>
                  <a:ea typeface="+mn-ea"/>
                  <a:cs typeface="+mn-cs"/>
                </a:rPr>
                <a:t>daøi</a:t>
              </a:r>
              <a:endParaRPr kumimoji="0" lang="en-US" sz="26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Times New Roman" panose="02020603050405020304" pitchFamily="18" charset="0"/>
              </a:endParaRPr>
            </a:p>
          </p:txBody>
        </p:sp>
      </p:grpSp>
      <p:sp>
        <p:nvSpPr>
          <p:cNvPr id="10" name="Title 1"/>
          <p:cNvSpPr txBox="1"/>
          <p:nvPr/>
        </p:nvSpPr>
        <p:spPr bwMode="auto">
          <a:xfrm>
            <a:off x="609600" y="177006"/>
            <a:ext cx="73914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33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 2.4. CHẤM DỨT HÔN NHÂN</a:t>
            </a:r>
            <a:endParaRPr kumimoji="0" lang="en-US" sz="33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diamond(in)">
                                      <p:cBhvr>
                                        <p:cTn id="7" dur="500"/>
                                        <p:tgtEl>
                                          <p:spTgt spid="3072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0738"/>
                                        </p:tgtEl>
                                        <p:attrNameLst>
                                          <p:attrName>style.visibility</p:attrName>
                                        </p:attrNameLst>
                                      </p:cBhvr>
                                      <p:to>
                                        <p:strVal val="visible"/>
                                      </p:to>
                                    </p:set>
                                    <p:animEffect transition="in" filter="wheel(4)">
                                      <p:cBhvr>
                                        <p:cTn id="12" dur="500"/>
                                        <p:tgtEl>
                                          <p:spTgt spid="30738"/>
                                        </p:tgtEl>
                                      </p:cBhvr>
                                    </p:animEffect>
                                  </p:childTnLst>
                                </p:cTn>
                              </p:par>
                              <p:par>
                                <p:cTn id="13" presetID="21" presetClass="entr" presetSubtype="4" fill="hold" nodeType="withEffect">
                                  <p:stCondLst>
                                    <p:cond delay="0"/>
                                  </p:stCondLst>
                                  <p:childTnLst>
                                    <p:set>
                                      <p:cBhvr>
                                        <p:cTn id="14" dur="1" fill="hold">
                                          <p:stCondLst>
                                            <p:cond delay="0"/>
                                          </p:stCondLst>
                                        </p:cTn>
                                        <p:tgtEl>
                                          <p:spTgt spid="30741"/>
                                        </p:tgtEl>
                                        <p:attrNameLst>
                                          <p:attrName>style.visibility</p:attrName>
                                        </p:attrNameLst>
                                      </p:cBhvr>
                                      <p:to>
                                        <p:strVal val="visible"/>
                                      </p:to>
                                    </p:set>
                                    <p:animEffect transition="in" filter="wheel(4)">
                                      <p:cBhvr>
                                        <p:cTn id="15" dur="500"/>
                                        <p:tgtEl>
                                          <p:spTgt spid="3074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randombar(horizont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p:bldP spid="3073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4273" name="Group 1"/>
          <p:cNvGrpSpPr/>
          <p:nvPr/>
        </p:nvGrpSpPr>
        <p:grpSpPr>
          <a:xfrm>
            <a:off x="228600" y="503238"/>
            <a:ext cx="8458200" cy="5745162"/>
            <a:chOff x="228606" y="502766"/>
            <a:chExt cx="8458188" cy="5745634"/>
          </a:xfrm>
        </p:grpSpPr>
        <p:sp>
          <p:nvSpPr>
            <p:cNvPr id="54274" name="Text Box 5"/>
            <p:cNvSpPr txBox="1"/>
            <p:nvPr/>
          </p:nvSpPr>
          <p:spPr>
            <a:xfrm>
              <a:off x="228606" y="502766"/>
              <a:ext cx="4343394" cy="669542"/>
            </a:xfrm>
            <a:prstGeom prst="rect">
              <a:avLst/>
            </a:prstGeom>
            <a:noFill/>
            <a:ln w="9525">
              <a:noFill/>
            </a:ln>
          </p:spPr>
          <p:txBody>
            <a:bodyPr anchor="t" anchorCtr="0">
              <a:spAutoFit/>
            </a:bodyPr>
            <a:p>
              <a:pPr>
                <a:lnSpc>
                  <a:spcPct val="150000"/>
                </a:lnSpc>
              </a:pPr>
              <a:r>
                <a:rPr lang="en-US" altLang="vi-VN" sz="2800" b="1" dirty="0">
                  <a:solidFill>
                    <a:srgbClr val="0000FF"/>
                  </a:solidFill>
                  <a:latin typeface="Calibri" panose="020F0502020204030204" pitchFamily="34" charset="0"/>
                </a:rPr>
                <a:t>Thuận tình ly hôn</a:t>
              </a:r>
              <a:endParaRPr lang="en-US" altLang="vi-VN" sz="3000" dirty="0">
                <a:solidFill>
                  <a:srgbClr val="0000FF"/>
                </a:solidFill>
                <a:latin typeface="Times New Roman" panose="02020603050405020304" pitchFamily="18" charset="0"/>
                <a:ea typeface="Times New Roman" panose="02020603050405020304" pitchFamily="18" charset="0"/>
              </a:endParaRPr>
            </a:p>
          </p:txBody>
        </p:sp>
        <p:sp>
          <p:nvSpPr>
            <p:cNvPr id="54275" name="Line 6"/>
            <p:cNvSpPr/>
            <p:nvPr/>
          </p:nvSpPr>
          <p:spPr>
            <a:xfrm>
              <a:off x="5029200" y="1219200"/>
              <a:ext cx="0" cy="5029200"/>
            </a:xfrm>
            <a:prstGeom prst="line">
              <a:avLst/>
            </a:prstGeom>
            <a:ln w="9525" cap="flat" cmpd="sng">
              <a:solidFill>
                <a:schemeClr val="tx1"/>
              </a:solidFill>
              <a:prstDash val="solid"/>
              <a:round/>
              <a:headEnd type="none" w="med" len="med"/>
              <a:tailEnd type="none" w="med" len="med"/>
            </a:ln>
          </p:spPr>
        </p:sp>
        <p:pic>
          <p:nvPicPr>
            <p:cNvPr id="54276" name="Picture 16"/>
            <p:cNvPicPr>
              <a:picLocks noChangeAspect="1"/>
            </p:cNvPicPr>
            <p:nvPr/>
          </p:nvPicPr>
          <p:blipFill>
            <a:blip r:embed="rId1"/>
            <a:stretch>
              <a:fillRect/>
            </a:stretch>
          </p:blipFill>
          <p:spPr>
            <a:xfrm>
              <a:off x="5257801" y="3810003"/>
              <a:ext cx="3428993" cy="2438397"/>
            </a:xfrm>
            <a:prstGeom prst="rect">
              <a:avLst/>
            </a:prstGeom>
            <a:noFill/>
            <a:ln w="9525" cap="flat" cmpd="sng">
              <a:solidFill>
                <a:srgbClr val="808000"/>
              </a:solidFill>
              <a:prstDash val="solid"/>
              <a:miter/>
              <a:headEnd type="none" w="med" len="med"/>
              <a:tailEnd type="none" w="med" len="med"/>
            </a:ln>
          </p:spPr>
        </p:pic>
      </p:grpSp>
      <p:sp>
        <p:nvSpPr>
          <p:cNvPr id="2" name="Title 1"/>
          <p:cNvSpPr txBox="1"/>
          <p:nvPr/>
        </p:nvSpPr>
        <p:spPr bwMode="auto">
          <a:xfrm>
            <a:off x="533400" y="-39426"/>
            <a:ext cx="73914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2.4.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Chấm</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dứt</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hôn</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nhân</a:t>
            </a:r>
            <a:endPar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endParaRPr>
          </a:p>
        </p:txBody>
      </p:sp>
      <p:pic>
        <p:nvPicPr>
          <p:cNvPr id="11" name="Picture 25"/>
          <p:cNvPicPr>
            <a:picLocks noChangeAspect="1"/>
          </p:cNvPicPr>
          <p:nvPr/>
        </p:nvPicPr>
        <p:blipFill>
          <a:blip r:embed="rId2"/>
          <a:stretch>
            <a:fillRect/>
          </a:stretch>
        </p:blipFill>
        <p:spPr>
          <a:xfrm>
            <a:off x="5267325" y="1304925"/>
            <a:ext cx="3429000" cy="2114550"/>
          </a:xfrm>
          <a:prstGeom prst="rect">
            <a:avLst/>
          </a:prstGeom>
          <a:noFill/>
          <a:ln w="9525">
            <a:noFill/>
          </a:ln>
        </p:spPr>
      </p:pic>
      <p:sp>
        <p:nvSpPr>
          <p:cNvPr id="54279" name="Text Box 5"/>
          <p:cNvSpPr txBox="1"/>
          <p:nvPr/>
        </p:nvSpPr>
        <p:spPr>
          <a:xfrm>
            <a:off x="304800" y="1371600"/>
            <a:ext cx="4572000" cy="4538663"/>
          </a:xfrm>
          <a:prstGeom prst="rect">
            <a:avLst/>
          </a:prstGeom>
          <a:noFill/>
          <a:ln w="9525">
            <a:noFill/>
          </a:ln>
        </p:spPr>
        <p:txBody>
          <a:bodyPr anchor="t" anchorCtr="0">
            <a:spAutoFit/>
          </a:bodyPr>
          <a:p>
            <a:pPr algn="just">
              <a:lnSpc>
                <a:spcPct val="150000"/>
              </a:lnSpc>
            </a:pPr>
            <a:r>
              <a:rPr lang="en-US" altLang="vi-VN" sz="2800" dirty="0">
                <a:latin typeface="Times New Roman" panose="02020603050405020304" pitchFamily="18" charset="0"/>
              </a:rPr>
              <a:t>V</a:t>
            </a:r>
            <a:r>
              <a:rPr lang="vi-VN" altLang="vi-VN" sz="2800" dirty="0">
                <a:latin typeface="Times New Roman" panose="02020603050405020304" pitchFamily="18" charset="0"/>
              </a:rPr>
              <a:t>ợ chồng cùng yêu cầu ly hôn, nếu xét thấy hai bên thật sự tự nguyện ly hôn v</a:t>
            </a:r>
            <a:r>
              <a:rPr lang="vi-VN" altLang="vi-VN" sz="2800" dirty="0">
                <a:latin typeface="Times New Roman" panose="02020603050405020304" pitchFamily="18" charset="0"/>
                <a:ea typeface="Times New Roman" panose="02020603050405020304" pitchFamily="18" charset="0"/>
              </a:rPr>
              <a:t>à</a:t>
            </a:r>
            <a:r>
              <a:rPr lang="vi-VN" altLang="vi-VN" sz="2800" dirty="0">
                <a:latin typeface="Times New Roman" panose="02020603050405020304" pitchFamily="18" charset="0"/>
              </a:rPr>
              <a:t> đã thỏa thuận về việc chia t</a:t>
            </a:r>
            <a:r>
              <a:rPr lang="vi-VN" altLang="vi-VN" sz="2800" dirty="0">
                <a:latin typeface="Times New Roman" panose="02020603050405020304" pitchFamily="18" charset="0"/>
                <a:ea typeface="Times New Roman" panose="02020603050405020304" pitchFamily="18" charset="0"/>
              </a:rPr>
              <a:t>à</a:t>
            </a:r>
            <a:r>
              <a:rPr lang="vi-VN" altLang="vi-VN" sz="2800" dirty="0">
                <a:latin typeface="Times New Roman" panose="02020603050405020304" pitchFamily="18" charset="0"/>
              </a:rPr>
              <a:t>i sản, việc trông nom, nuôi dưỡng, giáo dục con thì Tòa án công nhận thuận tình ly hôn</a:t>
            </a:r>
            <a:r>
              <a:rPr lang="en-US" altLang="vi-VN" sz="2800" dirty="0">
                <a:latin typeface="Times New Roman" panose="02020603050405020304" pitchFamily="18" charset="0"/>
              </a:rPr>
              <a:t>.</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297" name="Group 1"/>
          <p:cNvGrpSpPr/>
          <p:nvPr/>
        </p:nvGrpSpPr>
        <p:grpSpPr>
          <a:xfrm>
            <a:off x="179388" y="735013"/>
            <a:ext cx="8659812" cy="5513387"/>
            <a:chOff x="26963" y="734539"/>
            <a:chExt cx="8659831" cy="5513861"/>
          </a:xfrm>
        </p:grpSpPr>
        <p:sp>
          <p:nvSpPr>
            <p:cNvPr id="55298" name="Text Box 5"/>
            <p:cNvSpPr txBox="1"/>
            <p:nvPr/>
          </p:nvSpPr>
          <p:spPr>
            <a:xfrm>
              <a:off x="26963" y="734539"/>
              <a:ext cx="5638790" cy="600293"/>
            </a:xfrm>
            <a:prstGeom prst="rect">
              <a:avLst/>
            </a:prstGeom>
            <a:noFill/>
            <a:ln w="9525">
              <a:noFill/>
            </a:ln>
          </p:spPr>
          <p:txBody>
            <a:bodyPr anchor="t" anchorCtr="0">
              <a:spAutoFit/>
            </a:bodyPr>
            <a:p>
              <a:pPr>
                <a:lnSpc>
                  <a:spcPct val="150000"/>
                </a:lnSpc>
              </a:pPr>
              <a:r>
                <a:rPr lang="en-US" altLang="vi-VN" sz="2500" b="1" dirty="0">
                  <a:solidFill>
                    <a:srgbClr val="0000FF"/>
                  </a:solidFill>
                  <a:latin typeface="Times New Roman" panose="02020603050405020304" pitchFamily="18" charset="0"/>
                </a:rPr>
                <a:t>Ly hôn theo yêu cầu của một bên</a:t>
              </a:r>
              <a:endParaRPr lang="en-US" altLang="vi-VN" sz="2500" dirty="0">
                <a:solidFill>
                  <a:srgbClr val="0000FF"/>
                </a:solidFill>
                <a:latin typeface="Times New Roman" panose="02020603050405020304" pitchFamily="18" charset="0"/>
                <a:ea typeface="Times New Roman" panose="02020603050405020304" pitchFamily="18" charset="0"/>
              </a:endParaRPr>
            </a:p>
          </p:txBody>
        </p:sp>
        <p:sp>
          <p:nvSpPr>
            <p:cNvPr id="55299" name="Line 6"/>
            <p:cNvSpPr/>
            <p:nvPr/>
          </p:nvSpPr>
          <p:spPr>
            <a:xfrm>
              <a:off x="5105394" y="1219200"/>
              <a:ext cx="0" cy="5029200"/>
            </a:xfrm>
            <a:prstGeom prst="line">
              <a:avLst/>
            </a:prstGeom>
            <a:ln w="9525" cap="flat" cmpd="sng">
              <a:solidFill>
                <a:schemeClr val="tx1"/>
              </a:solidFill>
              <a:prstDash val="solid"/>
              <a:round/>
              <a:headEnd type="none" w="med" len="med"/>
              <a:tailEnd type="none" w="med" len="med"/>
            </a:ln>
          </p:spPr>
        </p:sp>
        <p:pic>
          <p:nvPicPr>
            <p:cNvPr id="55300" name="Picture 16"/>
            <p:cNvPicPr>
              <a:picLocks noChangeAspect="1"/>
            </p:cNvPicPr>
            <p:nvPr/>
          </p:nvPicPr>
          <p:blipFill>
            <a:blip r:embed="rId1"/>
            <a:stretch>
              <a:fillRect/>
            </a:stretch>
          </p:blipFill>
          <p:spPr>
            <a:xfrm>
              <a:off x="5257801" y="3733802"/>
              <a:ext cx="3428993" cy="2514598"/>
            </a:xfrm>
            <a:prstGeom prst="rect">
              <a:avLst/>
            </a:prstGeom>
            <a:noFill/>
            <a:ln w="9525" cap="flat" cmpd="sng">
              <a:solidFill>
                <a:srgbClr val="808000"/>
              </a:solidFill>
              <a:prstDash val="solid"/>
              <a:miter/>
              <a:headEnd type="none" w="med" len="med"/>
              <a:tailEnd type="none" w="med" len="med"/>
            </a:ln>
          </p:spPr>
        </p:pic>
      </p:grpSp>
      <p:sp>
        <p:nvSpPr>
          <p:cNvPr id="2" name="Title 1"/>
          <p:cNvSpPr txBox="1"/>
          <p:nvPr/>
        </p:nvSpPr>
        <p:spPr bwMode="auto">
          <a:xfrm>
            <a:off x="533400" y="-39426"/>
            <a:ext cx="73914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2.4.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Chấm</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dứt</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hôn</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nhân</a:t>
            </a:r>
            <a:endPar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endParaRPr>
          </a:p>
        </p:txBody>
      </p:sp>
      <p:pic>
        <p:nvPicPr>
          <p:cNvPr id="11" name="Picture 25"/>
          <p:cNvPicPr>
            <a:picLocks noChangeAspect="1"/>
          </p:cNvPicPr>
          <p:nvPr/>
        </p:nvPicPr>
        <p:blipFill>
          <a:blip r:embed="rId2"/>
          <a:stretch>
            <a:fillRect/>
          </a:stretch>
        </p:blipFill>
        <p:spPr>
          <a:xfrm>
            <a:off x="5410200" y="1219200"/>
            <a:ext cx="3429000" cy="2362200"/>
          </a:xfrm>
          <a:prstGeom prst="rect">
            <a:avLst/>
          </a:prstGeom>
          <a:noFill/>
          <a:ln w="9525">
            <a:noFill/>
          </a:ln>
        </p:spPr>
      </p:pic>
      <p:sp>
        <p:nvSpPr>
          <p:cNvPr id="55303" name="Text Box 5"/>
          <p:cNvSpPr txBox="1"/>
          <p:nvPr/>
        </p:nvSpPr>
        <p:spPr>
          <a:xfrm>
            <a:off x="179388" y="1460500"/>
            <a:ext cx="5029200" cy="4546600"/>
          </a:xfrm>
          <a:prstGeom prst="rect">
            <a:avLst/>
          </a:prstGeom>
          <a:noFill/>
          <a:ln w="9525">
            <a:noFill/>
          </a:ln>
        </p:spPr>
        <p:txBody>
          <a:bodyPr anchor="t" anchorCtr="0">
            <a:spAutoFit/>
          </a:bodyPr>
          <a:p>
            <a:pPr algn="just">
              <a:lnSpc>
                <a:spcPct val="150000"/>
              </a:lnSpc>
            </a:pPr>
            <a:r>
              <a:rPr lang="vi-VN" altLang="vi-VN" sz="2800" dirty="0">
                <a:latin typeface="Calibri" panose="020F0502020204030204" pitchFamily="34" charset="0"/>
              </a:rPr>
              <a:t>Khi vợ hoặc chồng yêu cầu ly hôn mà hòa giải tại Tòa án không thành thì Tòa án giải quyết cho ly hôn nếu có căn cứ đời sống chung không thể kéo dài, mục đích của hôn nhân không đạt được</a:t>
            </a:r>
            <a:r>
              <a:rPr lang="en-US" altLang="vi-VN" sz="2800" dirty="0">
                <a:latin typeface="Calibri" panose="020F0502020204030204" pitchFamily="34" charset="0"/>
              </a:rPr>
              <a:t>.</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pic>
        <p:nvPicPr>
          <p:cNvPr id="56322" name="Picture 4" descr="AG00222_"/>
          <p:cNvPicPr>
            <a:picLocks noGrp="1" noChangeAspect="1"/>
          </p:cNvPicPr>
          <p:nvPr>
            <p:ph sz="half" idx="2"/>
          </p:nvPr>
        </p:nvPicPr>
        <p:blipFill>
          <a:blip r:embed="rId2"/>
          <a:stretch>
            <a:fillRect/>
          </a:stretch>
        </p:blipFill>
        <p:spPr>
          <a:xfrm>
            <a:off x="1722438" y="2495550"/>
            <a:ext cx="3087687" cy="3257550"/>
          </a:xfrm>
          <a:ln/>
        </p:spPr>
      </p:pic>
      <p:sp>
        <p:nvSpPr>
          <p:cNvPr id="56323" name="Rectangle 2"/>
          <p:cNvSpPr/>
          <p:nvPr/>
        </p:nvSpPr>
        <p:spPr>
          <a:xfrm>
            <a:off x="838200" y="525463"/>
            <a:ext cx="8629650" cy="1160462"/>
          </a:xfrm>
          <a:prstGeom prst="rect">
            <a:avLst/>
          </a:prstGeom>
          <a:noFill/>
          <a:ln w="9525">
            <a:noFill/>
          </a:ln>
        </p:spPr>
        <p:txBody>
          <a:bodyPr wrap="none" anchor="ctr" anchorCtr="0"/>
          <a:p>
            <a:pPr algn="ctr" eaLnBrk="0" hangingPunct="0"/>
            <a:r>
              <a:rPr lang="en-US" altLang="en-US" sz="3300" b="1" dirty="0">
                <a:solidFill>
                  <a:srgbClr val="FF0000"/>
                </a:solidFill>
                <a:latin typeface="Times New Roman" panose="02020603050405020304" pitchFamily="18" charset="0"/>
              </a:rPr>
              <a:t>Hạn chế ly hôn của người chồng?</a:t>
            </a:r>
            <a:endParaRPr lang="en-US" altLang="en-US" sz="3300" b="1" dirty="0">
              <a:solidFill>
                <a:srgbClr val="FF0000"/>
              </a:solidFill>
              <a:latin typeface="Times New Roman" panose="02020603050405020304" pitchFamily="18" charset="0"/>
              <a:ea typeface="Times New Roman" panose="02020603050405020304" pitchFamily="18" charset="0"/>
            </a:endParaRPr>
          </a:p>
        </p:txBody>
      </p:sp>
      <p:pic>
        <p:nvPicPr>
          <p:cNvPr id="56324" name="Picture 4"/>
          <p:cNvPicPr>
            <a:picLocks noChangeAspect="1"/>
          </p:cNvPicPr>
          <p:nvPr/>
        </p:nvPicPr>
        <p:blipFill>
          <a:blip r:embed="rId3"/>
          <a:stretch>
            <a:fillRect/>
          </a:stretch>
        </p:blipFill>
        <p:spPr>
          <a:xfrm>
            <a:off x="228600" y="2489200"/>
            <a:ext cx="2667000" cy="3257550"/>
          </a:xfrm>
          <a:prstGeom prst="rect">
            <a:avLst/>
          </a:prstGeom>
          <a:noFill/>
          <a:ln w="9525">
            <a:noFill/>
          </a:ln>
        </p:spPr>
      </p:pic>
      <p:pic>
        <p:nvPicPr>
          <p:cNvPr id="54277" name="Picture 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209800"/>
            <a:ext cx="2878514" cy="35369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69" name="Group 1"/>
          <p:cNvGrpSpPr/>
          <p:nvPr/>
        </p:nvGrpSpPr>
        <p:grpSpPr>
          <a:xfrm>
            <a:off x="179388" y="735013"/>
            <a:ext cx="8659812" cy="5513387"/>
            <a:chOff x="26963" y="734539"/>
            <a:chExt cx="8659832" cy="5513861"/>
          </a:xfrm>
        </p:grpSpPr>
        <p:sp>
          <p:nvSpPr>
            <p:cNvPr id="58370" name="Text Box 5"/>
            <p:cNvSpPr txBox="1"/>
            <p:nvPr/>
          </p:nvSpPr>
          <p:spPr>
            <a:xfrm>
              <a:off x="26963" y="734539"/>
              <a:ext cx="5638790" cy="600293"/>
            </a:xfrm>
            <a:prstGeom prst="rect">
              <a:avLst/>
            </a:prstGeom>
            <a:noFill/>
            <a:ln w="9525">
              <a:noFill/>
            </a:ln>
          </p:spPr>
          <p:txBody>
            <a:bodyPr anchor="t" anchorCtr="0">
              <a:spAutoFit/>
            </a:bodyPr>
            <a:p>
              <a:pPr>
                <a:lnSpc>
                  <a:spcPct val="150000"/>
                </a:lnSpc>
              </a:pPr>
              <a:r>
                <a:rPr lang="en-US" altLang="vi-VN" sz="2500" b="1" dirty="0">
                  <a:solidFill>
                    <a:srgbClr val="0000FF"/>
                  </a:solidFill>
                  <a:latin typeface="Times New Roman" panose="02020603050405020304" pitchFamily="18" charset="0"/>
                </a:rPr>
                <a:t>c) Chia tài sản khi ly hôn </a:t>
              </a:r>
              <a:endParaRPr lang="en-US" altLang="vi-VN" sz="2500" dirty="0">
                <a:solidFill>
                  <a:srgbClr val="0000FF"/>
                </a:solidFill>
                <a:latin typeface="Times New Roman" panose="02020603050405020304" pitchFamily="18" charset="0"/>
                <a:ea typeface="Times New Roman" panose="02020603050405020304" pitchFamily="18" charset="0"/>
              </a:endParaRPr>
            </a:p>
          </p:txBody>
        </p:sp>
        <p:sp>
          <p:nvSpPr>
            <p:cNvPr id="58371" name="Line 6"/>
            <p:cNvSpPr/>
            <p:nvPr/>
          </p:nvSpPr>
          <p:spPr>
            <a:xfrm>
              <a:off x="5105394" y="1219200"/>
              <a:ext cx="0" cy="5029200"/>
            </a:xfrm>
            <a:prstGeom prst="line">
              <a:avLst/>
            </a:prstGeom>
            <a:ln w="9525" cap="flat" cmpd="sng">
              <a:solidFill>
                <a:schemeClr val="tx1"/>
              </a:solidFill>
              <a:prstDash val="solid"/>
              <a:round/>
              <a:headEnd type="none" w="med" len="med"/>
              <a:tailEnd type="none" w="med" len="med"/>
            </a:ln>
          </p:spPr>
        </p:sp>
        <p:pic>
          <p:nvPicPr>
            <p:cNvPr id="36872" name="Picture 16"/>
            <p:cNvPicPr>
              <a:picLocks noChangeAspect="1" noChangeArrowheads="1"/>
            </p:cNvPicPr>
            <p:nvPr/>
          </p:nvPicPr>
          <p:blipFill>
            <a:blip r:embed="rId1"/>
            <a:srcRect/>
            <a:stretch>
              <a:fillRect/>
            </a:stretch>
          </p:blipFill>
          <p:spPr bwMode="auto">
            <a:xfrm>
              <a:off x="5257787" y="3657377"/>
              <a:ext cx="3429008" cy="2591023"/>
            </a:xfrm>
            <a:prstGeom prst="rect">
              <a:avLst/>
            </a:prstGeom>
          </p:spPr>
          <p:style>
            <a:lnRef idx="2">
              <a:schemeClr val="accent1"/>
            </a:lnRef>
            <a:fillRef idx="1">
              <a:schemeClr val="lt1"/>
            </a:fillRef>
            <a:effectRef idx="0">
              <a:schemeClr val="accent1"/>
            </a:effectRef>
            <a:fontRef idx="minor">
              <a:schemeClr val="dk1"/>
            </a:fontRef>
          </p:style>
        </p:pic>
      </p:grpSp>
      <p:sp>
        <p:nvSpPr>
          <p:cNvPr id="2" name="Title 1"/>
          <p:cNvSpPr txBox="1"/>
          <p:nvPr/>
        </p:nvSpPr>
        <p:spPr bwMode="auto">
          <a:xfrm>
            <a:off x="533400" y="-39426"/>
            <a:ext cx="73914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2.4.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Chấm</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dứt</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hôn</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nhân</a:t>
            </a:r>
            <a:endPar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endParaRPr>
          </a:p>
        </p:txBody>
      </p:sp>
      <p:pic>
        <p:nvPicPr>
          <p:cNvPr id="11" name="Picture 25"/>
          <p:cNvPicPr>
            <a:picLocks noChangeAspect="1" noChangeArrowheads="1"/>
          </p:cNvPicPr>
          <p:nvPr/>
        </p:nvPicPr>
        <p:blipFill>
          <a:blip r:embed="rId2"/>
          <a:srcRect/>
          <a:stretch>
            <a:fillRect/>
          </a:stretch>
        </p:blipFill>
        <p:spPr bwMode="auto">
          <a:xfrm>
            <a:off x="5410200" y="1281113"/>
            <a:ext cx="3429000" cy="2238375"/>
          </a:xfrm>
          <a:prstGeom prst="rect">
            <a:avLst/>
          </a:prstGeom>
        </p:spPr>
        <p:style>
          <a:lnRef idx="2">
            <a:schemeClr val="accent1"/>
          </a:lnRef>
          <a:fillRef idx="1">
            <a:schemeClr val="lt1"/>
          </a:fillRef>
          <a:effectRef idx="0">
            <a:schemeClr val="accent1"/>
          </a:effectRef>
          <a:fontRef idx="minor">
            <a:schemeClr val="dk1"/>
          </a:fontRef>
        </p:style>
      </p:pic>
      <p:sp>
        <p:nvSpPr>
          <p:cNvPr id="58375" name="Text Box 5"/>
          <p:cNvSpPr txBox="1"/>
          <p:nvPr/>
        </p:nvSpPr>
        <p:spPr>
          <a:xfrm>
            <a:off x="179388" y="1639888"/>
            <a:ext cx="5029200" cy="1016000"/>
          </a:xfrm>
          <a:prstGeom prst="rect">
            <a:avLst/>
          </a:prstGeom>
          <a:noFill/>
          <a:ln w="9525">
            <a:noFill/>
          </a:ln>
        </p:spPr>
        <p:txBody>
          <a:bodyPr anchor="t" anchorCtr="0">
            <a:spAutoFit/>
          </a:bodyPr>
          <a:p>
            <a:pPr algn="just"/>
            <a:r>
              <a:rPr lang="vi-VN" altLang="vi-VN" sz="3000" dirty="0">
                <a:latin typeface="Arial" panose="020B0604020202020204" pitchFamily="34" charset="0"/>
              </a:rPr>
              <a:t>Việc phân chia tài sản do các bên thỏa thuận</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sp>
        <p:nvSpPr>
          <p:cNvPr id="58376" name="Text Box 5"/>
          <p:cNvSpPr txBox="1"/>
          <p:nvPr/>
        </p:nvSpPr>
        <p:spPr>
          <a:xfrm>
            <a:off x="204788" y="2895600"/>
            <a:ext cx="5029200" cy="2400300"/>
          </a:xfrm>
          <a:prstGeom prst="rect">
            <a:avLst/>
          </a:prstGeom>
          <a:noFill/>
          <a:ln w="9525">
            <a:noFill/>
          </a:ln>
        </p:spPr>
        <p:txBody>
          <a:bodyPr anchor="t" anchorCtr="0">
            <a:spAutoFit/>
          </a:bodyPr>
          <a:p>
            <a:pPr algn="just"/>
            <a:r>
              <a:rPr lang="vi-VN" altLang="vi-VN" sz="3000" dirty="0">
                <a:latin typeface="Arial" panose="020B0604020202020204" pitchFamily="34" charset="0"/>
              </a:rPr>
              <a:t>Tài sản chung của vợ chồng được chia đôi nhưng có tính đến hoàn cảnh, công sức đóng góp của vợ, chồng và mức độ  lỗi của mỗi bên</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393" name="Group 1"/>
          <p:cNvGrpSpPr/>
          <p:nvPr/>
        </p:nvGrpSpPr>
        <p:grpSpPr>
          <a:xfrm>
            <a:off x="179388" y="735013"/>
            <a:ext cx="8659812" cy="5513387"/>
            <a:chOff x="26963" y="734539"/>
            <a:chExt cx="8659832" cy="5513861"/>
          </a:xfrm>
        </p:grpSpPr>
        <p:sp>
          <p:nvSpPr>
            <p:cNvPr id="59394" name="Text Box 5"/>
            <p:cNvSpPr txBox="1"/>
            <p:nvPr/>
          </p:nvSpPr>
          <p:spPr>
            <a:xfrm>
              <a:off x="26963" y="734539"/>
              <a:ext cx="4926035" cy="523265"/>
            </a:xfrm>
            <a:prstGeom prst="rect">
              <a:avLst/>
            </a:prstGeom>
            <a:noFill/>
            <a:ln w="9525">
              <a:noFill/>
            </a:ln>
          </p:spPr>
          <p:txBody>
            <a:bodyPr anchor="t" anchorCtr="0">
              <a:spAutoFit/>
            </a:bodyPr>
            <a:p>
              <a:pPr eaLnBrk="0" hangingPunct="0">
                <a:spcBef>
                  <a:spcPct val="20000"/>
                </a:spcBef>
              </a:pPr>
              <a:r>
                <a:rPr lang="en-US" altLang="vi-VN" sz="2800" b="1" dirty="0">
                  <a:solidFill>
                    <a:srgbClr val="0000CC"/>
                  </a:solidFill>
                  <a:latin typeface="Times New Roman" panose="02020603050405020304" pitchFamily="18" charset="0"/>
                </a:rPr>
                <a:t>d) Việc chăm sóc, nuôi dạy con</a:t>
              </a:r>
              <a:endParaRPr lang="vi-VN" altLang="vi-VN" sz="2800" b="1" dirty="0">
                <a:solidFill>
                  <a:srgbClr val="0000CC"/>
                </a:solidFill>
                <a:latin typeface="Times New Roman" panose="02020603050405020304" pitchFamily="18" charset="0"/>
                <a:ea typeface="Times New Roman" panose="02020603050405020304" pitchFamily="18" charset="0"/>
              </a:endParaRPr>
            </a:p>
          </p:txBody>
        </p:sp>
        <p:sp>
          <p:nvSpPr>
            <p:cNvPr id="59395" name="Line 6"/>
            <p:cNvSpPr/>
            <p:nvPr/>
          </p:nvSpPr>
          <p:spPr>
            <a:xfrm>
              <a:off x="5105394" y="1219200"/>
              <a:ext cx="0" cy="5029200"/>
            </a:xfrm>
            <a:prstGeom prst="line">
              <a:avLst/>
            </a:prstGeom>
            <a:ln w="9525" cap="flat" cmpd="sng">
              <a:solidFill>
                <a:schemeClr val="tx1"/>
              </a:solidFill>
              <a:prstDash val="solid"/>
              <a:round/>
              <a:headEnd type="none" w="med" len="med"/>
              <a:tailEnd type="none" w="med" len="med"/>
            </a:ln>
          </p:spPr>
        </p:sp>
        <p:pic>
          <p:nvPicPr>
            <p:cNvPr id="36872" name="Picture 16"/>
            <p:cNvPicPr>
              <a:picLocks noChangeAspect="1" noChangeArrowheads="1"/>
            </p:cNvPicPr>
            <p:nvPr/>
          </p:nvPicPr>
          <p:blipFill>
            <a:blip r:embed="rId1"/>
            <a:srcRect/>
            <a:stretch>
              <a:fillRect/>
            </a:stretch>
          </p:blipFill>
          <p:spPr bwMode="auto">
            <a:xfrm>
              <a:off x="5257787" y="3733584"/>
              <a:ext cx="3429008" cy="2514816"/>
            </a:xfrm>
            <a:prstGeom prst="rect">
              <a:avLst/>
            </a:prstGeom>
          </p:spPr>
          <p:style>
            <a:lnRef idx="2">
              <a:schemeClr val="accent1"/>
            </a:lnRef>
            <a:fillRef idx="1">
              <a:schemeClr val="lt1"/>
            </a:fillRef>
            <a:effectRef idx="0">
              <a:schemeClr val="accent1"/>
            </a:effectRef>
            <a:fontRef idx="minor">
              <a:schemeClr val="dk1"/>
            </a:fontRef>
          </p:style>
        </p:pic>
      </p:grpSp>
      <p:sp>
        <p:nvSpPr>
          <p:cNvPr id="2" name="Title 1"/>
          <p:cNvSpPr txBox="1"/>
          <p:nvPr/>
        </p:nvSpPr>
        <p:spPr bwMode="auto">
          <a:xfrm>
            <a:off x="533400" y="-39426"/>
            <a:ext cx="73914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2.4.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Chấm</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dứt</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hôn</a:t>
            </a:r>
            <a:r>
              <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800" b="1" kern="1200" cap="none" spc="0" normalizeH="0" baseline="0" noProof="0" dirty="0" err="1">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nhân</a:t>
            </a:r>
            <a:endParaRPr kumimoji="0" lang="en-US" sz="28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endParaRPr>
          </a:p>
        </p:txBody>
      </p:sp>
      <p:pic>
        <p:nvPicPr>
          <p:cNvPr id="11" name="Picture 25"/>
          <p:cNvPicPr>
            <a:picLocks noChangeAspect="1" noChangeArrowheads="1"/>
          </p:cNvPicPr>
          <p:nvPr/>
        </p:nvPicPr>
        <p:blipFill>
          <a:blip r:embed="rId2"/>
          <a:srcRect/>
          <a:stretch>
            <a:fillRect/>
          </a:stretch>
        </p:blipFill>
        <p:spPr bwMode="auto">
          <a:xfrm>
            <a:off x="5445125" y="1281113"/>
            <a:ext cx="3359150" cy="2238375"/>
          </a:xfrm>
          <a:prstGeom prst="rect">
            <a:avLst/>
          </a:prstGeom>
        </p:spPr>
        <p:style>
          <a:lnRef idx="2">
            <a:schemeClr val="accent1"/>
          </a:lnRef>
          <a:fillRef idx="1">
            <a:schemeClr val="lt1"/>
          </a:fillRef>
          <a:effectRef idx="0">
            <a:schemeClr val="accent1"/>
          </a:effectRef>
          <a:fontRef idx="minor">
            <a:schemeClr val="dk1"/>
          </a:fontRef>
        </p:style>
      </p:pic>
      <p:sp>
        <p:nvSpPr>
          <p:cNvPr id="59399" name="Text Box 5"/>
          <p:cNvSpPr txBox="1"/>
          <p:nvPr/>
        </p:nvSpPr>
        <p:spPr>
          <a:xfrm>
            <a:off x="179388" y="1400175"/>
            <a:ext cx="5029200" cy="2060575"/>
          </a:xfrm>
          <a:prstGeom prst="rect">
            <a:avLst/>
          </a:prstGeom>
          <a:noFill/>
          <a:ln w="9525">
            <a:noFill/>
          </a:ln>
        </p:spPr>
        <p:txBody>
          <a:bodyPr anchor="t" anchorCtr="0">
            <a:spAutoFit/>
          </a:bodyPr>
          <a:p>
            <a:pPr algn="just"/>
            <a:r>
              <a:rPr lang="vi-VN" altLang="vi-VN" sz="3200" dirty="0">
                <a:latin typeface="Times New Roman" panose="02020603050405020304" pitchFamily="18" charset="0"/>
              </a:rPr>
              <a:t>Vợ, chồng thỏa thuận về người trực tiếp nuôi con, nghĩa vụ, quyền của mỗi bên sau khi ly hôn</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sp>
        <p:nvSpPr>
          <p:cNvPr id="59400" name="Text Box 5"/>
          <p:cNvSpPr txBox="1"/>
          <p:nvPr/>
        </p:nvSpPr>
        <p:spPr>
          <a:xfrm>
            <a:off x="177800" y="3525838"/>
            <a:ext cx="5029200" cy="2554287"/>
          </a:xfrm>
          <a:prstGeom prst="rect">
            <a:avLst/>
          </a:prstGeom>
          <a:noFill/>
          <a:ln w="9525">
            <a:noFill/>
          </a:ln>
        </p:spPr>
        <p:txBody>
          <a:bodyPr anchor="t" anchorCtr="0">
            <a:spAutoFit/>
          </a:bodyPr>
          <a:p>
            <a:pPr algn="just"/>
            <a:r>
              <a:rPr lang="vi-VN" altLang="vi-VN" sz="3200" dirty="0">
                <a:latin typeface="Times New Roman" panose="02020603050405020304" pitchFamily="18" charset="0"/>
              </a:rPr>
              <a:t>Sau khi ly hôn, cha mẹ vẫn có quyền, nghĩa vụ nuôi dưỡng, giáo dục con chưa th</a:t>
            </a:r>
            <a:r>
              <a:rPr lang="vi-VN" altLang="vi-VN" sz="3200" dirty="0">
                <a:latin typeface="Times New Roman" panose="02020603050405020304" pitchFamily="18" charset="0"/>
                <a:ea typeface="Times New Roman" panose="02020603050405020304" pitchFamily="18" charset="0"/>
              </a:rPr>
              <a:t>à</a:t>
            </a:r>
            <a:r>
              <a:rPr lang="vi-VN" altLang="vi-VN" sz="3200" dirty="0">
                <a:latin typeface="Times New Roman" panose="02020603050405020304" pitchFamily="18" charset="0"/>
              </a:rPr>
              <a:t>nh niên, con đã th</a:t>
            </a:r>
            <a:r>
              <a:rPr lang="vi-VN" altLang="vi-VN" sz="3200" dirty="0">
                <a:latin typeface="Times New Roman" panose="02020603050405020304" pitchFamily="18" charset="0"/>
                <a:ea typeface="Times New Roman" panose="02020603050405020304" pitchFamily="18" charset="0"/>
              </a:rPr>
              <a:t>à</a:t>
            </a:r>
            <a:r>
              <a:rPr lang="vi-VN" altLang="vi-VN" sz="3200" dirty="0">
                <a:latin typeface="Times New Roman" panose="02020603050405020304" pitchFamily="18" charset="0"/>
              </a:rPr>
              <a:t>nh niên mất năng lực h</a:t>
            </a:r>
            <a:r>
              <a:rPr lang="vi-VN" altLang="vi-VN" sz="3200" dirty="0">
                <a:latin typeface="Times New Roman" panose="02020603050405020304" pitchFamily="18" charset="0"/>
                <a:ea typeface="Times New Roman" panose="02020603050405020304" pitchFamily="18" charset="0"/>
              </a:rPr>
              <a:t>à</a:t>
            </a:r>
            <a:r>
              <a:rPr lang="vi-VN" altLang="vi-VN" sz="3200" dirty="0">
                <a:latin typeface="Times New Roman" panose="02020603050405020304" pitchFamily="18" charset="0"/>
              </a:rPr>
              <a:t>nh vi dân sự</a:t>
            </a:r>
            <a:endParaRPr lang="en-US" altLang="vi-VN" sz="3000"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8" name="Rectangle 2"/>
          <p:cNvSpPr txBox="1"/>
          <p:nvPr/>
        </p:nvSpPr>
        <p:spPr>
          <a:xfrm>
            <a:off x="517525" y="563563"/>
            <a:ext cx="8001000" cy="838200"/>
          </a:xfrm>
          <a:prstGeom prst="rect">
            <a:avLst/>
          </a:prstGeom>
          <a:noFill/>
          <a:ln w="9525">
            <a:noFill/>
          </a:ln>
        </p:spPr>
        <p:txBody>
          <a:bodyPr anchor="t" anchorCtr="0"/>
          <a:p>
            <a:pPr algn="ctr">
              <a:spcBef>
                <a:spcPct val="20000"/>
              </a:spcBef>
            </a:pPr>
            <a:r>
              <a:rPr lang="en-US" altLang="en-US" sz="3600" b="1" dirty="0">
                <a:solidFill>
                  <a:srgbClr val="FF0000"/>
                </a:solidFill>
                <a:latin typeface="Times New Roman" panose="02020603050405020304" pitchFamily="18" charset="0"/>
              </a:rPr>
              <a:t>1.2. Đối t</a:t>
            </a:r>
            <a:r>
              <a:rPr lang="vi-VN" altLang="en-US" sz="3600" b="1" dirty="0">
                <a:solidFill>
                  <a:srgbClr val="FF0000"/>
                </a:solidFill>
                <a:latin typeface="Times New Roman" panose="02020603050405020304" pitchFamily="18" charset="0"/>
              </a:rPr>
              <a:t>ư</a:t>
            </a:r>
            <a:r>
              <a:rPr lang="en-US" altLang="en-US" sz="3600" b="1" dirty="0">
                <a:solidFill>
                  <a:srgbClr val="FF0000"/>
                </a:solidFill>
                <a:latin typeface="Times New Roman" panose="02020603050405020304" pitchFamily="18" charset="0"/>
              </a:rPr>
              <a:t>ợng điều chỉnh</a:t>
            </a:r>
            <a:endParaRPr lang="en-US" altLang="en-US" sz="3600" b="1" dirty="0">
              <a:solidFill>
                <a:srgbClr val="FF0000"/>
              </a:solidFill>
              <a:latin typeface="Times New Roman" panose="02020603050405020304" pitchFamily="18" charset="0"/>
              <a:ea typeface="Times New Roman" panose="02020603050405020304" pitchFamily="18" charset="0"/>
            </a:endParaRPr>
          </a:p>
        </p:txBody>
      </p:sp>
      <p:sp>
        <p:nvSpPr>
          <p:cNvPr id="13316" name="Line 7"/>
          <p:cNvSpPr/>
          <p:nvPr/>
        </p:nvSpPr>
        <p:spPr>
          <a:xfrm>
            <a:off x="1357313" y="3048000"/>
            <a:ext cx="0" cy="609600"/>
          </a:xfrm>
          <a:prstGeom prst="line">
            <a:avLst/>
          </a:prstGeom>
          <a:ln w="38100" cap="flat" cmpd="sng">
            <a:solidFill>
              <a:srgbClr val="FF0000"/>
            </a:solidFill>
            <a:prstDash val="solid"/>
            <a:round/>
            <a:headEnd type="none" w="med" len="med"/>
            <a:tailEnd type="triangle" w="med" len="med"/>
          </a:ln>
        </p:spPr>
      </p:sp>
      <p:sp>
        <p:nvSpPr>
          <p:cNvPr id="13317" name="Line 9"/>
          <p:cNvSpPr/>
          <p:nvPr/>
        </p:nvSpPr>
        <p:spPr>
          <a:xfrm flipV="1">
            <a:off x="1357313" y="4114800"/>
            <a:ext cx="0" cy="533400"/>
          </a:xfrm>
          <a:prstGeom prst="line">
            <a:avLst/>
          </a:prstGeom>
          <a:ln w="38100" cap="flat" cmpd="sng">
            <a:solidFill>
              <a:srgbClr val="FF0000"/>
            </a:solidFill>
            <a:prstDash val="solid"/>
            <a:round/>
            <a:headEnd type="none" w="med" len="med"/>
            <a:tailEnd type="triangle" w="med" len="med"/>
          </a:ln>
        </p:spPr>
      </p:sp>
      <p:sp>
        <p:nvSpPr>
          <p:cNvPr id="20485" name="Oval 5"/>
          <p:cNvSpPr>
            <a:spLocks noChangeArrowheads="1"/>
          </p:cNvSpPr>
          <p:nvPr/>
        </p:nvSpPr>
        <p:spPr bwMode="auto">
          <a:xfrm>
            <a:off x="690563" y="1752600"/>
            <a:ext cx="1357313" cy="14097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spc="0" normalizeH="0" baseline="0" noProof="1" dirty="0">
                <a:solidFill>
                  <a:srgbClr val="0000FF"/>
                </a:solidFill>
                <a:latin typeface="Times New Roman" panose="02020603050405020304" pitchFamily="18" charset="0"/>
                <a:ea typeface="+mn-ea"/>
                <a:cs typeface="Arial" panose="020B0604020202020204" pitchFamily="34" charset="0"/>
              </a:rPr>
              <a:t>Quân hệ </a:t>
            </a:r>
            <a:endParaRPr kumimoji="0" lang="en-US" altLang="en-US" sz="1800" b="1" i="0" u="none" strike="noStrike" kern="1200" cap="none" spc="0" normalizeH="0" baseline="0" noProof="1" dirty="0">
              <a:solidFill>
                <a:srgbClr val="0000FF"/>
              </a:solidFill>
              <a:latin typeface="Times New Roman" panose="02020603050405020304" pitchFamily="18"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spc="0" normalizeH="0" baseline="0" noProof="1" dirty="0">
                <a:solidFill>
                  <a:srgbClr val="0000FF"/>
                </a:solidFill>
                <a:latin typeface="Times New Roman" panose="02020603050405020304" pitchFamily="18" charset="0"/>
                <a:ea typeface="+mn-ea"/>
                <a:cs typeface="Arial" panose="020B0604020202020204" pitchFamily="34" charset="0"/>
              </a:rPr>
              <a:t>nhân thân</a:t>
            </a:r>
            <a:endParaRPr kumimoji="0" lang="en-US" altLang="en-US" sz="1800" b="1" i="0" u="none" strike="noStrike" kern="1200" cap="none" spc="0" normalizeH="0" baseline="0" noProof="1" dirty="0">
              <a:solidFill>
                <a:srgbClr val="0000FF"/>
              </a:solidFill>
              <a:latin typeface="Times New Roman" panose="02020603050405020304" pitchFamily="18" charset="0"/>
              <a:ea typeface="Arial" panose="020B0604020202020204" pitchFamily="34" charset="0"/>
              <a:cs typeface="+mn-cs"/>
            </a:endParaRPr>
          </a:p>
        </p:txBody>
      </p:sp>
      <p:sp>
        <p:nvSpPr>
          <p:cNvPr id="20486" name="Oval 6"/>
          <p:cNvSpPr>
            <a:spLocks noChangeArrowheads="1"/>
          </p:cNvSpPr>
          <p:nvPr/>
        </p:nvSpPr>
        <p:spPr bwMode="auto">
          <a:xfrm>
            <a:off x="690563" y="4781550"/>
            <a:ext cx="1355725" cy="1333500"/>
          </a:xfrm>
          <a:prstGeom prst="ellipse">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spc="0" normalizeH="0" baseline="0" noProof="1" dirty="0">
                <a:solidFill>
                  <a:srgbClr val="0000FF"/>
                </a:solidFill>
                <a:latin typeface="Times New Roman" panose="02020603050405020304" pitchFamily="18" charset="0"/>
                <a:ea typeface="+mn-ea"/>
                <a:cs typeface="Arial" panose="020B0604020202020204" pitchFamily="34" charset="0"/>
              </a:rPr>
              <a:t>Quan hệ</a:t>
            </a:r>
            <a:endParaRPr kumimoji="0" lang="en-US" altLang="en-US" sz="1800" b="1" i="0" u="none" strike="noStrike" kern="1200" cap="none" spc="0" normalizeH="0" baseline="0" noProof="1" dirty="0">
              <a:solidFill>
                <a:srgbClr val="0000FF"/>
              </a:solidFill>
              <a:latin typeface="Times New Roman" panose="02020603050405020304" pitchFamily="18"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spc="0" normalizeH="0" baseline="0" noProof="1" dirty="0">
                <a:solidFill>
                  <a:srgbClr val="0000FF"/>
                </a:solidFill>
                <a:latin typeface="Times New Roman" panose="02020603050405020304" pitchFamily="18" charset="0"/>
                <a:ea typeface="+mn-ea"/>
                <a:cs typeface="Arial" panose="020B0604020202020204" pitchFamily="34" charset="0"/>
              </a:rPr>
              <a:t>t</a:t>
            </a:r>
            <a:r>
              <a:rPr kumimoji="0" lang="en-US" altLang="en-US" sz="1800" b="1" i="0" u="none" strike="noStrike" kern="1200" cap="none" spc="0" normalizeH="0" baseline="0" noProof="1" dirty="0">
                <a:solidFill>
                  <a:srgbClr val="0000FF"/>
                </a:solidFill>
                <a:latin typeface="Times New Roman" panose="02020603050405020304" pitchFamily="18" charset="0"/>
                <a:ea typeface="Arial" panose="020B0604020202020204" pitchFamily="34" charset="0"/>
                <a:cs typeface="+mn-cs"/>
              </a:rPr>
              <a:t>à</a:t>
            </a:r>
            <a:r>
              <a:rPr kumimoji="0" lang="en-US" altLang="en-US" sz="1800" b="1" i="0" u="none" strike="noStrike" kern="1200" cap="none" spc="0" normalizeH="0" baseline="0" noProof="1" dirty="0">
                <a:solidFill>
                  <a:srgbClr val="0000FF"/>
                </a:solidFill>
                <a:latin typeface="Times New Roman" panose="02020603050405020304" pitchFamily="18" charset="0"/>
                <a:ea typeface="+mn-ea"/>
                <a:cs typeface="Arial" panose="020B0604020202020204" pitchFamily="34" charset="0"/>
              </a:rPr>
              <a:t>i sản</a:t>
            </a:r>
            <a:endParaRPr kumimoji="0" lang="en-US" altLang="en-US" sz="1800" b="1" i="0" u="none" strike="noStrike" kern="1200" cap="none" spc="0" normalizeH="0" baseline="0" noProof="1" dirty="0">
              <a:solidFill>
                <a:srgbClr val="0000FF"/>
              </a:solidFill>
              <a:latin typeface="Times New Roman" panose="02020603050405020304" pitchFamily="18" charset="0"/>
              <a:ea typeface="Arial" panose="020B0604020202020204" pitchFamily="34" charset="0"/>
              <a:cs typeface="+mn-cs"/>
            </a:endParaRPr>
          </a:p>
        </p:txBody>
      </p:sp>
      <p:sp>
        <p:nvSpPr>
          <p:cNvPr id="20488" name="Rectangle 8"/>
          <p:cNvSpPr>
            <a:spLocks noChangeArrowheads="1"/>
          </p:cNvSpPr>
          <p:nvPr/>
        </p:nvSpPr>
        <p:spPr bwMode="auto">
          <a:xfrm>
            <a:off x="573088" y="3676650"/>
            <a:ext cx="1524000" cy="4953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1800" b="1" i="0" u="none" strike="noStrike" kern="1200" cap="none" spc="0" normalizeH="0" baseline="0" noProof="1" dirty="0">
                <a:solidFill>
                  <a:srgbClr val="FF0000"/>
                </a:solidFill>
                <a:latin typeface="Times New Roman" panose="02020603050405020304" pitchFamily="18" charset="0"/>
                <a:ea typeface="+mn-ea"/>
                <a:cs typeface="Arial" panose="020B0604020202020204" pitchFamily="34" charset="0"/>
              </a:rPr>
              <a:t>Luật HN&amp;GĐ</a:t>
            </a:r>
            <a:endParaRPr kumimoji="0" lang="en-US" altLang="en-US" sz="1800" b="1" i="0" u="none" strike="noStrike" kern="1200" cap="none" spc="0" normalizeH="0" baseline="0" noProof="1" dirty="0">
              <a:solidFill>
                <a:srgbClr val="FF0000"/>
              </a:solidFill>
              <a:latin typeface="Times New Roman" panose="02020603050405020304" pitchFamily="18" charset="0"/>
              <a:ea typeface="Arial" panose="020B0604020202020204" pitchFamily="34" charset="0"/>
              <a:cs typeface="+mn-cs"/>
            </a:endParaRPr>
          </a:p>
        </p:txBody>
      </p:sp>
      <p:cxnSp>
        <p:nvCxnSpPr>
          <p:cNvPr id="3" name="Straight Arrow Connector 2"/>
          <p:cNvCxnSpPr/>
          <p:nvPr/>
        </p:nvCxnSpPr>
        <p:spPr bwMode="auto">
          <a:xfrm>
            <a:off x="2141538" y="2457450"/>
            <a:ext cx="606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 name="Rectangle 4"/>
          <p:cNvSpPr/>
          <p:nvPr/>
        </p:nvSpPr>
        <p:spPr bwMode="auto">
          <a:xfrm>
            <a:off x="2971800" y="1981200"/>
            <a:ext cx="5257800" cy="1371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marL="0" marR="0" lvl="0" indent="0" algn="just" defTabSz="914400" rtl="0" eaLnBrk="0" fontAlgn="base" latinLnBrk="0" hangingPunct="0">
              <a:lnSpc>
                <a:spcPct val="100000"/>
              </a:lnSpc>
              <a:spcBef>
                <a:spcPct val="0"/>
              </a:spcBef>
              <a:spcAft>
                <a:spcPct val="0"/>
              </a:spcAft>
              <a:buClrTx/>
              <a:buSzTx/>
              <a:buFontTx/>
              <a:buNone/>
            </a:pPr>
            <a:r>
              <a:rPr kumimoji="0" lang="vi-VN" altLang="x-none" sz="2500" b="0" i="0" u="none" strike="noStrike" kern="1200" cap="none" spc="0" normalizeH="0" baseline="0" noProof="1" dirty="0">
                <a:solidFill>
                  <a:srgbClr val="0000CC"/>
                </a:solidFill>
                <a:latin typeface="Times New Roman" panose="02020603050405020304" pitchFamily="18" charset="0"/>
                <a:ea typeface="+mn-ea"/>
                <a:cs typeface="Times New Roman" panose="02020603050405020304" pitchFamily="18" charset="0"/>
              </a:rPr>
              <a:t>Là những QHXH phát sinh giữa các thành viên trong gia đình về những lợi ích nhân thân.</a:t>
            </a:r>
            <a:endParaRPr kumimoji="0" lang="vi-VN" altLang="x-none" sz="2500" b="0" i="0" u="none" strike="noStrike" kern="1200" cap="none" spc="0" normalizeH="0" baseline="0" noProof="1" dirty="0">
              <a:solidFill>
                <a:srgbClr val="0000CC"/>
              </a:solidFill>
              <a:latin typeface="Times New Roman" panose="02020603050405020304" pitchFamily="18" charset="0"/>
              <a:ea typeface="Times New Roman" panose="02020603050405020304" pitchFamily="18" charset="0"/>
              <a:cs typeface="+mn-cs"/>
            </a:endParaRPr>
          </a:p>
        </p:txBody>
      </p:sp>
      <p:sp>
        <p:nvSpPr>
          <p:cNvPr id="14" name="Rectangle 13"/>
          <p:cNvSpPr/>
          <p:nvPr/>
        </p:nvSpPr>
        <p:spPr bwMode="auto">
          <a:xfrm>
            <a:off x="2971800" y="4457700"/>
            <a:ext cx="5257800" cy="15240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marL="0" marR="0" lvl="0" indent="0" algn="just" defTabSz="914400" rtl="0" eaLnBrk="0" fontAlgn="base" latinLnBrk="0" hangingPunct="0">
              <a:lnSpc>
                <a:spcPct val="100000"/>
              </a:lnSpc>
              <a:spcBef>
                <a:spcPct val="0"/>
              </a:spcBef>
              <a:spcAft>
                <a:spcPct val="0"/>
              </a:spcAft>
              <a:buClrTx/>
              <a:buSzTx/>
              <a:buFontTx/>
              <a:buNone/>
            </a:pPr>
            <a:r>
              <a:rPr kumimoji="0" lang="vi-VN" altLang="x-none" sz="2500" b="0" i="0" u="none" strike="noStrike" kern="1200" cap="none" spc="0" normalizeH="0" baseline="0" noProof="1" dirty="0">
                <a:solidFill>
                  <a:srgbClr val="0000CC"/>
                </a:solidFill>
                <a:latin typeface="Times New Roman" panose="02020603050405020304" pitchFamily="18" charset="0"/>
                <a:ea typeface="+mn-ea"/>
                <a:cs typeface="Times New Roman" panose="02020603050405020304" pitchFamily="18" charset="0"/>
              </a:rPr>
              <a:t>Là những quan hệ phát sinh giữa các thành viên trong gia đình về những lợi ích tài sản.</a:t>
            </a:r>
            <a:endParaRPr kumimoji="0" lang="vi-VN" altLang="x-none" sz="2500" b="0" i="0" u="none" strike="noStrike" kern="1200" cap="none" spc="0" normalizeH="0" baseline="0" noProof="1" dirty="0">
              <a:solidFill>
                <a:srgbClr val="0000CC"/>
              </a:solidFill>
              <a:latin typeface="Times New Roman" panose="02020603050405020304" pitchFamily="18" charset="0"/>
              <a:ea typeface="Times New Roman" panose="02020603050405020304" pitchFamily="18" charset="0"/>
              <a:cs typeface="+mn-cs"/>
            </a:endParaRPr>
          </a:p>
        </p:txBody>
      </p:sp>
      <p:cxnSp>
        <p:nvCxnSpPr>
          <p:cNvPr id="15" name="Straight Arrow Connector 14"/>
          <p:cNvCxnSpPr/>
          <p:nvPr/>
        </p:nvCxnSpPr>
        <p:spPr bwMode="auto">
          <a:xfrm>
            <a:off x="2141538" y="5448300"/>
            <a:ext cx="606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488"/>
                                        </p:tgtEl>
                                        <p:attrNameLst>
                                          <p:attrName>style.visibility</p:attrName>
                                        </p:attrNameLst>
                                      </p:cBhvr>
                                      <p:to>
                                        <p:strVal val="visible"/>
                                      </p:to>
                                    </p:set>
                                    <p:animEffect transition="in" filter="barn(inVertical)">
                                      <p:cBhvr>
                                        <p:cTn id="12" dur="500"/>
                                        <p:tgtEl>
                                          <p:spTgt spid="2048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barn(inVertical)">
                                      <p:cBhvr>
                                        <p:cTn id="17" dur="500"/>
                                        <p:tgtEl>
                                          <p:spTgt spid="20485"/>
                                        </p:tgtEl>
                                      </p:cBhvr>
                                    </p:animEffect>
                                  </p:childTnLst>
                                </p:cTn>
                              </p:par>
                              <p:par>
                                <p:cTn id="18" presetID="16" presetClass="entr" presetSubtype="21" fill="hold" nodeType="withEffect">
                                  <p:stCondLst>
                                    <p:cond delay="0"/>
                                  </p:stCondLst>
                                  <p:childTnLst>
                                    <p:set>
                                      <p:cBhvr>
                                        <p:cTn id="19" dur="1" fill="hold">
                                          <p:stCondLst>
                                            <p:cond delay="0"/>
                                          </p:stCondLst>
                                        </p:cTn>
                                        <p:tgtEl>
                                          <p:spTgt spid="13316"/>
                                        </p:tgtEl>
                                        <p:attrNameLst>
                                          <p:attrName>style.visibility</p:attrName>
                                        </p:attrNameLst>
                                      </p:cBhvr>
                                      <p:to>
                                        <p:strVal val="visible"/>
                                      </p:to>
                                    </p:set>
                                    <p:animEffect transition="in" filter="barn(inVertical)">
                                      <p:cBhvr>
                                        <p:cTn id="20" dur="500"/>
                                        <p:tgtEl>
                                          <p:spTgt spid="13316"/>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317"/>
                                        </p:tgtEl>
                                        <p:attrNameLst>
                                          <p:attrName>style.visibility</p:attrName>
                                        </p:attrNameLst>
                                      </p:cBhvr>
                                      <p:to>
                                        <p:strVal val="visible"/>
                                      </p:to>
                                    </p:set>
                                    <p:animEffect transition="in" filter="barn(inVertical)">
                                      <p:cBhvr>
                                        <p:cTn id="25" dur="500"/>
                                        <p:tgtEl>
                                          <p:spTgt spid="1331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486"/>
                                        </p:tgtEl>
                                        <p:attrNameLst>
                                          <p:attrName>style.visibility</p:attrName>
                                        </p:attrNameLst>
                                      </p:cBhvr>
                                      <p:to>
                                        <p:strVal val="visible"/>
                                      </p:to>
                                    </p:set>
                                    <p:animEffect transition="in" filter="barn(inVertical)">
                                      <p:cBhvr>
                                        <p:cTn id="28" dur="500"/>
                                        <p:tgtEl>
                                          <p:spTgt spid="2048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inVertical)">
                                      <p:cBhvr>
                                        <p:cTn id="33" dur="500"/>
                                        <p:tgtEl>
                                          <p:spTgt spid="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ircle(in)">
                                      <p:cBhvr>
                                        <p:cTn id="41" dur="2000"/>
                                        <p:tgtEl>
                                          <p:spTgt spid="15"/>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circle(in)">
                                      <p:cBhvr>
                                        <p:cTn id="4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485" grpId="0" animBg="1"/>
      <p:bldP spid="20486" grpId="0" animBg="1"/>
      <p:bldP spid="20488" grpId="0" animBg="1"/>
      <p:bldP spid="5"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Group 3"/>
          <p:cNvGrpSpPr/>
          <p:nvPr/>
        </p:nvGrpSpPr>
        <p:grpSpPr>
          <a:xfrm>
            <a:off x="304800" y="1676400"/>
            <a:ext cx="8458200" cy="4876800"/>
            <a:chOff x="304800" y="1676400"/>
            <a:chExt cx="8458200" cy="4876800"/>
          </a:xfrm>
        </p:grpSpPr>
        <p:sp>
          <p:nvSpPr>
            <p:cNvPr id="36869" name="Line 5"/>
            <p:cNvSpPr>
              <a:spLocks noChangeShapeType="1"/>
            </p:cNvSpPr>
            <p:nvPr/>
          </p:nvSpPr>
          <p:spPr bwMode="auto">
            <a:xfrm flipV="1">
              <a:off x="1295400" y="1676400"/>
              <a:ext cx="6705600" cy="0"/>
            </a:xfrm>
            <a:prstGeom prst="line">
              <a:avLst/>
            </a:prstGeom>
          </p:spPr>
          <p:style>
            <a:lnRef idx="2">
              <a:schemeClr val="accent2"/>
            </a:lnRef>
            <a:fillRef idx="0">
              <a:schemeClr val="accent2"/>
            </a:fillRef>
            <a:effectRef idx="1">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872" name="Line 8"/>
            <p:cNvSpPr>
              <a:spLocks noChangeShapeType="1"/>
            </p:cNvSpPr>
            <p:nvPr/>
          </p:nvSpPr>
          <p:spPr bwMode="auto">
            <a:xfrm>
              <a:off x="1295400" y="1676400"/>
              <a:ext cx="0" cy="609600"/>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15364" name="Group 2"/>
            <p:cNvGrpSpPr/>
            <p:nvPr/>
          </p:nvGrpSpPr>
          <p:grpSpPr>
            <a:xfrm>
              <a:off x="304800" y="2286000"/>
              <a:ext cx="8458200" cy="4267200"/>
              <a:chOff x="304800" y="2286000"/>
              <a:chExt cx="8458200" cy="4267200"/>
            </a:xfrm>
          </p:grpSpPr>
          <p:sp>
            <p:nvSpPr>
              <p:cNvPr id="36871" name="Rectangle 7"/>
              <p:cNvSpPr>
                <a:spLocks noChangeArrowheads="1"/>
              </p:cNvSpPr>
              <p:nvPr/>
            </p:nvSpPr>
            <p:spPr bwMode="auto">
              <a:xfrm>
                <a:off x="304800" y="2286000"/>
                <a:ext cx="1981200" cy="426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Căn</a:t>
                </a: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cứ</a:t>
                </a: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làm</a:t>
                </a: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phát</a:t>
                </a: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sinh</a:t>
                </a: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quan</a:t>
                </a: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hệ</a:t>
                </a:r>
                <a:r>
                  <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endParaRPr kumimoji="0" lang="en-US"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rgbClr val="A50021"/>
                    </a:solidFill>
                    <a:effectLst/>
                    <a:uLnTx/>
                    <a:uFillTx/>
                    <a:latin typeface="Times New Roman" panose="02020603050405020304" pitchFamily="18" charset="0"/>
                    <a:ea typeface="+mn-ea"/>
                    <a:cs typeface="+mn-cs"/>
                  </a:rPr>
                  <a:t>Những</a:t>
                </a: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n-cs"/>
                  </a:rPr>
                  <a:t> </a:t>
                </a:r>
                <a:endPar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rgbClr val="A50021"/>
                    </a:solidFill>
                    <a:effectLst/>
                    <a:uLnTx/>
                    <a:uFillTx/>
                    <a:latin typeface="Times New Roman" panose="02020603050405020304" pitchFamily="18" charset="0"/>
                    <a:ea typeface="+mn-ea"/>
                    <a:cs typeface="+mn-cs"/>
                  </a:rPr>
                  <a:t>sự</a:t>
                </a: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rgbClr val="A50021"/>
                    </a:solidFill>
                    <a:effectLst/>
                    <a:uLnTx/>
                    <a:uFillTx/>
                    <a:latin typeface="Times New Roman" panose="02020603050405020304" pitchFamily="18" charset="0"/>
                    <a:ea typeface="+mn-ea"/>
                    <a:cs typeface="+mn-cs"/>
                  </a:rPr>
                  <a:t>kiện</a:t>
                </a: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rgbClr val="A50021"/>
                    </a:solidFill>
                    <a:effectLst/>
                    <a:uLnTx/>
                    <a:uFillTx/>
                    <a:latin typeface="Times New Roman" panose="02020603050405020304" pitchFamily="18" charset="0"/>
                    <a:ea typeface="+mn-ea"/>
                    <a:cs typeface="+mn-cs"/>
                  </a:rPr>
                  <a:t>Plý</a:t>
                </a:r>
                <a:endPar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rgbClr val="A50021"/>
                    </a:solidFill>
                    <a:effectLst/>
                    <a:uLnTx/>
                    <a:uFillTx/>
                    <a:latin typeface="Times New Roman" panose="02020603050405020304" pitchFamily="18" charset="0"/>
                    <a:ea typeface="+mn-ea"/>
                    <a:cs typeface="+mn-cs"/>
                  </a:rPr>
                  <a:t>đặc</a:t>
                </a: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rgbClr val="A50021"/>
                    </a:solidFill>
                    <a:effectLst/>
                    <a:uLnTx/>
                    <a:uFillTx/>
                    <a:latin typeface="Times New Roman" panose="02020603050405020304" pitchFamily="18" charset="0"/>
                    <a:ea typeface="+mn-ea"/>
                    <a:cs typeface="+mn-cs"/>
                  </a:rPr>
                  <a:t>biệt</a:t>
                </a: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n-cs"/>
                  </a:rPr>
                  <a:t>:</a:t>
                </a:r>
                <a:endPar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rgbClr val="3333CC"/>
                    </a:solidFill>
                    <a:effectLst/>
                    <a:uLnTx/>
                    <a:uFillTx/>
                    <a:latin typeface="Times New Roman" panose="02020603050405020304" pitchFamily="18" charset="0"/>
                    <a:ea typeface="+mn-ea"/>
                    <a:cs typeface="+mn-cs"/>
                  </a:rPr>
                  <a:t>Hôn</a:t>
                </a:r>
                <a:r>
                  <a:rPr kumimoji="0" lang="en-US" altLang="en-US" sz="2800" b="0" i="0" u="none" strike="noStrike" kern="1200" cap="none" spc="0" normalizeH="0" baseline="0" noProof="0" dirty="0">
                    <a:ln>
                      <a:noFill/>
                    </a:ln>
                    <a:solidFill>
                      <a:srgbClr val="3333CC"/>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rgbClr val="3333CC"/>
                    </a:solidFill>
                    <a:effectLst/>
                    <a:uLnTx/>
                    <a:uFillTx/>
                    <a:latin typeface="Times New Roman" panose="02020603050405020304" pitchFamily="18" charset="0"/>
                    <a:ea typeface="+mn-ea"/>
                    <a:cs typeface="+mn-cs"/>
                  </a:rPr>
                  <a:t>nhân</a:t>
                </a:r>
                <a:endParaRPr kumimoji="0" lang="en-US" altLang="en-US" sz="2800" b="0" i="0" u="none" strike="noStrike" kern="1200" cap="none" spc="0" normalizeH="0" baseline="0" noProof="0" dirty="0">
                  <a:ln>
                    <a:noFill/>
                  </a:ln>
                  <a:solidFill>
                    <a:srgbClr val="3333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rgbClr val="3333CC"/>
                    </a:solidFill>
                    <a:effectLst/>
                    <a:uLnTx/>
                    <a:uFillTx/>
                    <a:latin typeface="Times New Roman" panose="02020603050405020304" pitchFamily="18" charset="0"/>
                    <a:ea typeface="+mn-ea"/>
                    <a:cs typeface="+mn-cs"/>
                  </a:rPr>
                  <a:t>Huyết</a:t>
                </a:r>
                <a:r>
                  <a:rPr kumimoji="0" lang="en-US" altLang="en-US" sz="2800" b="0" i="0" u="none" strike="noStrike" kern="1200" cap="none" spc="0" normalizeH="0" baseline="0" noProof="0" dirty="0">
                    <a:ln>
                      <a:noFill/>
                    </a:ln>
                    <a:solidFill>
                      <a:srgbClr val="3333CC"/>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rgbClr val="3333CC"/>
                    </a:solidFill>
                    <a:effectLst/>
                    <a:uLnTx/>
                    <a:uFillTx/>
                    <a:latin typeface="Times New Roman" panose="02020603050405020304" pitchFamily="18" charset="0"/>
                    <a:ea typeface="+mn-ea"/>
                    <a:cs typeface="+mn-cs"/>
                  </a:rPr>
                  <a:t>thống</a:t>
                </a:r>
                <a:endParaRPr kumimoji="0" lang="en-US" altLang="en-US" sz="2800" b="0" i="0" u="none" strike="noStrike" kern="1200" cap="none" spc="0" normalizeH="0" baseline="0" noProof="0" dirty="0">
                  <a:ln>
                    <a:noFill/>
                  </a:ln>
                  <a:solidFill>
                    <a:srgbClr val="3333CC"/>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dirty="0" err="1">
                    <a:ln>
                      <a:noFill/>
                    </a:ln>
                    <a:solidFill>
                      <a:srgbClr val="3333CC"/>
                    </a:solidFill>
                    <a:effectLst/>
                    <a:uLnTx/>
                    <a:uFillTx/>
                    <a:latin typeface="Times New Roman" panose="02020603050405020304" pitchFamily="18" charset="0"/>
                    <a:ea typeface="+mn-ea"/>
                    <a:cs typeface="+mn-cs"/>
                  </a:rPr>
                  <a:t>Nuôi</a:t>
                </a:r>
                <a:r>
                  <a:rPr kumimoji="0" lang="en-US" altLang="en-US" sz="2800" b="0" i="0" u="none" strike="noStrike" kern="1200" cap="none" spc="0" normalizeH="0" baseline="0" noProof="0" dirty="0">
                    <a:ln>
                      <a:noFill/>
                    </a:ln>
                    <a:solidFill>
                      <a:srgbClr val="3333CC"/>
                    </a:solidFill>
                    <a:effectLst/>
                    <a:uLnTx/>
                    <a:uFillTx/>
                    <a:latin typeface="Times New Roman" panose="02020603050405020304" pitchFamily="18" charset="0"/>
                    <a:ea typeface="+mn-ea"/>
                    <a:cs typeface="+mn-cs"/>
                  </a:rPr>
                  <a:t> </a:t>
                </a:r>
                <a:r>
                  <a:rPr kumimoji="0" lang="en-US" altLang="en-US" sz="2800" b="0" i="0" u="none" strike="noStrike" kern="1200" cap="none" spc="0" normalizeH="0" baseline="0" noProof="0" dirty="0" err="1">
                    <a:ln>
                      <a:noFill/>
                    </a:ln>
                    <a:solidFill>
                      <a:srgbClr val="3333CC"/>
                    </a:solidFill>
                    <a:effectLst/>
                    <a:uLnTx/>
                    <a:uFillTx/>
                    <a:latin typeface="Times New Roman" panose="02020603050405020304" pitchFamily="18" charset="0"/>
                    <a:ea typeface="+mn-ea"/>
                    <a:cs typeface="+mn-cs"/>
                  </a:rPr>
                  <a:t>dưỡng</a:t>
                </a:r>
                <a:endParaRPr kumimoji="0" lang="en-US" altLang="en-US" sz="2800" b="0" i="0" u="none" strike="noStrike" kern="1200" cap="none" spc="0" normalizeH="0" baseline="0" noProof="0" dirty="0">
                  <a:ln>
                    <a:noFill/>
                  </a:ln>
                  <a:solidFill>
                    <a:srgbClr val="3333CC"/>
                  </a:solidFill>
                  <a:effectLst/>
                  <a:uLnTx/>
                  <a:uFillTx/>
                  <a:latin typeface="Times New Roman" panose="02020603050405020304" pitchFamily="18" charset="0"/>
                  <a:ea typeface="+mn-ea"/>
                  <a:cs typeface="+mn-cs"/>
                </a:endParaRPr>
              </a:p>
            </p:txBody>
          </p:sp>
          <p:sp>
            <p:nvSpPr>
              <p:cNvPr id="36873" name="Rectangle 9"/>
              <p:cNvSpPr>
                <a:spLocks noChangeArrowheads="1"/>
              </p:cNvSpPr>
              <p:nvPr/>
            </p:nvSpPr>
            <p:spPr bwMode="auto">
              <a:xfrm>
                <a:off x="2514600" y="2286000"/>
                <a:ext cx="1371600" cy="426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Chủ</a:t>
                </a:r>
                <a:endPar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thể:</a:t>
                </a:r>
                <a:endPar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luôn </a:t>
                </a:r>
                <a:endPar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là</a:t>
                </a:r>
                <a:endPar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cá</a:t>
                </a:r>
                <a:endPar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nhân</a:t>
                </a:r>
                <a:endParaRPr kumimoji="0" lang="en-US" altLang="en-US" sz="28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p:txBody>
          </p:sp>
          <p:sp>
            <p:nvSpPr>
              <p:cNvPr id="36875" name="Rectangle 11"/>
              <p:cNvSpPr>
                <a:spLocks noChangeArrowheads="1"/>
              </p:cNvSpPr>
              <p:nvPr/>
            </p:nvSpPr>
            <p:spPr bwMode="auto">
              <a:xfrm>
                <a:off x="3962400" y="2286000"/>
                <a:ext cx="1828800" cy="426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Quyền và</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nghĩa vụ</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gắn liền</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với </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nhân thân,</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không thể</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chuyển</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giao cho</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người khác</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p:txBody>
          </p:sp>
          <p:sp>
            <p:nvSpPr>
              <p:cNvPr id="36876" name="Rectangle 12"/>
              <p:cNvSpPr>
                <a:spLocks noChangeArrowheads="1"/>
              </p:cNvSpPr>
              <p:nvPr/>
            </p:nvSpPr>
            <p:spPr bwMode="auto">
              <a:xfrm>
                <a:off x="6019800" y="2286000"/>
                <a:ext cx="1143000" cy="426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Quyền</a:t>
                </a:r>
                <a:endPar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và</a:t>
                </a:r>
                <a:endPar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nghĩa </a:t>
                </a:r>
                <a:endPar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vụ là</a:t>
                </a:r>
                <a:endPar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bền</a:t>
                </a:r>
                <a:endPar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vững, </a:t>
                </a:r>
                <a:endPar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lâu</a:t>
                </a:r>
                <a:endPar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dài</a:t>
                </a:r>
                <a:endParaRPr kumimoji="0" lang="en-US" altLang="en-US"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6877" name="Rectangle 13"/>
              <p:cNvSpPr>
                <a:spLocks noChangeArrowheads="1"/>
              </p:cNvSpPr>
              <p:nvPr/>
            </p:nvSpPr>
            <p:spPr bwMode="auto">
              <a:xfrm>
                <a:off x="7391400" y="2286000"/>
                <a:ext cx="1371600" cy="4267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eaLnBrk="0" hangingPunct="0">
                  <a:defRPr>
                    <a:solidFill>
                      <a:schemeClr val="tx1"/>
                    </a:solidFill>
                    <a:latin typeface="VNI-Times" pitchFamily="2" charset="0"/>
                  </a:defRPr>
                </a:lvl1pPr>
                <a:lvl2pPr marL="742950" indent="-285750" eaLnBrk="0" hangingPunct="0">
                  <a:defRPr>
                    <a:solidFill>
                      <a:schemeClr val="tx1"/>
                    </a:solidFill>
                    <a:latin typeface="VNI-Times" pitchFamily="2" charset="0"/>
                  </a:defRPr>
                </a:lvl2pPr>
                <a:lvl3pPr marL="1143000" indent="-228600" eaLnBrk="0" hangingPunct="0">
                  <a:defRPr>
                    <a:solidFill>
                      <a:schemeClr val="tx1"/>
                    </a:solidFill>
                    <a:latin typeface="VNI-Times" pitchFamily="2" charset="0"/>
                  </a:defRPr>
                </a:lvl3pPr>
                <a:lvl4pPr marL="1600200" indent="-228600" eaLnBrk="0" hangingPunct="0">
                  <a:defRPr>
                    <a:solidFill>
                      <a:schemeClr val="tx1"/>
                    </a:solidFill>
                    <a:latin typeface="VNI-Times" pitchFamily="2" charset="0"/>
                  </a:defRPr>
                </a:lvl4pPr>
                <a:lvl5pPr marL="2057400" indent="-228600" eaLnBrk="0" hangingPunct="0">
                  <a:defRPr>
                    <a:solidFill>
                      <a:schemeClr val="tx1"/>
                    </a:solidFill>
                    <a:latin typeface="VNI-Times" pitchFamily="2" charset="0"/>
                  </a:defRPr>
                </a:lvl5pPr>
                <a:lvl6pPr marL="2514600" indent="-228600" eaLnBrk="0" fontAlgn="base" hangingPunct="0">
                  <a:spcBef>
                    <a:spcPct val="0"/>
                  </a:spcBef>
                  <a:spcAft>
                    <a:spcPct val="0"/>
                  </a:spcAft>
                  <a:defRPr>
                    <a:solidFill>
                      <a:schemeClr val="tx1"/>
                    </a:solidFill>
                    <a:latin typeface="VNI-Times" pitchFamily="2" charset="0"/>
                  </a:defRPr>
                </a:lvl6pPr>
                <a:lvl7pPr marL="2971800" indent="-228600" eaLnBrk="0" fontAlgn="base" hangingPunct="0">
                  <a:spcBef>
                    <a:spcPct val="0"/>
                  </a:spcBef>
                  <a:spcAft>
                    <a:spcPct val="0"/>
                  </a:spcAft>
                  <a:defRPr>
                    <a:solidFill>
                      <a:schemeClr val="tx1"/>
                    </a:solidFill>
                    <a:latin typeface="VNI-Times" pitchFamily="2" charset="0"/>
                  </a:defRPr>
                </a:lvl7pPr>
                <a:lvl8pPr marL="3429000" indent="-228600" eaLnBrk="0" fontAlgn="base" hangingPunct="0">
                  <a:spcBef>
                    <a:spcPct val="0"/>
                  </a:spcBef>
                  <a:spcAft>
                    <a:spcPct val="0"/>
                  </a:spcAft>
                  <a:defRPr>
                    <a:solidFill>
                      <a:schemeClr val="tx1"/>
                    </a:solidFill>
                    <a:latin typeface="VNI-Times" pitchFamily="2" charset="0"/>
                  </a:defRPr>
                </a:lvl8pPr>
                <a:lvl9pPr marL="3886200" indent="-228600" eaLnBrk="0" fontAlgn="base" hangingPunct="0">
                  <a:spcBef>
                    <a:spcPct val="0"/>
                  </a:spcBef>
                  <a:spcAft>
                    <a:spcPct val="0"/>
                  </a:spcAft>
                  <a:defRPr>
                    <a:solidFill>
                      <a:schemeClr val="tx1"/>
                    </a:solidFill>
                    <a:latin typeface="VNI-Times"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Các QH</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tài sản</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không</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mang</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tính</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đền </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bù</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ngang</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rPr>
                  <a:t>giá</a:t>
                </a:r>
                <a:endParaRPr kumimoji="0" lang="en-US" altLang="en-US" sz="2800" b="0" i="0" u="none" strike="noStrike" kern="1200" cap="none" spc="0" normalizeH="0" baseline="0" noProof="0">
                  <a:ln>
                    <a:noFill/>
                  </a:ln>
                  <a:solidFill>
                    <a:srgbClr val="800000"/>
                  </a:solidFill>
                  <a:effectLst/>
                  <a:uLnTx/>
                  <a:uFillTx/>
                  <a:latin typeface="Times New Roman" panose="02020603050405020304" pitchFamily="18" charset="0"/>
                  <a:ea typeface="+mn-ea"/>
                  <a:cs typeface="+mn-cs"/>
                </a:endParaRPr>
              </a:p>
            </p:txBody>
          </p:sp>
        </p:grpSp>
        <p:sp>
          <p:nvSpPr>
            <p:cNvPr id="36878" name="Line 14"/>
            <p:cNvSpPr>
              <a:spLocks noChangeShapeType="1"/>
            </p:cNvSpPr>
            <p:nvPr/>
          </p:nvSpPr>
          <p:spPr bwMode="auto">
            <a:xfrm>
              <a:off x="3200400" y="1676400"/>
              <a:ext cx="0" cy="609600"/>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879" name="Line 15"/>
            <p:cNvSpPr>
              <a:spLocks noChangeShapeType="1"/>
            </p:cNvSpPr>
            <p:nvPr/>
          </p:nvSpPr>
          <p:spPr bwMode="auto">
            <a:xfrm>
              <a:off x="4876800" y="1676400"/>
              <a:ext cx="0" cy="609600"/>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880" name="Line 16"/>
            <p:cNvSpPr>
              <a:spLocks noChangeShapeType="1"/>
            </p:cNvSpPr>
            <p:nvPr/>
          </p:nvSpPr>
          <p:spPr bwMode="auto">
            <a:xfrm>
              <a:off x="6553200" y="1676400"/>
              <a:ext cx="0" cy="609600"/>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881" name="Line 17"/>
            <p:cNvSpPr>
              <a:spLocks noChangeShapeType="1"/>
            </p:cNvSpPr>
            <p:nvPr/>
          </p:nvSpPr>
          <p:spPr bwMode="auto">
            <a:xfrm>
              <a:off x="8001000" y="1676400"/>
              <a:ext cx="0" cy="609600"/>
            </a:xfrm>
            <a:prstGeom prst="line">
              <a:avLst/>
            </a:prstGeom>
            <a:ln>
              <a:tailEnd type="triangl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Rectangle: Rounded Corners 1"/>
          <p:cNvSpPr/>
          <p:nvPr/>
        </p:nvSpPr>
        <p:spPr>
          <a:xfrm>
            <a:off x="914400" y="327025"/>
            <a:ext cx="7086600" cy="914400"/>
          </a:xfrm>
          <a:prstGeom prst="roundRect">
            <a:avLst/>
          </a:prstGeom>
          <a:solidFill>
            <a:schemeClr val="bg1"/>
          </a:solidFill>
          <a:ln>
            <a:solidFill>
              <a:schemeClr val="accent1"/>
            </a:solidFill>
          </a:ln>
        </p:spPr>
        <p:style>
          <a:lnRef idx="2">
            <a:schemeClr val="accent2"/>
          </a:lnRef>
          <a:fillRef idx="1">
            <a:schemeClr val="lt1"/>
          </a:fillRef>
          <a:effectRef idx="0">
            <a:schemeClr val="accent2"/>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NI-Times" pitchFamily="2"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NI-Times" pitchFamily="2" charset="0"/>
                <a:ea typeface="+mn-ea"/>
                <a:cs typeface="+mn-cs"/>
              </a:defRPr>
            </a:lvl5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5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Đặc điểm của đối tượng điều chỉnh </a:t>
            </a:r>
            <a:br>
              <a:rPr lang="en-US" altLang="en-US" sz="2500" b="1" dirty="0">
                <a:solidFill>
                  <a:srgbClr val="FF0000"/>
                </a:solidFill>
                <a:latin typeface="Times New Roman" panose="02020603050405020304" pitchFamily="18" charset="0"/>
                <a:cs typeface="Times New Roman" panose="02020603050405020304" pitchFamily="18" charset="0"/>
              </a:rPr>
            </a:br>
            <a:r>
              <a:rPr kumimoji="0" lang="en-US" altLang="en-US" sz="25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Luật Hôn nhân v</a:t>
            </a:r>
            <a:r>
              <a:rPr kumimoji="0" lang="en-US" altLang="en-US" sz="2500" b="1" i="0" u="none" strike="noStrike" kern="1200" cap="none" spc="0" normalizeH="0" baseline="0" noProof="1" dirty="0">
                <a:solidFill>
                  <a:srgbClr val="FF0000"/>
                </a:solidFill>
                <a:latin typeface="Times New Roman" panose="02020603050405020304" pitchFamily="18" charset="0"/>
                <a:ea typeface="Times New Roman" panose="02020603050405020304" pitchFamily="18" charset="0"/>
                <a:cs typeface="+mn-cs"/>
              </a:rPr>
              <a:t>à</a:t>
            </a:r>
            <a:r>
              <a:rPr kumimoji="0" lang="en-US" altLang="en-US" sz="2500" b="1" i="0" u="none" strike="noStrike" kern="1200" cap="none" spc="0" normalizeH="0" baseline="0" noProof="1" dirty="0">
                <a:solidFill>
                  <a:srgbClr val="FF0000"/>
                </a:solidFill>
                <a:latin typeface="Times New Roman" panose="02020603050405020304" pitchFamily="18" charset="0"/>
                <a:ea typeface="+mn-ea"/>
                <a:cs typeface="Times New Roman" panose="02020603050405020304" pitchFamily="18" charset="0"/>
              </a:rPr>
              <a:t> gia đình</a:t>
            </a:r>
            <a:endParaRPr kumimoji="0" sz="2500" b="1" i="0" u="none" strike="noStrike" kern="1200" cap="none" spc="0" normalizeH="0" baseline="0" noProof="1" dirty="0">
              <a:solidFill>
                <a:srgbClr val="FF0000"/>
              </a:solidFill>
              <a:latin typeface="Times New Roman" panose="02020603050405020304" pitchFamily="18" charset="0"/>
              <a:ea typeface="Times New Roman" panose="02020603050405020304" pitchFamily="18"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362"/>
                                        </p:tgtEl>
                                        <p:attrNameLst>
                                          <p:attrName>style.visibility</p:attrName>
                                        </p:attrNameLst>
                                      </p:cBhvr>
                                      <p:to>
                                        <p:strVal val="visible"/>
                                      </p:to>
                                    </p:set>
                                    <p:animEffect transition="in" filter="barn(inVertical)">
                                      <p:cBhvr>
                                        <p:cTn id="12"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AutoShape 2"/>
          <p:cNvSpPr/>
          <p:nvPr/>
        </p:nvSpPr>
        <p:spPr>
          <a:xfrm>
            <a:off x="7924800" y="0"/>
            <a:ext cx="1219200" cy="9906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p>
            <a:endParaRPr lang="en-US" altLang="en-US" dirty="0">
              <a:latin typeface="VNI-Times" pitchFamily="2" charset="0"/>
            </a:endParaRPr>
          </a:p>
        </p:txBody>
      </p:sp>
      <p:sp>
        <p:nvSpPr>
          <p:cNvPr id="16386" name="AutoShape 4"/>
          <p:cNvSpPr/>
          <p:nvPr/>
        </p:nvSpPr>
        <p:spPr>
          <a:xfrm>
            <a:off x="304800" y="5334000"/>
            <a:ext cx="1219200" cy="9906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p>
            <a:endParaRPr lang="en-US" altLang="en-US" dirty="0">
              <a:latin typeface="VNI-Times" pitchFamily="2" charset="0"/>
            </a:endParaRPr>
          </a:p>
        </p:txBody>
      </p:sp>
      <p:sp>
        <p:nvSpPr>
          <p:cNvPr id="16387" name="AutoShape 5"/>
          <p:cNvSpPr/>
          <p:nvPr/>
        </p:nvSpPr>
        <p:spPr>
          <a:xfrm>
            <a:off x="457200" y="2438400"/>
            <a:ext cx="1066800" cy="2209800"/>
          </a:xfrm>
          <a:prstGeom prst="flowChartAlternateProcess">
            <a:avLst/>
          </a:prstGeom>
          <a:solidFill>
            <a:srgbClr val="FF0000"/>
          </a:solidFill>
          <a:ln w="9525" cap="flat" cmpd="sng">
            <a:solidFill>
              <a:srgbClr val="D60093"/>
            </a:solidFill>
            <a:prstDash val="solid"/>
            <a:miter/>
            <a:headEnd type="none" w="med" len="med"/>
            <a:tailEnd type="none" w="med" len="med"/>
          </a:ln>
          <a:effectLst>
            <a:outerShdw dist="107763" dir="18900000" algn="ctr" rotWithShape="0">
              <a:schemeClr val="bg2">
                <a:alpha val="50000"/>
              </a:schemeClr>
            </a:outerShdw>
          </a:effectLst>
        </p:spPr>
        <p:txBody>
          <a:bodyPr wrap="none" anchor="ctr" anchorCtr="0"/>
          <a:p>
            <a:pPr algn="ctr"/>
            <a:r>
              <a:rPr lang="en-US" altLang="en-US" b="1" dirty="0">
                <a:solidFill>
                  <a:schemeClr val="bg1"/>
                </a:solidFill>
                <a:latin typeface="VNI-Times" pitchFamily="2" charset="0"/>
              </a:rPr>
              <a:t>PHƯƠNG</a:t>
            </a:r>
            <a:endParaRPr lang="en-US" altLang="en-US" b="1" dirty="0">
              <a:solidFill>
                <a:schemeClr val="bg1"/>
              </a:solidFill>
              <a:latin typeface="VNI-Times" pitchFamily="2" charset="0"/>
            </a:endParaRPr>
          </a:p>
          <a:p>
            <a:pPr algn="ctr"/>
            <a:r>
              <a:rPr lang="en-US" altLang="en-US" b="1" dirty="0">
                <a:solidFill>
                  <a:schemeClr val="bg1"/>
                </a:solidFill>
                <a:latin typeface="VNI-Times" pitchFamily="2" charset="0"/>
              </a:rPr>
              <a:t>PHÁP</a:t>
            </a:r>
            <a:endParaRPr lang="en-US" altLang="en-US" b="1" dirty="0">
              <a:solidFill>
                <a:schemeClr val="bg1"/>
              </a:solidFill>
              <a:latin typeface="VNI-Times" pitchFamily="2" charset="0"/>
            </a:endParaRPr>
          </a:p>
          <a:p>
            <a:pPr algn="ctr"/>
            <a:r>
              <a:rPr lang="en-US" altLang="en-US" b="1" dirty="0">
                <a:solidFill>
                  <a:schemeClr val="bg1"/>
                </a:solidFill>
                <a:latin typeface="VNI-Times" pitchFamily="2" charset="0"/>
              </a:rPr>
              <a:t>ĐIỀU </a:t>
            </a:r>
            <a:endParaRPr lang="en-US" altLang="en-US" b="1" dirty="0">
              <a:solidFill>
                <a:schemeClr val="bg1"/>
              </a:solidFill>
              <a:latin typeface="VNI-Times" pitchFamily="2" charset="0"/>
            </a:endParaRPr>
          </a:p>
          <a:p>
            <a:pPr algn="ctr"/>
            <a:r>
              <a:rPr lang="en-US" altLang="en-US" b="1" dirty="0">
                <a:solidFill>
                  <a:schemeClr val="bg1"/>
                </a:solidFill>
                <a:latin typeface="VNI-Times" pitchFamily="2" charset="0"/>
              </a:rPr>
              <a:t>CHỈNH</a:t>
            </a:r>
            <a:endParaRPr lang="en-US" altLang="en-US" b="1" dirty="0">
              <a:solidFill>
                <a:schemeClr val="bg1"/>
              </a:solidFill>
              <a:latin typeface="VNI-Times" pitchFamily="2" charset="0"/>
            </a:endParaRPr>
          </a:p>
        </p:txBody>
      </p:sp>
      <p:sp>
        <p:nvSpPr>
          <p:cNvPr id="16388" name="AutoShape 6"/>
          <p:cNvSpPr/>
          <p:nvPr/>
        </p:nvSpPr>
        <p:spPr>
          <a:xfrm>
            <a:off x="2438400" y="1828800"/>
            <a:ext cx="6400800" cy="1371600"/>
          </a:xfrm>
          <a:prstGeom prst="flowChartAlternateProcess">
            <a:avLst/>
          </a:prstGeom>
          <a:solidFill>
            <a:srgbClr val="CCFF99"/>
          </a:solidFill>
          <a:ln w="9525"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anchor="ctr" anchorCtr="0"/>
          <a:p>
            <a:pPr algn="ctr"/>
            <a:r>
              <a:rPr lang="en-US" altLang="en-US" sz="3000" b="1" i="1" dirty="0">
                <a:solidFill>
                  <a:srgbClr val="FF0000"/>
                </a:solidFill>
                <a:latin typeface="Times New Roman" panose="02020603050405020304" pitchFamily="18" charset="0"/>
              </a:rPr>
              <a:t>Bình đẳng</a:t>
            </a:r>
            <a:endParaRPr lang="en-US" altLang="en-US" sz="3000" b="1" i="1" dirty="0">
              <a:solidFill>
                <a:srgbClr val="FF0000"/>
              </a:solidFill>
              <a:latin typeface="Times New Roman" panose="02020603050405020304" pitchFamily="18" charset="0"/>
              <a:ea typeface="Times New Roman" panose="02020603050405020304" pitchFamily="18" charset="0"/>
            </a:endParaRPr>
          </a:p>
        </p:txBody>
      </p:sp>
      <p:sp>
        <p:nvSpPr>
          <p:cNvPr id="7175" name="AutoShape 7"/>
          <p:cNvSpPr>
            <a:spLocks noChangeArrowheads="1"/>
          </p:cNvSpPr>
          <p:nvPr/>
        </p:nvSpPr>
        <p:spPr bwMode="auto">
          <a:xfrm>
            <a:off x="1752600" y="1828800"/>
            <a:ext cx="1143000" cy="1371600"/>
          </a:xfrm>
          <a:prstGeom prst="flowChartDecision">
            <a:avLst/>
          </a:prstGeom>
          <a:solidFill>
            <a:schemeClr val="accent2">
              <a:lumMod val="20000"/>
              <a:lumOff val="80000"/>
            </a:schemeClr>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NI-Times" pitchFamily="2" charset="0"/>
              <a:ea typeface="+mn-ea"/>
              <a:cs typeface="+mn-cs"/>
            </a:endParaRPr>
          </a:p>
        </p:txBody>
      </p:sp>
      <p:sp>
        <p:nvSpPr>
          <p:cNvPr id="16390" name="AutoShape 8"/>
          <p:cNvSpPr/>
          <p:nvPr/>
        </p:nvSpPr>
        <p:spPr>
          <a:xfrm>
            <a:off x="2362200" y="3384550"/>
            <a:ext cx="6477000" cy="1524000"/>
          </a:xfrm>
          <a:prstGeom prst="flowChartAlternateProcess">
            <a:avLst/>
          </a:prstGeom>
          <a:solidFill>
            <a:srgbClr val="FFFFCC"/>
          </a:solidFill>
          <a:ln w="9525" cap="flat" cmpd="sng">
            <a:solidFill>
              <a:schemeClr val="tx1"/>
            </a:solidFill>
            <a:prstDash val="solid"/>
            <a:miter/>
            <a:headEnd type="none" w="med" len="med"/>
            <a:tailEnd type="none" w="med" len="med"/>
          </a:ln>
          <a:effectLst>
            <a:outerShdw dist="107763" dir="18900000" algn="ctr" rotWithShape="0">
              <a:schemeClr val="bg2">
                <a:alpha val="50000"/>
              </a:schemeClr>
            </a:outerShdw>
          </a:effectLst>
        </p:spPr>
        <p:txBody>
          <a:bodyPr wrap="none" anchor="ctr" anchorCtr="0"/>
          <a:p>
            <a:pPr algn="ctr"/>
            <a:r>
              <a:rPr lang="en-US" altLang="en-US" sz="2500" b="1" i="1" dirty="0">
                <a:solidFill>
                  <a:srgbClr val="0000FF"/>
                </a:solidFill>
                <a:latin typeface="Times New Roman" panose="02020603050405020304" pitchFamily="18" charset="0"/>
              </a:rPr>
              <a:t>Tự do định đoạt</a:t>
            </a:r>
            <a:endParaRPr lang="en-US" altLang="en-US" sz="2500" b="1" i="1" dirty="0">
              <a:solidFill>
                <a:srgbClr val="0000FF"/>
              </a:solidFill>
              <a:latin typeface="Times New Roman" panose="02020603050405020304" pitchFamily="18" charset="0"/>
            </a:endParaRPr>
          </a:p>
          <a:p>
            <a:pPr algn="ctr"/>
            <a:endParaRPr lang="en-US" altLang="en-US" sz="2500" b="1" i="1" dirty="0">
              <a:solidFill>
                <a:srgbClr val="0000FF"/>
              </a:solidFill>
              <a:latin typeface="Times New Roman" panose="02020603050405020304" pitchFamily="18" charset="0"/>
              <a:ea typeface="Times New Roman" panose="02020603050405020304" pitchFamily="18" charset="0"/>
            </a:endParaRPr>
          </a:p>
        </p:txBody>
      </p:sp>
      <p:sp>
        <p:nvSpPr>
          <p:cNvPr id="7177" name="AutoShape 9"/>
          <p:cNvSpPr>
            <a:spLocks noChangeArrowheads="1"/>
          </p:cNvSpPr>
          <p:nvPr/>
        </p:nvSpPr>
        <p:spPr bwMode="auto">
          <a:xfrm>
            <a:off x="1828800" y="3403600"/>
            <a:ext cx="990600" cy="1524000"/>
          </a:xfrm>
          <a:prstGeom prst="flowChartDecision">
            <a:avLst/>
          </a:prstGeom>
          <a:solidFill>
            <a:schemeClr val="accent6">
              <a:lumMod val="20000"/>
              <a:lumOff val="80000"/>
            </a:schemeClr>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VNI-Times" pitchFamily="2" charset="0"/>
              <a:ea typeface="+mn-ea"/>
              <a:cs typeface="+mn-cs"/>
            </a:endParaRPr>
          </a:p>
        </p:txBody>
      </p:sp>
      <p:sp>
        <p:nvSpPr>
          <p:cNvPr id="16392" name="Text Box 10"/>
          <p:cNvSpPr txBox="1"/>
          <p:nvPr/>
        </p:nvSpPr>
        <p:spPr>
          <a:xfrm>
            <a:off x="1854200" y="411163"/>
            <a:ext cx="6858000" cy="554037"/>
          </a:xfrm>
          <a:prstGeom prst="rect">
            <a:avLst/>
          </a:prstGeom>
          <a:noFill/>
          <a:ln w="9525">
            <a:noFill/>
          </a:ln>
        </p:spPr>
        <p:txBody>
          <a:bodyPr anchor="t" anchorCtr="0">
            <a:spAutoFit/>
          </a:bodyPr>
          <a:p>
            <a:pPr>
              <a:spcBef>
                <a:spcPct val="50000"/>
              </a:spcBef>
            </a:pPr>
            <a:r>
              <a:rPr lang="en-US" altLang="en-US" sz="3000" b="1" dirty="0">
                <a:solidFill>
                  <a:srgbClr val="FF0000"/>
                </a:solidFill>
                <a:latin typeface="Times New Roman" panose="02020603050405020304" pitchFamily="18" charset="0"/>
              </a:rPr>
              <a:t>1.3. Phương pháp điều chỉnh</a:t>
            </a:r>
            <a:endParaRPr lang="en-US" altLang="en-US" sz="3000" b="1" dirty="0">
              <a:solidFill>
                <a:srgbClr val="FF0000"/>
              </a:solidFill>
              <a:latin typeface="Times New Roman" panose="02020603050405020304" pitchFamily="18" charset="0"/>
              <a:ea typeface="Times New Roman" panose="02020603050405020304" pitchFamily="18" charset="0"/>
            </a:endParaRPr>
          </a:p>
        </p:txBody>
      </p:sp>
      <p:sp>
        <p:nvSpPr>
          <p:cNvPr id="16393" name="Line 13"/>
          <p:cNvSpPr/>
          <p:nvPr/>
        </p:nvSpPr>
        <p:spPr>
          <a:xfrm>
            <a:off x="8839200" y="3505200"/>
            <a:ext cx="0" cy="2895600"/>
          </a:xfrm>
          <a:prstGeom prst="line">
            <a:avLst/>
          </a:prstGeom>
          <a:ln w="9525" cap="flat" cmpd="sng">
            <a:solidFill>
              <a:schemeClr val="tx1"/>
            </a:solidFill>
            <a:prstDash val="solid"/>
            <a:round/>
            <a:headEnd type="none" w="med" len="med"/>
            <a:tailEnd type="none" w="med" len="med"/>
          </a:ln>
        </p:spPr>
      </p:sp>
      <p:sp>
        <p:nvSpPr>
          <p:cNvPr id="16394" name="Line 14"/>
          <p:cNvSpPr/>
          <p:nvPr/>
        </p:nvSpPr>
        <p:spPr>
          <a:xfrm>
            <a:off x="4114800" y="5867400"/>
            <a:ext cx="4953000" cy="0"/>
          </a:xfrm>
          <a:prstGeom prst="line">
            <a:avLst/>
          </a:prstGeom>
          <a:ln w="9525" cap="flat" cmpd="sng">
            <a:solidFill>
              <a:srgbClr val="D60093"/>
            </a:solidFill>
            <a:prstDash val="solid"/>
            <a:round/>
            <a:headEnd type="none" w="med" len="med"/>
            <a:tailEnd type="none" w="med" len="med"/>
          </a:ln>
        </p:spPr>
      </p:sp>
      <p:sp>
        <p:nvSpPr>
          <p:cNvPr id="16395" name="Text Box 15"/>
          <p:cNvSpPr txBox="1"/>
          <p:nvPr/>
        </p:nvSpPr>
        <p:spPr>
          <a:xfrm>
            <a:off x="2133600" y="2286000"/>
            <a:ext cx="381000" cy="466725"/>
          </a:xfrm>
          <a:prstGeom prst="rect">
            <a:avLst/>
          </a:prstGeom>
          <a:noFill/>
          <a:ln w="9525" cap="flat" cmpd="sng">
            <a:solidFill>
              <a:srgbClr val="D60093"/>
            </a:solidFill>
            <a:prstDash val="solid"/>
            <a:miter/>
            <a:headEnd type="none" w="med" len="med"/>
            <a:tailEnd type="none" w="med" len="med"/>
          </a:ln>
        </p:spPr>
        <p:txBody>
          <a:bodyPr anchor="t" anchorCtr="0">
            <a:spAutoFit/>
          </a:bodyPr>
          <a:p>
            <a:pPr>
              <a:spcBef>
                <a:spcPct val="50000"/>
              </a:spcBef>
            </a:pPr>
            <a:r>
              <a:rPr lang="en-US" altLang="en-US" sz="2400" b="1" dirty="0">
                <a:latin typeface="Arial" panose="020B0604020202020204" pitchFamily="34" charset="0"/>
              </a:rPr>
              <a:t>1</a:t>
            </a:r>
            <a:endParaRPr lang="en-US" altLang="en-US" sz="2400" b="1" dirty="0">
              <a:latin typeface="Arial" panose="020B0604020202020204" pitchFamily="34" charset="0"/>
              <a:ea typeface="Arial" panose="020B0604020202020204" pitchFamily="34" charset="0"/>
            </a:endParaRPr>
          </a:p>
        </p:txBody>
      </p:sp>
      <p:sp>
        <p:nvSpPr>
          <p:cNvPr id="16396" name="Text Box 16"/>
          <p:cNvSpPr txBox="1"/>
          <p:nvPr/>
        </p:nvSpPr>
        <p:spPr>
          <a:xfrm>
            <a:off x="2209800" y="3886200"/>
            <a:ext cx="304800" cy="466725"/>
          </a:xfrm>
          <a:prstGeom prst="rect">
            <a:avLst/>
          </a:prstGeom>
          <a:noFill/>
          <a:ln w="9525" cap="flat" cmpd="sng">
            <a:solidFill>
              <a:srgbClr val="D60093"/>
            </a:solidFill>
            <a:prstDash val="solid"/>
            <a:miter/>
            <a:headEnd type="none" w="med" len="med"/>
            <a:tailEnd type="none" w="med" len="med"/>
          </a:ln>
        </p:spPr>
        <p:txBody>
          <a:bodyPr anchor="t" anchorCtr="0">
            <a:spAutoFit/>
          </a:bodyPr>
          <a:p>
            <a:pPr>
              <a:spcBef>
                <a:spcPct val="50000"/>
              </a:spcBef>
            </a:pPr>
            <a:r>
              <a:rPr lang="en-US" altLang="en-US" sz="2400" b="1" dirty="0">
                <a:latin typeface="Arial" panose="020B0604020202020204" pitchFamily="34" charset="0"/>
              </a:rPr>
              <a:t>2</a:t>
            </a:r>
            <a:endParaRPr lang="en-US" altLang="en-US" sz="2400" b="1" dirty="0">
              <a:latin typeface="Arial" panose="020B0604020202020204" pitchFamily="34" charset="0"/>
              <a:ea typeface="Arial" panose="020B0604020202020204" pitchFamily="34"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
          <p:cNvSpPr txBox="1"/>
          <p:nvPr/>
        </p:nvSpPr>
        <p:spPr bwMode="auto">
          <a:xfrm>
            <a:off x="1371600" y="228599"/>
            <a:ext cx="6553200" cy="685800"/>
          </a:xfrm>
          <a:prstGeom prst="rect">
            <a:avLst/>
          </a:prstGeom>
          <a:noFill/>
          <a:ln w="9525">
            <a:noFill/>
            <a:miter lim="800000"/>
          </a:ln>
        </p:spPr>
        <p:txBody>
          <a:bodyPr anchor="ctr"/>
          <a:lstStyle/>
          <a:p>
            <a:pPr marR="0" algn="ctr" defTabSz="914400" fontAlgn="auto">
              <a:spcAft>
                <a:spcPts val="0"/>
              </a:spcAft>
              <a:buClrTx/>
              <a:buSzTx/>
              <a:buFontTx/>
              <a:buNone/>
              <a:defRPr/>
            </a:pPr>
            <a:r>
              <a:rPr kumimoji="0" lang="en-US" sz="3200" b="1" kern="1200" cap="none" spc="0" normalizeH="0" baseline="0" noProof="0" dirty="0" err="1">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Những</a:t>
            </a:r>
            <a:r>
              <a:rPr kumimoji="0" lang="en-US" sz="32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 </a:t>
            </a:r>
            <a:r>
              <a:rPr kumimoji="0" lang="en-US" sz="3200" b="1" kern="1200" cap="none" spc="0" normalizeH="0" baseline="0" noProof="0" dirty="0" err="1">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nguyên</a:t>
            </a:r>
            <a:r>
              <a:rPr kumimoji="0" lang="en-US" sz="32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 </a:t>
            </a:r>
            <a:r>
              <a:rPr kumimoji="0" lang="en-US" sz="3200" b="1" kern="1200" cap="none" spc="0" normalizeH="0" baseline="0" noProof="0" dirty="0" err="1">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tác</a:t>
            </a:r>
            <a:r>
              <a:rPr kumimoji="0" lang="en-US" sz="32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 c</a:t>
            </a:r>
            <a:r>
              <a:rPr kumimoji="0" lang="vi-VN" sz="32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ơ</a:t>
            </a:r>
            <a:r>
              <a:rPr kumimoji="0" lang="en-US" sz="32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 </a:t>
            </a:r>
            <a:r>
              <a:rPr kumimoji="0" lang="en-US" sz="3200" b="1" kern="1200" cap="none" spc="0" normalizeH="0" baseline="0" noProof="0" dirty="0" err="1">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rPr>
              <a:t>bản</a:t>
            </a:r>
            <a:endParaRPr kumimoji="0" lang="en-US" sz="3200" b="1" kern="1200" cap="none" spc="0" normalizeH="0" baseline="0" noProof="0" dirty="0">
              <a:solidFill>
                <a:srgbClr val="FF0000"/>
              </a:solidFill>
              <a:effectLst>
                <a:reflection blurRad="6350" stA="55000" endA="300" endPos="45500" dir="5400000" sy="-100000" algn="bl" rotWithShape="0"/>
              </a:effectLst>
              <a:latin typeface="Times New Roman" panose="02020603050405020304" pitchFamily="18" charset="0"/>
              <a:ea typeface="+mn-ea"/>
              <a:cs typeface="Times New Roman" panose="02020603050405020304" pitchFamily="18" charset="0"/>
            </a:endParaRPr>
          </a:p>
        </p:txBody>
      </p:sp>
      <p:graphicFrame>
        <p:nvGraphicFramePr>
          <p:cNvPr id="12" name="Diagram 11"/>
          <p:cNvGraphicFramePr/>
          <p:nvPr/>
        </p:nvGraphicFramePr>
        <p:xfrm>
          <a:off x="533399" y="1388397"/>
          <a:ext cx="8229600" cy="1193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3" name="Diagram 12"/>
          <p:cNvGraphicFramePr/>
          <p:nvPr/>
        </p:nvGraphicFramePr>
        <p:xfrm>
          <a:off x="228600" y="2685436"/>
          <a:ext cx="8915400" cy="120035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4" name="Diagram 13"/>
          <p:cNvGraphicFramePr/>
          <p:nvPr/>
        </p:nvGraphicFramePr>
        <p:xfrm>
          <a:off x="491613" y="3887838"/>
          <a:ext cx="8271387" cy="1270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9" name="Diagram 18"/>
          <p:cNvGraphicFramePr/>
          <p:nvPr/>
        </p:nvGraphicFramePr>
        <p:xfrm>
          <a:off x="419100" y="5157839"/>
          <a:ext cx="8343900" cy="1297039"/>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9458" name="WordArt 4"/>
          <p:cNvSpPr>
            <a:spLocks noTextEdit="1"/>
          </p:cNvSpPr>
          <p:nvPr/>
        </p:nvSpPr>
        <p:spPr>
          <a:xfrm>
            <a:off x="2033588" y="1882775"/>
            <a:ext cx="5715000" cy="984250"/>
          </a:xfrm>
          <a:prstGeom prst="rect">
            <a:avLst/>
          </a:prstGeom>
        </p:spPr>
        <p:txBody>
          <a:bodyPr wrap="none" fromWordArt="1">
            <a:prstTxWarp prst="textPlain">
              <a:avLst>
                <a:gd name="adj" fmla="val 50000"/>
              </a:avLst>
            </a:prstTxWarp>
            <a:normAutofit/>
          </a:bodyPr>
          <a:p>
            <a:pPr algn="ctr"/>
            <a:r>
              <a:rPr lang="en-US" sz="3600" b="1" spc="720">
                <a:ln w="9525" cap="flat" cmpd="sng">
                  <a:solidFill>
                    <a:srgbClr val="33CCCC"/>
                  </a:solidFill>
                  <a:prstDash val="solid"/>
                  <a:round/>
                  <a:headEnd type="none" w="med" len="med"/>
                  <a:tailEnd type="none" w="med" len="med"/>
                </a:ln>
                <a:solidFill>
                  <a:srgbClr val="0000FF">
                    <a:alpha val="69019"/>
                  </a:srgbClr>
                </a:solidFill>
                <a:effectLst>
                  <a:outerShdw dist="45791" dir="3378595" algn="ctr" rotWithShape="0">
                    <a:srgbClr val="4D4D4D">
                      <a:alpha val="79999"/>
                    </a:srgbClr>
                  </a:outerShdw>
                </a:effectLst>
                <a:latin typeface="Times New Roman" panose="02020603050405020304" pitchFamily="18" charset="0"/>
                <a:ea typeface="Times New Roman" panose="02020603050405020304" pitchFamily="18" charset="0"/>
              </a:rPr>
              <a:t>LUẬT HÔN NHÂN VÀ GIA ĐÌNH</a:t>
            </a:r>
            <a:endParaRPr lang="en-US" sz="3600" b="1" spc="720">
              <a:ln w="9525" cap="flat" cmpd="sng">
                <a:solidFill>
                  <a:srgbClr val="33CCCC"/>
                </a:solidFill>
                <a:prstDash val="solid"/>
                <a:round/>
                <a:headEnd type="none" w="med" len="med"/>
                <a:tailEnd type="none" w="med" len="med"/>
              </a:ln>
              <a:solidFill>
                <a:srgbClr val="0000FF">
                  <a:alpha val="69019"/>
                </a:srgbClr>
              </a:solidFill>
              <a:effectLst>
                <a:outerShdw dist="45791" dir="3378595" algn="ctr" rotWithShape="0">
                  <a:srgbClr val="4D4D4D">
                    <a:alpha val="79999"/>
                  </a:srgbClr>
                </a:outerShdw>
              </a:effectLst>
              <a:latin typeface="Times New Roman" panose="02020603050405020304" pitchFamily="18" charset="0"/>
              <a:ea typeface="Times New Roman" panose="02020603050405020304" pitchFamily="18" charset="0"/>
            </a:endParaRPr>
          </a:p>
        </p:txBody>
      </p:sp>
      <p:sp>
        <p:nvSpPr>
          <p:cNvPr id="19459" name="WordArt 5" descr="Brown marble"/>
          <p:cNvSpPr>
            <a:spLocks noTextEdit="1"/>
          </p:cNvSpPr>
          <p:nvPr/>
        </p:nvSpPr>
        <p:spPr>
          <a:xfrm>
            <a:off x="2701925" y="838200"/>
            <a:ext cx="4495800" cy="693738"/>
          </a:xfrm>
          <a:prstGeom prst="rect">
            <a:avLst/>
          </a:prstGeom>
        </p:spPr>
        <p:txBody>
          <a:bodyPr wrap="none" fromWordArt="1">
            <a:prstTxWarp prst="textPlain">
              <a:avLst>
                <a:gd name="adj" fmla="val 50000"/>
              </a:avLst>
            </a:prstTxWarp>
            <a:normAutofit/>
          </a:bodyPr>
          <a:p>
            <a:pPr algn="ctr"/>
            <a:r>
              <a:rPr lang="en-US" sz="3600">
                <a:ln w="9525" cap="flat" cmpd="sng">
                  <a:solidFill>
                    <a:srgbClr val="FFCC00"/>
                  </a:solidFill>
                  <a:prstDash val="solid"/>
                  <a:round/>
                  <a:headEnd type="none" w="med" len="med"/>
                  <a:tailEnd type="none" w="med" len="med"/>
                </a:ln>
                <a:blipFill rotWithShape="1">
                  <a:blip r:embed="rId2"/>
                </a:blipFill>
                <a:effectLst>
                  <a:outerShdw dist="45791" dir="2021404" algn="ctr" rotWithShape="0">
                    <a:srgbClr val="B2B2B2">
                      <a:alpha val="79999"/>
                    </a:srgbClr>
                  </a:outerShdw>
                </a:effectLst>
                <a:latin typeface="Times New Roman" panose="02020603050405020304" pitchFamily="18" charset="0"/>
                <a:ea typeface="Times New Roman" panose="02020603050405020304" pitchFamily="18" charset="0"/>
              </a:rPr>
              <a:t>MỘT SỐ NỘI DUNG CƠ BẢN CỦA</a:t>
            </a:r>
            <a:endParaRPr lang="en-US" sz="3600">
              <a:ln w="9525" cap="flat" cmpd="sng">
                <a:solidFill>
                  <a:srgbClr val="FFCC00"/>
                </a:solidFill>
                <a:prstDash val="solid"/>
                <a:round/>
                <a:headEnd type="none" w="med" len="med"/>
                <a:tailEnd type="none" w="med" len="med"/>
              </a:ln>
              <a:blipFill rotWithShape="1">
                <a:blip r:embed="rId2"/>
              </a:blipFill>
              <a:effectLst>
                <a:outerShdw dist="45791" dir="2021404" algn="ctr" rotWithShape="0">
                  <a:srgbClr val="B2B2B2">
                    <a:alpha val="79999"/>
                  </a:srgbClr>
                </a:outerShdw>
              </a:effectLst>
              <a:latin typeface="Times New Roman" panose="02020603050405020304" pitchFamily="18" charset="0"/>
              <a:ea typeface="Times New Roman" panose="02020603050405020304" pitchFamily="18" charset="0"/>
            </a:endParaRPr>
          </a:p>
        </p:txBody>
      </p:sp>
      <p:sp>
        <p:nvSpPr>
          <p:cNvPr id="19460" name="WordArt 6"/>
          <p:cNvSpPr>
            <a:spLocks noTextEdit="1"/>
          </p:cNvSpPr>
          <p:nvPr/>
        </p:nvSpPr>
        <p:spPr>
          <a:xfrm>
            <a:off x="1971675" y="958850"/>
            <a:ext cx="533400" cy="511175"/>
          </a:xfrm>
          <a:prstGeom prst="rect">
            <a:avLst/>
          </a:prstGeom>
        </p:spPr>
        <p:txBody>
          <a:bodyPr wrap="none" fromWordArt="1">
            <a:prstTxWarp prst="textPlain">
              <a:avLst>
                <a:gd name="adj" fmla="val 50000"/>
              </a:avLst>
            </a:prstTxWarp>
            <a:normAutofit/>
          </a:bodyPr>
          <a:p>
            <a:pPr algn="ctr"/>
            <a:r>
              <a:rPr lang="en-US" sz="3600">
                <a:blipFill rotWithShape="1">
                  <a:blip r:embed="rId2"/>
                </a:blipFill>
                <a:effectLst>
                  <a:outerShdw dist="45791" dir="2021404" algn="ctr" rotWithShape="0">
                    <a:srgbClr val="B2B2B2">
                      <a:alpha val="79999"/>
                    </a:srgbClr>
                  </a:outerShdw>
                </a:effectLst>
                <a:latin typeface="Times New Roman" panose="02020603050405020304" pitchFamily="18" charset="0"/>
                <a:ea typeface="Times New Roman" panose="02020603050405020304" pitchFamily="18" charset="0"/>
              </a:rPr>
              <a:t>2.</a:t>
            </a:r>
            <a:endParaRPr lang="en-US" sz="3600">
              <a:blipFill rotWithShape="1">
                <a:blip r:embed="rId2"/>
              </a:blipFill>
              <a:effectLst>
                <a:outerShdw dist="45791" dir="2021404" algn="ctr" rotWithShape="0">
                  <a:srgbClr val="B2B2B2">
                    <a:alpha val="79999"/>
                  </a:srgbClr>
                </a:outerShdw>
              </a:effectLst>
              <a:latin typeface="Times New Roman" panose="02020603050405020304" pitchFamily="18" charset="0"/>
              <a:ea typeface="Times New Roman" panose="02020603050405020304" pitchFamily="18" charset="0"/>
            </a:endParaRPr>
          </a:p>
        </p:txBody>
      </p:sp>
      <p:sp>
        <p:nvSpPr>
          <p:cNvPr id="19461" name="Line 7"/>
          <p:cNvSpPr/>
          <p:nvPr/>
        </p:nvSpPr>
        <p:spPr>
          <a:xfrm>
            <a:off x="2247900" y="3041650"/>
            <a:ext cx="4648200" cy="0"/>
          </a:xfrm>
          <a:prstGeom prst="line">
            <a:avLst/>
          </a:prstGeom>
          <a:ln w="57150" cap="flat" cmpd="sng">
            <a:solidFill>
              <a:srgbClr val="FF0000"/>
            </a:solidFill>
            <a:prstDash val="solid"/>
            <a:round/>
            <a:headEnd type="none" w="med" len="med"/>
            <a:tailEnd type="none" w="med" len="med"/>
          </a:ln>
        </p:spPr>
      </p:sp>
      <p:sp>
        <p:nvSpPr>
          <p:cNvPr id="6" name="Text Box 6"/>
          <p:cNvSpPr txBox="1"/>
          <p:nvPr/>
        </p:nvSpPr>
        <p:spPr>
          <a:xfrm>
            <a:off x="1997075" y="3429000"/>
            <a:ext cx="5029200" cy="522288"/>
          </a:xfrm>
          <a:prstGeom prst="rect">
            <a:avLst/>
          </a:prstGeom>
          <a:noFill/>
          <a:ln w="9525">
            <a:noFill/>
          </a:ln>
        </p:spPr>
        <p:txBody>
          <a:bodyPr anchor="t" anchorCtr="0">
            <a:spAutoFit/>
          </a:bodyPr>
          <a:p>
            <a:pPr>
              <a:spcBef>
                <a:spcPct val="50000"/>
              </a:spcBef>
            </a:pPr>
            <a:r>
              <a:rPr lang="en-US" altLang="vi-VN" sz="2800" dirty="0">
                <a:solidFill>
                  <a:srgbClr val="0000FF"/>
                </a:solidFill>
                <a:latin typeface="Times New Roman" panose="02020603050405020304" pitchFamily="18" charset="0"/>
              </a:rPr>
              <a:t>2.1. </a:t>
            </a:r>
            <a:r>
              <a:rPr lang="it-IT" altLang="vi-VN" sz="2800" dirty="0">
                <a:solidFill>
                  <a:srgbClr val="0000FF"/>
                </a:solidFill>
                <a:latin typeface="Times New Roman" panose="02020603050405020304" pitchFamily="18" charset="0"/>
              </a:rPr>
              <a:t>Kết hôn</a:t>
            </a:r>
            <a:endParaRPr lang="en-US" altLang="vi-VN" sz="2800" dirty="0">
              <a:solidFill>
                <a:srgbClr val="0000FF"/>
              </a:solidFill>
              <a:latin typeface="Times New Roman" panose="02020603050405020304" pitchFamily="18" charset="0"/>
            </a:endParaRPr>
          </a:p>
        </p:txBody>
      </p:sp>
      <p:sp>
        <p:nvSpPr>
          <p:cNvPr id="7" name="Text Box 6"/>
          <p:cNvSpPr txBox="1"/>
          <p:nvPr/>
        </p:nvSpPr>
        <p:spPr>
          <a:xfrm>
            <a:off x="1971675" y="4090988"/>
            <a:ext cx="6132513" cy="523875"/>
          </a:xfrm>
          <a:prstGeom prst="rect">
            <a:avLst/>
          </a:prstGeom>
          <a:noFill/>
          <a:ln w="9525">
            <a:noFill/>
          </a:ln>
        </p:spPr>
        <p:txBody>
          <a:bodyPr anchor="t" anchorCtr="0">
            <a:spAutoFit/>
          </a:bodyPr>
          <a:p>
            <a:pPr>
              <a:spcBef>
                <a:spcPct val="50000"/>
              </a:spcBef>
            </a:pPr>
            <a:r>
              <a:rPr lang="en-US" altLang="vi-VN" sz="2800" dirty="0">
                <a:solidFill>
                  <a:srgbClr val="0000FF"/>
                </a:solidFill>
                <a:latin typeface="Times New Roman" panose="02020603050405020304" pitchFamily="18" charset="0"/>
              </a:rPr>
              <a:t>2.2. </a:t>
            </a:r>
            <a:r>
              <a:rPr lang="it-IT" altLang="vi-VN" sz="2800" dirty="0">
                <a:solidFill>
                  <a:srgbClr val="0000FF"/>
                </a:solidFill>
                <a:latin typeface="Times New Roman" panose="02020603050405020304" pitchFamily="18" charset="0"/>
              </a:rPr>
              <a:t>Quan hệ pháp luật giữa vợ - chồng</a:t>
            </a:r>
            <a:endParaRPr lang="en-US" altLang="vi-VN" sz="2800" dirty="0">
              <a:solidFill>
                <a:srgbClr val="0000FF"/>
              </a:solidFill>
              <a:latin typeface="Times New Roman" panose="02020603050405020304" pitchFamily="18" charset="0"/>
            </a:endParaRPr>
          </a:p>
        </p:txBody>
      </p:sp>
      <p:sp>
        <p:nvSpPr>
          <p:cNvPr id="8" name="Text Box 6"/>
          <p:cNvSpPr txBox="1"/>
          <p:nvPr/>
        </p:nvSpPr>
        <p:spPr>
          <a:xfrm>
            <a:off x="1997075" y="4870450"/>
            <a:ext cx="6537325" cy="522288"/>
          </a:xfrm>
          <a:prstGeom prst="rect">
            <a:avLst/>
          </a:prstGeom>
          <a:noFill/>
          <a:ln w="9525">
            <a:noFill/>
          </a:ln>
        </p:spPr>
        <p:txBody>
          <a:bodyPr anchor="t" anchorCtr="0">
            <a:spAutoFit/>
          </a:bodyPr>
          <a:p>
            <a:pPr>
              <a:spcBef>
                <a:spcPct val="50000"/>
              </a:spcBef>
            </a:pPr>
            <a:r>
              <a:rPr lang="en-US" altLang="vi-VN" sz="2800" dirty="0">
                <a:solidFill>
                  <a:srgbClr val="0000FF"/>
                </a:solidFill>
                <a:latin typeface="Times New Roman" panose="02020603050405020304" pitchFamily="18" charset="0"/>
              </a:rPr>
              <a:t>2.3. </a:t>
            </a:r>
            <a:r>
              <a:rPr lang="it-IT" altLang="vi-VN" sz="2800" dirty="0">
                <a:solidFill>
                  <a:srgbClr val="0000FF"/>
                </a:solidFill>
                <a:latin typeface="Times New Roman" panose="02020603050405020304" pitchFamily="18" charset="0"/>
              </a:rPr>
              <a:t>Quan hệ pháp luật giữa cha mẹ - con</a:t>
            </a:r>
            <a:endParaRPr lang="en-US" altLang="vi-VN" sz="2800" dirty="0">
              <a:solidFill>
                <a:srgbClr val="0000FF"/>
              </a:solidFill>
              <a:latin typeface="Times New Roman" panose="02020603050405020304" pitchFamily="18" charset="0"/>
            </a:endParaRPr>
          </a:p>
        </p:txBody>
      </p:sp>
      <p:sp>
        <p:nvSpPr>
          <p:cNvPr id="9" name="Text Box 6"/>
          <p:cNvSpPr txBox="1"/>
          <p:nvPr/>
        </p:nvSpPr>
        <p:spPr>
          <a:xfrm>
            <a:off x="1974850" y="5594350"/>
            <a:ext cx="5832475" cy="522288"/>
          </a:xfrm>
          <a:prstGeom prst="rect">
            <a:avLst/>
          </a:prstGeom>
          <a:noFill/>
          <a:ln w="9525">
            <a:noFill/>
          </a:ln>
        </p:spPr>
        <p:txBody>
          <a:bodyPr anchor="t" anchorCtr="0">
            <a:spAutoFit/>
          </a:bodyPr>
          <a:p>
            <a:pPr>
              <a:spcBef>
                <a:spcPct val="50000"/>
              </a:spcBef>
            </a:pPr>
            <a:r>
              <a:rPr lang="en-US" altLang="vi-VN" sz="2800" dirty="0">
                <a:solidFill>
                  <a:srgbClr val="0000FF"/>
                </a:solidFill>
                <a:latin typeface="Times New Roman" panose="02020603050405020304" pitchFamily="18" charset="0"/>
              </a:rPr>
              <a:t>2.4. </a:t>
            </a:r>
            <a:r>
              <a:rPr lang="it-IT" altLang="vi-VN" sz="2800" dirty="0">
                <a:solidFill>
                  <a:srgbClr val="0000FF"/>
                </a:solidFill>
                <a:latin typeface="Times New Roman" panose="02020603050405020304" pitchFamily="18" charset="0"/>
              </a:rPr>
              <a:t>Chấm dứt hôn nhân</a:t>
            </a:r>
            <a:endParaRPr lang="en-US" altLang="vi-VN" sz="2800" dirty="0">
              <a:solidFill>
                <a:srgbClr val="0000FF"/>
              </a:solidFill>
              <a:latin typeface="Times New Roman" panose="02020603050405020304" pitchFamily="18" charset="0"/>
            </a:endParaRPr>
          </a:p>
        </p:txBody>
      </p:sp>
    </p:spTree>
  </p:cSld>
  <p:clrMapOvr>
    <a:masterClrMapping/>
  </p:clrMapOvr>
  <p:transition>
    <p:wheel spokes="4"/>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1000"/>
                                        <p:tgtEl>
                                          <p:spTgt spid="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1000"/>
                                        <p:tgtEl>
                                          <p:spTgt spid="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20482" name="Group 1"/>
          <p:cNvGrpSpPr/>
          <p:nvPr/>
        </p:nvGrpSpPr>
        <p:grpSpPr>
          <a:xfrm>
            <a:off x="735013" y="1812925"/>
            <a:ext cx="7648575" cy="4164013"/>
            <a:chOff x="821379" y="1770348"/>
            <a:chExt cx="7443886" cy="4164345"/>
          </a:xfrm>
        </p:grpSpPr>
        <p:sp>
          <p:nvSpPr>
            <p:cNvPr id="20483" name="Text Box 5"/>
            <p:cNvSpPr txBox="1"/>
            <p:nvPr/>
          </p:nvSpPr>
          <p:spPr>
            <a:xfrm>
              <a:off x="821379" y="1770348"/>
              <a:ext cx="4154634" cy="4164345"/>
            </a:xfrm>
            <a:prstGeom prst="rect">
              <a:avLst/>
            </a:prstGeom>
            <a:noFill/>
            <a:ln w="9525">
              <a:noFill/>
            </a:ln>
          </p:spPr>
          <p:txBody>
            <a:bodyPr anchor="t" anchorCtr="0">
              <a:spAutoFit/>
            </a:bodyPr>
            <a:p>
              <a:pPr algn="just">
                <a:lnSpc>
                  <a:spcPct val="150000"/>
                </a:lnSpc>
                <a:spcBef>
                  <a:spcPct val="20000"/>
                </a:spcBef>
              </a:pPr>
              <a:r>
                <a:rPr lang="en-US" altLang="vi-VN" sz="3000" dirty="0">
                  <a:latin typeface="Times New Roman" panose="02020603050405020304" pitchFamily="18" charset="0"/>
                </a:rPr>
                <a:t>Kết hôn l</a:t>
              </a:r>
              <a:r>
                <a:rPr lang="en-US" altLang="vi-VN" sz="3000" dirty="0">
                  <a:latin typeface="Times New Roman" panose="02020603050405020304" pitchFamily="18" charset="0"/>
                  <a:ea typeface="Times New Roman" panose="02020603050405020304" pitchFamily="18" charset="0"/>
                </a:rPr>
                <a:t>à</a:t>
              </a:r>
              <a:r>
                <a:rPr lang="en-US" altLang="vi-VN" sz="3000" dirty="0">
                  <a:latin typeface="Times New Roman" panose="02020603050405020304" pitchFamily="18" charset="0"/>
                </a:rPr>
                <a:t> việc nam v</a:t>
              </a:r>
              <a:r>
                <a:rPr lang="en-US" altLang="vi-VN" sz="3000" dirty="0">
                  <a:latin typeface="Times New Roman" panose="02020603050405020304" pitchFamily="18" charset="0"/>
                  <a:ea typeface="Times New Roman" panose="02020603050405020304" pitchFamily="18" charset="0"/>
                </a:rPr>
                <a:t>à</a:t>
              </a:r>
              <a:r>
                <a:rPr lang="en-US" altLang="vi-VN" sz="3000" dirty="0">
                  <a:latin typeface="Times New Roman" panose="02020603050405020304" pitchFamily="18" charset="0"/>
                </a:rPr>
                <a:t> nữ xác lập quan hệ vợ chồng với nhau theo quy định của pháp luật về điều kiện kết hôn v</a:t>
              </a:r>
              <a:r>
                <a:rPr lang="en-US" altLang="vi-VN" sz="3000" dirty="0">
                  <a:latin typeface="Times New Roman" panose="02020603050405020304" pitchFamily="18" charset="0"/>
                  <a:ea typeface="Times New Roman" panose="02020603050405020304" pitchFamily="18" charset="0"/>
                </a:rPr>
                <a:t>à</a:t>
              </a:r>
              <a:r>
                <a:rPr lang="en-US" altLang="vi-VN" sz="3000" dirty="0">
                  <a:latin typeface="Times New Roman" panose="02020603050405020304" pitchFamily="18" charset="0"/>
                </a:rPr>
                <a:t> đăng ký kết hôn</a:t>
              </a:r>
              <a:endParaRPr lang="vi-VN" altLang="vi-VN" sz="3000" dirty="0">
                <a:latin typeface="Times New Roman" panose="02020603050405020304" pitchFamily="18" charset="0"/>
                <a:ea typeface="Times New Roman" panose="02020603050405020304" pitchFamily="18" charset="0"/>
              </a:endParaRPr>
            </a:p>
          </p:txBody>
        </p:sp>
        <p:pic>
          <p:nvPicPr>
            <p:cNvPr id="2151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254" y="1786883"/>
              <a:ext cx="2953011" cy="1752601"/>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215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2254" y="3691884"/>
              <a:ext cx="2953010" cy="1959514"/>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grpSp>
      <p:sp>
        <p:nvSpPr>
          <p:cNvPr id="20486" name="Rectangle 2"/>
          <p:cNvSpPr/>
          <p:nvPr/>
        </p:nvSpPr>
        <p:spPr>
          <a:xfrm>
            <a:off x="2286000" y="2828925"/>
            <a:ext cx="4572000" cy="369888"/>
          </a:xfrm>
          <a:prstGeom prst="rect">
            <a:avLst/>
          </a:prstGeom>
          <a:noFill/>
          <a:ln w="9525">
            <a:noFill/>
          </a:ln>
        </p:spPr>
        <p:txBody>
          <a:bodyPr anchor="t" anchorCtr="0">
            <a:spAutoFit/>
          </a:bodyPr>
          <a:p>
            <a:endParaRPr lang="vi-VN" altLang="vi-VN" dirty="0">
              <a:latin typeface="Arial" panose="020B0604020202020204" pitchFamily="34" charset="0"/>
            </a:endParaRPr>
          </a:p>
        </p:txBody>
      </p:sp>
      <p:sp>
        <p:nvSpPr>
          <p:cNvPr id="20487" name="Text Box 4"/>
          <p:cNvSpPr txBox="1"/>
          <p:nvPr/>
        </p:nvSpPr>
        <p:spPr>
          <a:xfrm>
            <a:off x="735013" y="1274763"/>
            <a:ext cx="4840287" cy="492125"/>
          </a:xfrm>
          <a:prstGeom prst="rect">
            <a:avLst/>
          </a:prstGeom>
          <a:noFill/>
          <a:ln w="9525">
            <a:noFill/>
          </a:ln>
        </p:spPr>
        <p:txBody>
          <a:bodyPr anchor="t" anchorCtr="0">
            <a:spAutoFit/>
          </a:bodyPr>
          <a:p>
            <a:r>
              <a:rPr lang="vi-VN" altLang="vi-VN" sz="2600" b="1" dirty="0">
                <a:solidFill>
                  <a:srgbClr val="0000FF"/>
                </a:solidFill>
                <a:latin typeface="Times New Roman" panose="02020603050405020304" pitchFamily="18" charset="0"/>
              </a:rPr>
              <a:t>2.1.1. Khái niệm</a:t>
            </a:r>
            <a:endParaRPr lang="en-US" altLang="vi-VN" sz="2600" b="1" dirty="0">
              <a:solidFill>
                <a:srgbClr val="0000FF"/>
              </a:solidFill>
              <a:latin typeface="Times New Roman" panose="02020603050405020304" pitchFamily="18" charset="0"/>
              <a:ea typeface="Times New Roman" panose="02020603050405020304" pitchFamily="18" charset="0"/>
            </a:endParaRPr>
          </a:p>
        </p:txBody>
      </p:sp>
      <p:sp>
        <p:nvSpPr>
          <p:cNvPr id="20488" name="WordArt 6"/>
          <p:cNvSpPr>
            <a:spLocks noTextEdit="1"/>
          </p:cNvSpPr>
          <p:nvPr/>
        </p:nvSpPr>
        <p:spPr>
          <a:xfrm>
            <a:off x="2603500" y="595313"/>
            <a:ext cx="3406775" cy="369887"/>
          </a:xfrm>
          <a:prstGeom prst="rect">
            <a:avLst/>
          </a:prstGeom>
        </p:spPr>
        <p:txBody>
          <a:bodyPr wrap="none" fromWordArt="1">
            <a:prstTxWarp prst="textPlain">
              <a:avLst>
                <a:gd name="adj" fmla="val 50000"/>
              </a:avLst>
            </a:prstTxWarp>
            <a:normAutofit/>
          </a:bodyPr>
          <a:p>
            <a:pPr algn="ctr"/>
            <a:r>
              <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rPr>
              <a:t>2.1. KẾT HÔN</a:t>
            </a:r>
            <a:endParaRPr lang="en-US" sz="3200" b="1">
              <a:ln w="9525" cap="flat" cmpd="sng">
                <a:solidFill>
                  <a:srgbClr val="800000"/>
                </a:solidFill>
                <a:prstDash val="solid"/>
                <a:roun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split orient="vert"/>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7680</Words>
  <Application>WPS Presentation</Application>
  <PresentationFormat/>
  <Paragraphs>362</Paragraphs>
  <Slides>39</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SimSun</vt:lpstr>
      <vt:lpstr>Wingdings</vt:lpstr>
      <vt:lpstr>VNI-Times</vt:lpstr>
      <vt:lpstr>Times New Roman</vt:lpstr>
      <vt:lpstr>Calibri</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NhanMai</dc:creator>
  <cp:lastModifiedBy>MP</cp:lastModifiedBy>
  <cp:revision>146</cp:revision>
  <cp:lastPrinted>2015-08-18T08:38:14Z</cp:lastPrinted>
  <dcterms:created xsi:type="dcterms:W3CDTF">2006-08-01T09:26:05Z</dcterms:created>
  <dcterms:modified xsi:type="dcterms:W3CDTF">2024-09-30T05:57:33Z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194485B0012A46CAA6A005F8C76E7BDC_12</vt:lpwstr>
  </property>
  <property fmtid="{D5CDD505-2E9C-101B-9397-08002B2CF9AE}" pid="3" name="KSOProductBuildVer">
    <vt:lpwstr>1033-12.2.0.18283</vt:lpwstr>
  </property>
</Properties>
</file>