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15" r:id="rId3"/>
    <p:sldId id="2516" r:id="rId4"/>
    <p:sldId id="1282" r:id="rId5"/>
    <p:sldId id="1283" r:id="rId7"/>
    <p:sldId id="2517" r:id="rId8"/>
    <p:sldId id="1284" r:id="rId9"/>
    <p:sldId id="1285" r:id="rId10"/>
    <p:sldId id="1286" r:id="rId11"/>
    <p:sldId id="1287" r:id="rId12"/>
    <p:sldId id="1297" r:id="rId13"/>
    <p:sldId id="1290" r:id="rId14"/>
    <p:sldId id="2518" r:id="rId15"/>
    <p:sldId id="2519" r:id="rId16"/>
    <p:sldId id="2520" r:id="rId17"/>
    <p:sldId id="1291" r:id="rId18"/>
    <p:sldId id="1292" r:id="rId19"/>
    <p:sldId id="1293" r:id="rId20"/>
    <p:sldId id="1294" r:id="rId21"/>
    <p:sldId id="1295" r:id="rId22"/>
  </p:sldIdLst>
  <p:sldSz cx="9144000" cy="6858000" type="screen4x3"/>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2FDB2607-1784-4EEB-B798-7EB5836EED8A}">
        <p14:showMediaCtrls xmlns:p14="http://schemas.microsoft.com/office/powerpoint/2010/main" val="1"/>
      </p:ext>
    </p:extLst>
  </p:showPr>
  <p:clrMru>
    <a:srgbClr val="FF0066"/>
    <a:srgbClr val="0000FF"/>
    <a:srgbClr val="FF0000"/>
    <a:srgbClr val="0000CC"/>
    <a:srgbClr val="FFFF99"/>
    <a:srgbClr val="FF66CC"/>
    <a:srgbClr val="66FF66"/>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7623"/>
    <p:restoredTop sz="94839"/>
  </p:normalViewPr>
  <p:slideViewPr>
    <p:cSldViewPr showGuides="1">
      <p:cViewPr varScale="1">
        <p:scale>
          <a:sx n="69" d="100"/>
          <a:sy n="69" d="100"/>
        </p:scale>
        <p:origin x="924" y="72"/>
      </p:cViewPr>
      <p:guideLst>
        <p:guide orient="horz" pos="2160"/>
        <p:guide pos="2880"/>
      </p:guideLst>
    </p:cSldViewPr>
  </p:slideViewPr>
  <p:notesTextViewPr>
    <p:cViewPr>
      <p:scale>
        <a:sx n="100" d="100"/>
        <a:sy n="100" d="100"/>
      </p:scale>
      <p:origin x="0" y="0"/>
    </p:cViewPr>
  </p:notesTextViewPr>
  <p:sorterViewPr showFormatting="0">
    <p:cViewPr>
      <p:scale>
        <a:sx n="66" d="100"/>
        <a:sy n="66" d="100"/>
      </p:scale>
      <p:origin x="0" y="6192"/>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1#6">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EE5E713D-CE3E-40C4-ABB4-E162E0C1E050}" type="doc">
      <dgm:prSet loTypeId="urn:microsoft.com/office/officeart/2005/8/layout/hList3" loCatId="list" qsTypeId="urn:microsoft.com/office/officeart/2005/8/quickstyle/3d3" qsCatId="3D" csTypeId="urn:microsoft.com/office/officeart/2005/8/colors/colorful1#6" csCatId="colorful" phldr="1"/>
      <dgm:spPr/>
      <dgm:t>
        <a:bodyPr/>
        <a:lstStyle/>
        <a:p>
          <a:endParaRPr lang="vi-VN"/>
        </a:p>
      </dgm:t>
    </dgm:pt>
    <dgm:pt modelId="{913BB77B-FFD4-4DD3-8C41-19939009B5D8}">
      <dgm:prSet phldrT="[Text]" custT="1">
        <dgm:style>
          <a:lnRef idx="2">
            <a:schemeClr val="accent6"/>
          </a:lnRef>
          <a:fillRef idx="1">
            <a:schemeClr val="lt1"/>
          </a:fillRef>
          <a:effectRef idx="0">
            <a:schemeClr val="accent6"/>
          </a:effectRef>
          <a:fontRef idx="minor">
            <a:schemeClr val="dk1"/>
          </a:fontRef>
        </dgm:style>
      </dgm:prSet>
      <dgm:spPr/>
      <dgm:t>
        <a:bodyPr/>
        <a:lstStyle/>
        <a:p>
          <a:pPr algn="just"/>
          <a:r>
            <a:rPr lang="en-US" sz="3200" dirty="0">
              <a:solidFill>
                <a:schemeClr val="tx1"/>
              </a:solidFill>
              <a:latin typeface="Times New Roman" panose="02020603050405020304" pitchFamily="18" charset="0"/>
              <a:cs typeface="Times New Roman" panose="02020603050405020304" pitchFamily="18" charset="0"/>
            </a:rPr>
            <a:t>TNHS </a:t>
          </a:r>
          <a:r>
            <a:rPr lang="en-US" sz="3200" dirty="0" err="1">
              <a:solidFill>
                <a:schemeClr val="tx1"/>
              </a:solidFill>
              <a:latin typeface="Times New Roman" panose="02020603050405020304" pitchFamily="18" charset="0"/>
              <a:cs typeface="Times New Roman" panose="02020603050405020304" pitchFamily="18" charset="0"/>
            </a:rPr>
            <a:t>là</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phản</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ứng</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của</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nhà</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nước</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đối</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với</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chủ</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thể</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hiện</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tội</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phạm</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thể</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hiện</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tập</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trung</a:t>
          </a:r>
          <a:r>
            <a:rPr lang="en-US" sz="3200" dirty="0">
              <a:solidFill>
                <a:schemeClr val="tx1"/>
              </a:solidFill>
              <a:latin typeface="Times New Roman" panose="02020603050405020304" pitchFamily="18" charset="0"/>
              <a:cs typeface="Times New Roman" panose="02020603050405020304" pitchFamily="18" charset="0"/>
            </a:rPr>
            <a:t> ở </a:t>
          </a:r>
          <a:r>
            <a:rPr lang="en-US" sz="3200" dirty="0" err="1">
              <a:solidFill>
                <a:schemeClr val="tx1"/>
              </a:solidFill>
              <a:latin typeface="Times New Roman" panose="02020603050405020304" pitchFamily="18" charset="0"/>
              <a:cs typeface="Times New Roman" panose="02020603050405020304" pitchFamily="18" charset="0"/>
            </a:rPr>
            <a:t>việc</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áp</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dụng</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hình</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phạt</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với</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chủ</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thể</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đó</a:t>
          </a:r>
          <a:endParaRPr lang="vi-VN" sz="3200" dirty="0">
            <a:solidFill>
              <a:schemeClr val="tx1"/>
            </a:solidFill>
            <a:latin typeface="Times New Roman" panose="02020603050405020304" pitchFamily="18" charset="0"/>
            <a:cs typeface="Times New Roman" panose="02020603050405020304" pitchFamily="18" charset="0"/>
          </a:endParaRPr>
        </a:p>
      </dgm:t>
    </dgm:pt>
    <dgm:pt modelId="{FCEAB563-32C9-4A6B-BF62-BB2FDA1CB727}" cxnId="{8E5843E9-E272-48EA-834C-3E7B517DA3F6}" type="parTrans">
      <dgm:prSet/>
      <dgm:spPr/>
      <dgm:t>
        <a:bodyPr/>
        <a:lstStyle/>
        <a:p>
          <a:pPr algn="just"/>
          <a:endParaRPr lang="vi-VN" sz="3200">
            <a:latin typeface="Times New Roman" panose="02020603050405020304" pitchFamily="18" charset="0"/>
            <a:cs typeface="Times New Roman" panose="02020603050405020304" pitchFamily="18" charset="0"/>
          </a:endParaRPr>
        </a:p>
      </dgm:t>
    </dgm:pt>
    <dgm:pt modelId="{8024287B-51EB-4551-9025-7B0A4AD83CA4}" cxnId="{8E5843E9-E272-48EA-834C-3E7B517DA3F6}" type="sibTrans">
      <dgm:prSet/>
      <dgm:spPr/>
      <dgm:t>
        <a:bodyPr/>
        <a:lstStyle/>
        <a:p>
          <a:pPr algn="just"/>
          <a:endParaRPr lang="vi-VN" sz="3200">
            <a:latin typeface="Times New Roman" panose="02020603050405020304" pitchFamily="18" charset="0"/>
            <a:cs typeface="Times New Roman" panose="02020603050405020304" pitchFamily="18" charset="0"/>
          </a:endParaRPr>
        </a:p>
      </dgm:t>
    </dgm:pt>
    <dgm:pt modelId="{55071632-D67C-4526-B3D2-56E6ECC015CD}">
      <dgm:prSet phldrT="[Text]" custT="1">
        <dgm:style>
          <a:lnRef idx="2">
            <a:schemeClr val="accent3"/>
          </a:lnRef>
          <a:fillRef idx="1">
            <a:schemeClr val="lt1"/>
          </a:fillRef>
          <a:effectRef idx="0">
            <a:schemeClr val="accent3"/>
          </a:effectRef>
          <a:fontRef idx="minor">
            <a:schemeClr val="dk1"/>
          </a:fontRef>
        </dgm:style>
      </dgm:prSet>
      <dgm:spPr/>
      <dgm:t>
        <a:bodyPr/>
        <a:lstStyle/>
        <a:p>
          <a:pPr algn="just"/>
          <a:r>
            <a:rPr lang="en-US" sz="3200" dirty="0" err="1">
              <a:latin typeface="Times New Roman" panose="02020603050405020304" pitchFamily="18" charset="0"/>
              <a:cs typeface="Times New Roman" panose="02020603050405020304" pitchFamily="18" charset="0"/>
            </a:rPr>
            <a:t>Cơ</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sở</a:t>
          </a:r>
          <a:r>
            <a:rPr lang="en-US" sz="3200" dirty="0">
              <a:latin typeface="Times New Roman" panose="02020603050405020304" pitchFamily="18" charset="0"/>
              <a:cs typeface="Times New Roman" panose="02020603050405020304" pitchFamily="18" charset="0"/>
            </a:rPr>
            <a:t> TNHS </a:t>
          </a:r>
          <a:r>
            <a:rPr lang="en-US" sz="3200" dirty="0" err="1">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cấu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thành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tội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phạm</a:t>
          </a:r>
          <a:endParaRPr lang="vi-VN" sz="3200" dirty="0">
            <a:latin typeface="Times New Roman" panose="02020603050405020304" pitchFamily="18" charset="0"/>
            <a:cs typeface="Times New Roman" panose="02020603050405020304" pitchFamily="18" charset="0"/>
          </a:endParaRPr>
        </a:p>
      </dgm:t>
    </dgm:pt>
    <dgm:pt modelId="{66DE0822-1D5E-48CC-BB68-A4345D3356E3}" cxnId="{8CEC44AD-4F6F-48C0-B0B4-1DEF3609D9B1}" type="parTrans">
      <dgm:prSet/>
      <dgm:spPr/>
      <dgm:t>
        <a:bodyPr/>
        <a:lstStyle/>
        <a:p>
          <a:pPr algn="just"/>
          <a:endParaRPr lang="vi-VN" sz="3200">
            <a:latin typeface="Times New Roman" panose="02020603050405020304" pitchFamily="18" charset="0"/>
            <a:cs typeface="Times New Roman" panose="02020603050405020304" pitchFamily="18" charset="0"/>
          </a:endParaRPr>
        </a:p>
      </dgm:t>
    </dgm:pt>
    <dgm:pt modelId="{15D5F09B-E58E-42D3-AB27-F06F5EB3AF9C}" cxnId="{8CEC44AD-4F6F-48C0-B0B4-1DEF3609D9B1}" type="sibTrans">
      <dgm:prSet/>
      <dgm:spPr/>
      <dgm:t>
        <a:bodyPr/>
        <a:lstStyle/>
        <a:p>
          <a:pPr algn="just"/>
          <a:endParaRPr lang="vi-VN" sz="3200">
            <a:latin typeface="Times New Roman" panose="02020603050405020304" pitchFamily="18" charset="0"/>
            <a:cs typeface="Times New Roman" panose="02020603050405020304" pitchFamily="18" charset="0"/>
          </a:endParaRPr>
        </a:p>
      </dgm:t>
    </dgm:pt>
    <dgm:pt modelId="{A378D1C6-D6F8-4A5A-872E-0F9133F2A38C}">
      <dgm:prSet phldrT="[Text]" custT="1">
        <dgm:style>
          <a:lnRef idx="2">
            <a:schemeClr val="accent5"/>
          </a:lnRef>
          <a:fillRef idx="1">
            <a:schemeClr val="lt1"/>
          </a:fillRef>
          <a:effectRef idx="0">
            <a:schemeClr val="accent5"/>
          </a:effectRef>
          <a:fontRef idx="minor">
            <a:schemeClr val="dk1"/>
          </a:fontRef>
        </dgm:style>
      </dgm:prSet>
      <dgm:spPr/>
      <dgm:t>
        <a:bodyPr/>
        <a:lstStyle/>
        <a:p>
          <a:pPr algn="just"/>
          <a:r>
            <a:rPr lang="en-US" sz="3200" dirty="0">
              <a:solidFill>
                <a:schemeClr val="tx1"/>
              </a:solidFill>
              <a:latin typeface="Times New Roman" panose="02020603050405020304" pitchFamily="18" charset="0"/>
              <a:cs typeface="Times New Roman" panose="02020603050405020304" pitchFamily="18" charset="0"/>
            </a:rPr>
            <a:t>TNHS </a:t>
          </a:r>
          <a:r>
            <a:rPr lang="en-US" sz="3200" dirty="0" err="1">
              <a:solidFill>
                <a:schemeClr val="tx1"/>
              </a:solidFill>
              <a:latin typeface="Times New Roman" panose="02020603050405020304" pitchFamily="18" charset="0"/>
              <a:cs typeface="Times New Roman" panose="02020603050405020304" pitchFamily="18" charset="0"/>
            </a:rPr>
            <a:t>là</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dạng</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trách</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nhiệm</a:t>
          </a:r>
          <a:r>
            <a:rPr lang="vi-VN"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nghiêm</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khắc</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nhất</a:t>
          </a:r>
          <a:endParaRPr lang="vi-VN" sz="3200" dirty="0">
            <a:solidFill>
              <a:schemeClr val="tx1"/>
            </a:solidFill>
            <a:latin typeface="Times New Roman" panose="02020603050405020304" pitchFamily="18" charset="0"/>
            <a:cs typeface="Times New Roman" panose="02020603050405020304" pitchFamily="18" charset="0"/>
          </a:endParaRPr>
        </a:p>
      </dgm:t>
    </dgm:pt>
    <dgm:pt modelId="{5625327A-0E0A-4650-A35D-D94AEF365659}" cxnId="{A2B2CCED-28E9-4411-B5F1-7C60A8527013}" type="parTrans">
      <dgm:prSet/>
      <dgm:spPr/>
      <dgm:t>
        <a:bodyPr/>
        <a:lstStyle/>
        <a:p>
          <a:pPr algn="just"/>
          <a:endParaRPr lang="vi-VN" sz="3200">
            <a:latin typeface="Times New Roman" panose="02020603050405020304" pitchFamily="18" charset="0"/>
            <a:cs typeface="Times New Roman" panose="02020603050405020304" pitchFamily="18" charset="0"/>
          </a:endParaRPr>
        </a:p>
      </dgm:t>
    </dgm:pt>
    <dgm:pt modelId="{872BB3D8-94D8-4E21-BE5D-912CC6679EA6}" cxnId="{A2B2CCED-28E9-4411-B5F1-7C60A8527013}" type="sibTrans">
      <dgm:prSet/>
      <dgm:spPr/>
      <dgm:t>
        <a:bodyPr/>
        <a:lstStyle/>
        <a:p>
          <a:pPr algn="just"/>
          <a:endParaRPr lang="vi-VN" sz="3200">
            <a:latin typeface="Times New Roman" panose="02020603050405020304" pitchFamily="18" charset="0"/>
            <a:cs typeface="Times New Roman" panose="02020603050405020304" pitchFamily="18" charset="0"/>
          </a:endParaRPr>
        </a:p>
      </dgm:t>
    </dgm:pt>
    <dgm:pt modelId="{5A72ABAD-CEC5-41AF-9ADC-973F73DE0315}" type="pres">
      <dgm:prSet presAssocID="{EE5E713D-CE3E-40C4-ABB4-E162E0C1E050}" presName="composite" presStyleCnt="0">
        <dgm:presLayoutVars>
          <dgm:chMax val="1"/>
          <dgm:dir/>
          <dgm:resizeHandles val="exact"/>
        </dgm:presLayoutVars>
      </dgm:prSet>
      <dgm:spPr/>
      <dgm:t>
        <a:bodyPr/>
        <a:lstStyle/>
        <a:p>
          <a:endParaRPr lang="en-US"/>
        </a:p>
      </dgm:t>
    </dgm:pt>
    <dgm:pt modelId="{B9B612A1-2838-4749-86FE-CA77D68F27A9}" type="pres">
      <dgm:prSet presAssocID="{913BB77B-FFD4-4DD3-8C41-19939009B5D8}" presName="roof" presStyleLbl="dkBgShp" presStyleIdx="0" presStyleCnt="2" custScaleY="169284"/>
      <dgm:spPr/>
      <dgm:t>
        <a:bodyPr/>
        <a:lstStyle/>
        <a:p>
          <a:endParaRPr lang="en-US"/>
        </a:p>
      </dgm:t>
    </dgm:pt>
    <dgm:pt modelId="{50C97EBF-8D83-40B5-B96A-8D28DF1C3D33}" type="pres">
      <dgm:prSet presAssocID="{913BB77B-FFD4-4DD3-8C41-19939009B5D8}" presName="pillars" presStyleCnt="0"/>
      <dgm:spPr/>
    </dgm:pt>
    <dgm:pt modelId="{1EDDC7C9-2A70-47FC-8ED1-C50B46F48069}" type="pres">
      <dgm:prSet presAssocID="{913BB77B-FFD4-4DD3-8C41-19939009B5D8}" presName="pillar1" presStyleLbl="node1" presStyleIdx="0" presStyleCnt="2">
        <dgm:presLayoutVars>
          <dgm:bulletEnabled val="1"/>
        </dgm:presLayoutVars>
      </dgm:prSet>
      <dgm:spPr/>
      <dgm:t>
        <a:bodyPr/>
        <a:lstStyle/>
        <a:p>
          <a:endParaRPr lang="en-US"/>
        </a:p>
      </dgm:t>
    </dgm:pt>
    <dgm:pt modelId="{CC55AA37-5F16-44D2-A54A-B90FDDFC1F84}" type="pres">
      <dgm:prSet presAssocID="{A378D1C6-D6F8-4A5A-872E-0F9133F2A38C}" presName="pillarX" presStyleLbl="node1" presStyleIdx="1" presStyleCnt="2">
        <dgm:presLayoutVars>
          <dgm:bulletEnabled val="1"/>
        </dgm:presLayoutVars>
      </dgm:prSet>
      <dgm:spPr/>
      <dgm:t>
        <a:bodyPr/>
        <a:lstStyle/>
        <a:p>
          <a:endParaRPr lang="en-US"/>
        </a:p>
      </dgm:t>
    </dgm:pt>
    <dgm:pt modelId="{C3034DB1-DD99-4CAB-96AE-3BFB2334C404}" type="pres">
      <dgm:prSet presAssocID="{913BB77B-FFD4-4DD3-8C41-19939009B5D8}" presName="base" presStyleLbl="dkBgShp" presStyleIdx="1" presStyleCnt="2"/>
      <dgm:spPr/>
    </dgm:pt>
  </dgm:ptLst>
  <dgm:cxnLst>
    <dgm:cxn modelId="{A2B2CCED-28E9-4411-B5F1-7C60A8527013}" srcId="{913BB77B-FFD4-4DD3-8C41-19939009B5D8}" destId="{A378D1C6-D6F8-4A5A-872E-0F9133F2A38C}" srcOrd="1" destOrd="0" parTransId="{5625327A-0E0A-4650-A35D-D94AEF365659}" sibTransId="{872BB3D8-94D8-4E21-BE5D-912CC6679EA6}"/>
    <dgm:cxn modelId="{8CEC44AD-4F6F-48C0-B0B4-1DEF3609D9B1}" srcId="{913BB77B-FFD4-4DD3-8C41-19939009B5D8}" destId="{55071632-D67C-4526-B3D2-56E6ECC015CD}" srcOrd="0" destOrd="0" parTransId="{66DE0822-1D5E-48CC-BB68-A4345D3356E3}" sibTransId="{15D5F09B-E58E-42D3-AB27-F06F5EB3AF9C}"/>
    <dgm:cxn modelId="{BA872F14-14E7-4C45-AA6A-A7DFF2F1DFE3}" type="presOf" srcId="{A378D1C6-D6F8-4A5A-872E-0F9133F2A38C}" destId="{CC55AA37-5F16-44D2-A54A-B90FDDFC1F84}" srcOrd="0" destOrd="0" presId="urn:microsoft.com/office/officeart/2005/8/layout/hList3"/>
    <dgm:cxn modelId="{8E5843E9-E272-48EA-834C-3E7B517DA3F6}" srcId="{EE5E713D-CE3E-40C4-ABB4-E162E0C1E050}" destId="{913BB77B-FFD4-4DD3-8C41-19939009B5D8}" srcOrd="0" destOrd="0" parTransId="{FCEAB563-32C9-4A6B-BF62-BB2FDA1CB727}" sibTransId="{8024287B-51EB-4551-9025-7B0A4AD83CA4}"/>
    <dgm:cxn modelId="{2E60978D-1823-4D50-9413-5CE3C8E4BEDB}" type="presOf" srcId="{913BB77B-FFD4-4DD3-8C41-19939009B5D8}" destId="{B9B612A1-2838-4749-86FE-CA77D68F27A9}" srcOrd="0" destOrd="0" presId="urn:microsoft.com/office/officeart/2005/8/layout/hList3"/>
    <dgm:cxn modelId="{55940EF7-BC32-43AE-B7E2-B3C96A0D500C}" type="presOf" srcId="{EE5E713D-CE3E-40C4-ABB4-E162E0C1E050}" destId="{5A72ABAD-CEC5-41AF-9ADC-973F73DE0315}" srcOrd="0" destOrd="0" presId="urn:microsoft.com/office/officeart/2005/8/layout/hList3"/>
    <dgm:cxn modelId="{39949630-DA4C-401E-8E25-FF93B5D595A5}" type="presOf" srcId="{55071632-D67C-4526-B3D2-56E6ECC015CD}" destId="{1EDDC7C9-2A70-47FC-8ED1-C50B46F48069}" srcOrd="0" destOrd="0" presId="urn:microsoft.com/office/officeart/2005/8/layout/hList3"/>
    <dgm:cxn modelId="{8B1D9359-941A-4C9C-B49F-70BBE4F0F292}" type="presParOf" srcId="{5A72ABAD-CEC5-41AF-9ADC-973F73DE0315}" destId="{B9B612A1-2838-4749-86FE-CA77D68F27A9}" srcOrd="0" destOrd="0" presId="urn:microsoft.com/office/officeart/2005/8/layout/hList3"/>
    <dgm:cxn modelId="{3E0623FC-07ED-48E7-996B-897ADF9BD551}" type="presParOf" srcId="{5A72ABAD-CEC5-41AF-9ADC-973F73DE0315}" destId="{50C97EBF-8D83-40B5-B96A-8D28DF1C3D33}" srcOrd="1" destOrd="0" presId="urn:microsoft.com/office/officeart/2005/8/layout/hList3"/>
    <dgm:cxn modelId="{839B168E-4AB3-4BA8-9294-5A1F5679C6C9}" type="presParOf" srcId="{50C97EBF-8D83-40B5-B96A-8D28DF1C3D33}" destId="{1EDDC7C9-2A70-47FC-8ED1-C50B46F48069}" srcOrd="0" destOrd="0" presId="urn:microsoft.com/office/officeart/2005/8/layout/hList3"/>
    <dgm:cxn modelId="{BF75F6E7-E99F-419F-87BF-53E9187F150C}" type="presParOf" srcId="{50C97EBF-8D83-40B5-B96A-8D28DF1C3D33}" destId="{CC55AA37-5F16-44D2-A54A-B90FDDFC1F84}" srcOrd="1" destOrd="0" presId="urn:microsoft.com/office/officeart/2005/8/layout/hList3"/>
    <dgm:cxn modelId="{03A51AEF-89A6-4F63-A71E-4273CFC1468C}" type="presParOf" srcId="{5A72ABAD-CEC5-41AF-9ADC-973F73DE0315}" destId="{C3034DB1-DD99-4CAB-96AE-3BFB2334C404}" srcOrd="2" destOrd="0" presId="urn:microsoft.com/office/officeart/2005/8/layout/hList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458200" cy="4851400"/>
        <a:chOff x="0" y="0"/>
        <a:chExt cx="8458200" cy="4851400"/>
      </a:xfrm>
    </dsp:grpSpPr>
    <dsp:sp modelId="{B9B612A1-2838-4749-86FE-CA77D68F27A9}">
      <dsp:nvSpPr>
        <dsp:cNvPr id="3" name="Rectangles 2"/>
        <dsp:cNvSpPr/>
      </dsp:nvSpPr>
      <dsp:spPr bwMode="white">
        <a:xfrm>
          <a:off x="0" y="0"/>
          <a:ext cx="8458200" cy="1455420"/>
        </a:xfrm>
        <a:prstGeom prst="rect">
          <a:avLst/>
        </a:prstGeom>
        <a:sp3d contourW="12700" prstMaterial="flat">
          <a:bevelT w="100800" h="154000"/>
          <a:bevelB w="152400"/>
        </a:sp3d>
      </dsp:spPr>
      <dsp:style>
        <a:lnRef idx="2">
          <a:schemeClr val="accent6"/>
        </a:lnRef>
        <a:fillRef idx="1">
          <a:schemeClr val="lt1"/>
        </a:fillRef>
        <a:effectRef idx="0">
          <a:schemeClr val="accent6"/>
        </a:effectRef>
        <a:fontRef idx="minor">
          <a:schemeClr val="dk1"/>
        </a:fontRef>
      </dsp:style>
      <dsp:txBody>
        <a:bodyPr lIns="121920" tIns="121920" rIns="121920" bIns="12192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just">
            <a:lnSpc>
              <a:spcPct val="100000"/>
            </a:lnSpc>
            <a:spcBef>
              <a:spcPct val="0"/>
            </a:spcBef>
            <a:spcAft>
              <a:spcPct val="35000"/>
            </a:spcAft>
          </a:pPr>
          <a:r>
            <a:rPr lang="en-US" sz="3200" dirty="0">
              <a:solidFill>
                <a:schemeClr val="tx1"/>
              </a:solidFill>
              <a:latin typeface="Times New Roman" panose="02020603050405020304" pitchFamily="18" charset="0"/>
              <a:cs typeface="Times New Roman" panose="02020603050405020304" pitchFamily="18" charset="0"/>
            </a:rPr>
            <a:t>TNHS </a:t>
          </a:r>
          <a:r>
            <a:rPr lang="en-US" sz="3200" dirty="0" err="1">
              <a:solidFill>
                <a:schemeClr val="tx1"/>
              </a:solidFill>
              <a:latin typeface="Times New Roman" panose="02020603050405020304" pitchFamily="18" charset="0"/>
              <a:cs typeface="Times New Roman" panose="02020603050405020304" pitchFamily="18" charset="0"/>
            </a:rPr>
            <a:t>là</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phản</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ứng</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của</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nhà</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nước</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đối</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với</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chủ</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thể</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hiện</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tội</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phạm</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thể</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hiện</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tập</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trung</a:t>
          </a:r>
          <a:r>
            <a:rPr lang="en-US" sz="3200" dirty="0">
              <a:solidFill>
                <a:schemeClr val="tx1"/>
              </a:solidFill>
              <a:latin typeface="Times New Roman" panose="02020603050405020304" pitchFamily="18" charset="0"/>
              <a:cs typeface="Times New Roman" panose="02020603050405020304" pitchFamily="18" charset="0"/>
            </a:rPr>
            <a:t> ở </a:t>
          </a:r>
          <a:r>
            <a:rPr lang="en-US" sz="3200" dirty="0" err="1">
              <a:solidFill>
                <a:schemeClr val="tx1"/>
              </a:solidFill>
              <a:latin typeface="Times New Roman" panose="02020603050405020304" pitchFamily="18" charset="0"/>
              <a:cs typeface="Times New Roman" panose="02020603050405020304" pitchFamily="18" charset="0"/>
            </a:rPr>
            <a:t>việc</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áp</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dụng</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hình</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phạt</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với</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chủ</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thể</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đó</a:t>
          </a:r>
          <a:endParaRPr lang="vi-VN" sz="3200" dirty="0">
            <a:solidFill>
              <a:schemeClr val="tx1"/>
            </a:solidFill>
            <a:latin typeface="Times New Roman" panose="02020603050405020304" pitchFamily="18" charset="0"/>
            <a:cs typeface="Times New Roman" panose="02020603050405020304" pitchFamily="18" charset="0"/>
          </a:endParaRPr>
        </a:p>
      </dsp:txBody>
      <dsp:txXfrm>
        <a:off x="0" y="0"/>
        <a:ext cx="8458200" cy="1455420"/>
      </dsp:txXfrm>
    </dsp:sp>
    <dsp:sp modelId="{1EDDC7C9-2A70-47FC-8ED1-C50B46F48069}">
      <dsp:nvSpPr>
        <dsp:cNvPr id="4" name="Rectangles 3"/>
        <dsp:cNvSpPr/>
      </dsp:nvSpPr>
      <dsp:spPr bwMode="white">
        <a:xfrm>
          <a:off x="0" y="1455420"/>
          <a:ext cx="4229100" cy="3056382"/>
        </a:xfrm>
        <a:prstGeom prst="rect">
          <a:avLst/>
        </a:prstGeom>
        <a:sp3d contourW="19050" prstMaterial="metal">
          <a:bevelT w="88900" h="203200"/>
          <a:bevelB w="165100" h="254000"/>
        </a:sp3d>
      </dsp:spPr>
      <dsp:style>
        <a:lnRef idx="2">
          <a:schemeClr val="accent3"/>
        </a:lnRef>
        <a:fillRef idx="1">
          <a:schemeClr val="lt1"/>
        </a:fillRef>
        <a:effectRef idx="0">
          <a:schemeClr val="accent3"/>
        </a:effectRef>
        <a:fontRef idx="minor">
          <a:schemeClr val="dk1"/>
        </a:fontRef>
      </dsp:style>
      <dsp:txBody>
        <a:bodyPr lIns="121920" tIns="121920" rIns="121920" bIns="12192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just">
            <a:lnSpc>
              <a:spcPct val="100000"/>
            </a:lnSpc>
            <a:spcBef>
              <a:spcPct val="0"/>
            </a:spcBef>
            <a:spcAft>
              <a:spcPct val="35000"/>
            </a:spcAft>
          </a:pPr>
          <a:r>
            <a:rPr lang="en-US" sz="3200" dirty="0" err="1">
              <a:latin typeface="Times New Roman" panose="02020603050405020304" pitchFamily="18" charset="0"/>
              <a:cs typeface="Times New Roman" panose="02020603050405020304" pitchFamily="18" charset="0"/>
            </a:rPr>
            <a:t>Cơ</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sở</a:t>
          </a:r>
          <a:r>
            <a:rPr lang="en-US" sz="3200" dirty="0">
              <a:latin typeface="Times New Roman" panose="02020603050405020304" pitchFamily="18" charset="0"/>
              <a:cs typeface="Times New Roman" panose="02020603050405020304" pitchFamily="18" charset="0"/>
            </a:rPr>
            <a:t> TNHS </a:t>
          </a:r>
          <a:r>
            <a:rPr lang="en-US" sz="3200" dirty="0" err="1">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cấu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thành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tội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phạm</a:t>
          </a:r>
          <a:endParaRPr lang="vi-VN" sz="3200" dirty="0">
            <a:latin typeface="Times New Roman" panose="02020603050405020304" pitchFamily="18" charset="0"/>
            <a:cs typeface="Times New Roman" panose="02020603050405020304" pitchFamily="18" charset="0"/>
          </a:endParaRPr>
        </a:p>
      </dsp:txBody>
      <dsp:txXfrm>
        <a:off x="0" y="1455420"/>
        <a:ext cx="4229100" cy="3056382"/>
      </dsp:txXfrm>
    </dsp:sp>
    <dsp:sp modelId="{CC55AA37-5F16-44D2-A54A-B90FDDFC1F84}">
      <dsp:nvSpPr>
        <dsp:cNvPr id="5" name="Rectangles 4"/>
        <dsp:cNvSpPr/>
      </dsp:nvSpPr>
      <dsp:spPr bwMode="white">
        <a:xfrm>
          <a:off x="4229100" y="1455420"/>
          <a:ext cx="4229100" cy="3056382"/>
        </a:xfrm>
        <a:prstGeom prst="rect">
          <a:avLst/>
        </a:prstGeom>
        <a:sp3d contourW="19050" prstMaterial="metal">
          <a:bevelT w="88900" h="203200"/>
          <a:bevelB w="165100" h="254000"/>
        </a:sp3d>
      </dsp:spPr>
      <dsp:style>
        <a:lnRef idx="2">
          <a:schemeClr val="accent5"/>
        </a:lnRef>
        <a:fillRef idx="1">
          <a:schemeClr val="lt1"/>
        </a:fillRef>
        <a:effectRef idx="0">
          <a:schemeClr val="accent5"/>
        </a:effectRef>
        <a:fontRef idx="minor">
          <a:schemeClr val="dk1"/>
        </a:fontRef>
      </dsp:style>
      <dsp:txBody>
        <a:bodyPr lIns="121920" tIns="121920" rIns="121920" bIns="12192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just">
            <a:lnSpc>
              <a:spcPct val="100000"/>
            </a:lnSpc>
            <a:spcBef>
              <a:spcPct val="0"/>
            </a:spcBef>
            <a:spcAft>
              <a:spcPct val="35000"/>
            </a:spcAft>
          </a:pPr>
          <a:r>
            <a:rPr lang="en-US" sz="3200" dirty="0">
              <a:solidFill>
                <a:schemeClr val="tx1"/>
              </a:solidFill>
              <a:latin typeface="Times New Roman" panose="02020603050405020304" pitchFamily="18" charset="0"/>
              <a:cs typeface="Times New Roman" panose="02020603050405020304" pitchFamily="18" charset="0"/>
            </a:rPr>
            <a:t>TNHS </a:t>
          </a:r>
          <a:r>
            <a:rPr lang="en-US" sz="3200" dirty="0" err="1">
              <a:solidFill>
                <a:schemeClr val="tx1"/>
              </a:solidFill>
              <a:latin typeface="Times New Roman" panose="02020603050405020304" pitchFamily="18" charset="0"/>
              <a:cs typeface="Times New Roman" panose="02020603050405020304" pitchFamily="18" charset="0"/>
            </a:rPr>
            <a:t>là</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dạng</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trách</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nhiệm</a:t>
          </a:r>
          <a:r>
            <a:rPr lang="vi-VN"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nghiêm</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khắc</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nhất</a:t>
          </a:r>
          <a:endParaRPr lang="vi-VN" sz="3200" dirty="0">
            <a:solidFill>
              <a:schemeClr val="tx1"/>
            </a:solidFill>
            <a:latin typeface="Times New Roman" panose="02020603050405020304" pitchFamily="18" charset="0"/>
            <a:cs typeface="Times New Roman" panose="02020603050405020304" pitchFamily="18" charset="0"/>
          </a:endParaRPr>
        </a:p>
      </dsp:txBody>
      <dsp:txXfrm>
        <a:off x="4229100" y="1455420"/>
        <a:ext cx="4229100" cy="3056382"/>
      </dsp:txXfrm>
    </dsp:sp>
    <dsp:sp modelId="{C3034DB1-DD99-4CAB-96AE-3BFB2334C404}">
      <dsp:nvSpPr>
        <dsp:cNvPr id="6" name="Rectangles 5"/>
        <dsp:cNvSpPr/>
      </dsp:nvSpPr>
      <dsp:spPr bwMode="white">
        <a:xfrm>
          <a:off x="0" y="4511802"/>
          <a:ext cx="8458200" cy="339598"/>
        </a:xfrm>
        <a:prstGeom prst="rect">
          <a:avLst/>
        </a:prstGeom>
        <a:sp3d contourW="12700" prstMaterial="flat">
          <a:bevelT w="100800" h="154000"/>
          <a:bevelB w="152400"/>
        </a:sp3d>
      </dsp:spPr>
      <dsp:style>
        <a:lnRef idx="0">
          <a:schemeClr val="dk1"/>
        </a:lnRef>
        <a:fillRef idx="1">
          <a:schemeClr val="accent2">
            <a:shade val="90000"/>
          </a:schemeClr>
        </a:fillRef>
        <a:effectRef idx="0">
          <a:scrgbClr r="0" g="0" b="0"/>
        </a:effectRef>
        <a:fontRef idx="minor"/>
      </dsp:style>
      <dsp:txXfrm>
        <a:off x="0" y="4511802"/>
        <a:ext cx="8458200" cy="339598"/>
      </dsp:txXfrm>
    </dsp:sp>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panose="020B0604020202020204" pitchFamily="34" charset="0"/>
                <a:cs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cs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2052" name="Rectangle 4"/>
          <p:cNvSpPr>
            <a:spLocks noRo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rPr>
              <a:t>Click to edit Master text styles</a:t>
            </a: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rPr>
              <a:t>Second level</a:t>
            </a: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rPr>
              <a:t>Third level</a:t>
            </a: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rPr>
              <a:t>Fourth level</a:t>
            </a: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rPr>
              <a:t>Fifth level</a:t>
            </a: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cs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9BA2BE18-DBEC-49A2-9524-42CE28366817}" type="slidenum">
              <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rPr>
            </a:fld>
            <a:endPar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en-US" dirty="0"/>
            </a:fld>
            <a:endParaRPr lang="en-US" altLang="en-US" dirty="0"/>
          </a:p>
        </p:txBody>
      </p:sp>
      <p:sp>
        <p:nvSpPr>
          <p:cNvPr id="8195" name="Rectangle 2"/>
          <p:cNvSpPr>
            <a:spLocks noRot="1" noTextEdit="1"/>
          </p:cNvSpPr>
          <p:nvPr>
            <p:ph type="sldImg"/>
          </p:nvPr>
        </p:nvSpPr>
        <p:spPr>
          <a:ln/>
        </p:spPr>
      </p:sp>
      <p:sp>
        <p:nvSpPr>
          <p:cNvPr id="8196" name="Rectangle 3"/>
          <p:cNvSpPr>
            <a:spLocks noGrp="1"/>
          </p:cNvSpPr>
          <p:nvPr>
            <p:ph type="body" idx="1"/>
          </p:nvPr>
        </p:nvSpPr>
        <p:spPr>
          <a:xfrm>
            <a:off x="914400" y="4343400"/>
            <a:ext cx="5029200" cy="4114800"/>
          </a:xfrm>
          <a:ln/>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ln/>
        </p:spPr>
        <p:txBody>
          <a:bodyPr wrap="square" lIns="91440" tIns="45720" rIns="91440" bIns="45720" anchor="t" anchorCtr="0"/>
          <a:p>
            <a:pPr lvl="0"/>
            <a:endParaRPr lang="en-US" altLang="en-US" dirty="0"/>
          </a:p>
        </p:txBody>
      </p:sp>
      <p:sp>
        <p:nvSpPr>
          <p:cNvPr id="30724"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en-US" dirty="0">
                <a:latin typeface="Times New Roman" panose="02020603050405020304" pitchFamily="18" charset="0"/>
              </a:rPr>
            </a:fld>
            <a:endParaRPr lang="en-US" altLang="en-US" dirty="0">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ln/>
        </p:spPr>
        <p:txBody>
          <a:bodyPr wrap="square" lIns="91440" tIns="45720" rIns="91440" bIns="45720" anchor="t" anchorCtr="0"/>
          <a:p>
            <a:pPr lvl="0"/>
            <a:endParaRPr lang="en-US" altLang="en-US" dirty="0"/>
          </a:p>
        </p:txBody>
      </p:sp>
      <p:sp>
        <p:nvSpPr>
          <p:cNvPr id="32772"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en-US" dirty="0">
                <a:latin typeface="Times New Roman" panose="02020603050405020304" pitchFamily="18" charset="0"/>
              </a:rPr>
            </a:fld>
            <a:endParaRPr lang="en-US" altLang="en-US" dirty="0">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en-US" dirty="0"/>
            </a:fld>
            <a:endParaRPr lang="en-US" altLang="en-US" dirty="0"/>
          </a:p>
        </p:txBody>
      </p:sp>
      <p:sp>
        <p:nvSpPr>
          <p:cNvPr id="34819" name="Rectangle 2"/>
          <p:cNvSpPr>
            <a:spLocks noGrp="1" noRot="1" noChangeAspect="1" noTextEdit="1"/>
          </p:cNvSpPr>
          <p:nvPr>
            <p:ph type="sldImg"/>
          </p:nvPr>
        </p:nvSpPr>
        <p:spPr>
          <a:ln/>
        </p:spPr>
      </p:sp>
      <p:sp>
        <p:nvSpPr>
          <p:cNvPr id="34820" name="Rectangle 3"/>
          <p:cNvSpPr>
            <a:spLocks noGrp="1"/>
          </p:cNvSpPr>
          <p:nvPr>
            <p:ph type="body" idx="1"/>
          </p:nvPr>
        </p:nvSpPr>
        <p:spPr>
          <a:ln/>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en-US" dirty="0"/>
            </a:fld>
            <a:endParaRPr lang="en-US" altLang="en-US" dirty="0"/>
          </a:p>
        </p:txBody>
      </p:sp>
      <p:sp>
        <p:nvSpPr>
          <p:cNvPr id="36867" name="Rectangle 2"/>
          <p:cNvSpPr>
            <a:spLocks noGrp="1" noRot="1" noChangeAspect="1" noTextEdit="1"/>
          </p:cNvSpPr>
          <p:nvPr>
            <p:ph type="sldImg"/>
          </p:nvPr>
        </p:nvSpPr>
        <p:spPr>
          <a:ln/>
        </p:spPr>
      </p:sp>
      <p:sp>
        <p:nvSpPr>
          <p:cNvPr id="36868" name="Rectangle 3"/>
          <p:cNvSpPr>
            <a:spLocks noGrp="1"/>
          </p:cNvSpPr>
          <p:nvPr>
            <p:ph type="body" idx="1"/>
          </p:nvPr>
        </p:nvSpPr>
        <p:spPr>
          <a:ln/>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Slide Image Placeholder 1"/>
          <p:cNvSpPr>
            <a:spLocks noGrp="1" noRot="1" noChangeAspect="1" noTextEdit="1"/>
          </p:cNvSpPr>
          <p:nvPr>
            <p:ph type="sldImg"/>
          </p:nvPr>
        </p:nvSpPr>
        <p:spPr>
          <a:ln/>
        </p:spPr>
      </p:sp>
      <p:sp>
        <p:nvSpPr>
          <p:cNvPr id="14339" name="Notes Placeholder 2"/>
          <p:cNvSpPr>
            <a:spLocks noGrp="1"/>
          </p:cNvSpPr>
          <p:nvPr>
            <p:ph type="body" idx="1"/>
          </p:nvPr>
        </p:nvSpPr>
        <p:spPr>
          <a:ln/>
        </p:spPr>
        <p:txBody>
          <a:bodyPr wrap="square" lIns="91440" tIns="45720" rIns="91440" bIns="45720" anchor="t" anchorCtr="0"/>
          <a:p>
            <a:pPr lvl="0" eaLnBrk="1" hangingPunct="1">
              <a:spcBef>
                <a:spcPct val="0"/>
              </a:spcBef>
            </a:pPr>
            <a:endParaRPr lang="vi-VN" altLang="en-US" dirty="0"/>
          </a:p>
        </p:txBody>
      </p:sp>
      <p:sp>
        <p:nvSpPr>
          <p:cNvPr id="1434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vi-VN" altLang="en-US" dirty="0"/>
            </a:fld>
            <a:endParaRPr lang="vi-V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2"/>
          <p:cNvSpPr>
            <a:spLocks noGrp="1" noRot="1" noChangeAspect="1" noTextEdit="1"/>
          </p:cNvSpPr>
          <p:nvPr>
            <p:ph type="sldImg"/>
          </p:nvPr>
        </p:nvSpPr>
        <p:spPr>
          <a:ln/>
        </p:spPr>
      </p:sp>
      <p:sp>
        <p:nvSpPr>
          <p:cNvPr id="16387" name="Rectangle 3"/>
          <p:cNvSpPr>
            <a:spLocks noGrp="1"/>
          </p:cNvSpPr>
          <p:nvPr>
            <p:ph type="body" idx="1"/>
          </p:nvPr>
        </p:nvSpPr>
        <p:spPr>
          <a:ln/>
        </p:spPr>
        <p:txBody>
          <a:bodyPr wrap="square" lIns="91440" tIns="45720" rIns="91440" bIns="45720" anchor="t" anchorCtr="0"/>
          <a:p>
            <a:pPr marL="228600" lvl="0" indent="-228600" eaLnBrk="1" hangingPunct="1">
              <a:buFontTx/>
              <a:buAutoNum type="arabicParenR"/>
            </a:pPr>
            <a:r>
              <a:rPr lang="en-US" altLang="en-US" dirty="0"/>
              <a:t>Gây nguy hại không lớn, mức cao nhất của khung hình phạt 3 n</a:t>
            </a:r>
            <a:endParaRPr lang="en-US" altLang="en-US" dirty="0"/>
          </a:p>
          <a:p>
            <a:pPr marL="228600" lvl="0" indent="-228600" eaLnBrk="1" hangingPunct="1">
              <a:buFontTx/>
              <a:buAutoNum type="arabicParenR"/>
            </a:pPr>
            <a:r>
              <a:rPr lang="en-US" altLang="en-US" dirty="0"/>
              <a:t>                    lớn                                                              7n</a:t>
            </a:r>
            <a:endParaRPr lang="en-US" altLang="en-US" dirty="0"/>
          </a:p>
          <a:p>
            <a:pPr marL="228600" lvl="0" indent="-228600" eaLnBrk="1" hangingPunct="1">
              <a:buFontTx/>
              <a:buAutoNum type="arabicParenR"/>
            </a:pPr>
            <a:r>
              <a:rPr lang="en-US" altLang="en-US" dirty="0"/>
              <a:t>                    rất  lớn                                                         15n</a:t>
            </a:r>
            <a:endParaRPr lang="en-US" altLang="en-US" dirty="0"/>
          </a:p>
          <a:p>
            <a:pPr marL="228600" lvl="0" indent="-228600" eaLnBrk="1" hangingPunct="1">
              <a:buFontTx/>
              <a:buAutoNum type="arabicParenR"/>
            </a:pPr>
            <a:r>
              <a:rPr lang="en-US" altLang="en-US" dirty="0"/>
              <a:t>                    đặc biệt lớn                                                   &gt;15n, tù chung thân, tử hình</a:t>
            </a:r>
            <a:endParaRPr lang="en-US" altLang="en-US" dirty="0"/>
          </a:p>
          <a:p>
            <a:pPr marL="228600" lvl="0" indent="-228600" eaLnBrk="1" hangingPunct="1">
              <a:buFontTx/>
              <a:buAutoNum type="arabicParenR"/>
            </a:pPr>
            <a:endParaRPr lang="vi-VN" altLang="en-US" dirty="0">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ln/>
        </p:spPr>
        <p:txBody>
          <a:bodyPr wrap="square" lIns="91440" tIns="45720" rIns="91440" bIns="45720" anchor="t" anchorCtr="0"/>
          <a:p>
            <a:pPr lvl="0"/>
            <a:endParaRPr lang="vi-VN" altLang="vi-VN" dirty="0"/>
          </a:p>
        </p:txBody>
      </p:sp>
      <p:sp>
        <p:nvSpPr>
          <p:cNvPr id="18436"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en-US" sz="1200" dirty="0"/>
            </a:fld>
            <a:endParaRPr lang="en-US" altLang="en-US"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ln/>
        </p:spPr>
        <p:txBody>
          <a:bodyPr wrap="square" lIns="91440" tIns="45720" rIns="91440" bIns="45720" anchor="t" anchorCtr="0"/>
          <a:p>
            <a:pPr lvl="0" eaLnBrk="1" hangingPunct="1"/>
            <a:endParaRPr lang="vi-VN" altLang="en-US" dirty="0"/>
          </a:p>
        </p:txBody>
      </p:sp>
      <p:sp>
        <p:nvSpPr>
          <p:cNvPr id="20484"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vi-VN" altLang="en-US" dirty="0"/>
            </a:fld>
            <a:endParaRPr lang="vi-V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2"/>
          <p:cNvSpPr>
            <a:spLocks noGrp="1" noRot="1" noChangeAspect="1" noTextEdit="1"/>
          </p:cNvSpPr>
          <p:nvPr>
            <p:ph type="sldImg"/>
          </p:nvPr>
        </p:nvSpPr>
        <p:spPr>
          <a:ln/>
        </p:spPr>
      </p:sp>
      <p:sp>
        <p:nvSpPr>
          <p:cNvPr id="22531" name="Rectangle 3"/>
          <p:cNvSpPr>
            <a:spLocks noGrp="1"/>
          </p:cNvSpPr>
          <p:nvPr>
            <p:ph type="body" idx="1"/>
          </p:nvPr>
        </p:nvSpPr>
        <p:spPr>
          <a:ln/>
        </p:spPr>
        <p:txBody>
          <a:bodyPr wrap="square" lIns="91440" tIns="45720" rIns="91440" bIns="45720" anchor="t" anchorCtr="0"/>
          <a:p>
            <a:pPr marL="228600" lvl="0" indent="-228600" eaLnBrk="1" hangingPunct="1">
              <a:buFontTx/>
              <a:buAutoNum type="arabicParenR"/>
            </a:pPr>
            <a:r>
              <a:rPr lang="en-US" altLang="en-US" dirty="0"/>
              <a:t>Gây nguy hại không lớn, mức cao nhất của khung hình phạt 3 n</a:t>
            </a:r>
            <a:endParaRPr lang="en-US" altLang="en-US" dirty="0"/>
          </a:p>
          <a:p>
            <a:pPr marL="228600" lvl="0" indent="-228600" eaLnBrk="1" hangingPunct="1">
              <a:buFontTx/>
              <a:buAutoNum type="arabicParenR"/>
            </a:pPr>
            <a:r>
              <a:rPr lang="en-US" altLang="en-US" dirty="0"/>
              <a:t>                    lớn                                                              7n</a:t>
            </a:r>
            <a:endParaRPr lang="en-US" altLang="en-US" dirty="0"/>
          </a:p>
          <a:p>
            <a:pPr marL="228600" lvl="0" indent="-228600" eaLnBrk="1" hangingPunct="1">
              <a:buFontTx/>
              <a:buAutoNum type="arabicParenR"/>
            </a:pPr>
            <a:r>
              <a:rPr lang="en-US" altLang="en-US" dirty="0"/>
              <a:t>                    rất  lớn                                                         15n</a:t>
            </a:r>
            <a:endParaRPr lang="en-US" altLang="en-US" dirty="0"/>
          </a:p>
          <a:p>
            <a:pPr marL="228600" lvl="0" indent="-228600" eaLnBrk="1" hangingPunct="1">
              <a:buFontTx/>
              <a:buAutoNum type="arabicParenR"/>
            </a:pPr>
            <a:r>
              <a:rPr lang="en-US" altLang="en-US" dirty="0"/>
              <a:t>                    đặc biệt lớn                                                   &gt;15n, tù chung thân, tử hình</a:t>
            </a:r>
            <a:endParaRPr lang="en-US" altLang="en-US" dirty="0"/>
          </a:p>
          <a:p>
            <a:pPr marL="228600" lvl="0" indent="-228600" eaLnBrk="1" hangingPunct="1">
              <a:buFontTx/>
              <a:buAutoNum type="arabicParenR"/>
            </a:pPr>
            <a:endParaRPr lang="vi-VN" altLang="en-US" dirty="0">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ln/>
        </p:spPr>
        <p:txBody>
          <a:bodyPr wrap="square" lIns="91440" tIns="45720" rIns="91440" bIns="45720" anchor="t" anchorCtr="0"/>
          <a:p>
            <a:pPr lvl="0"/>
            <a:endParaRPr lang="vi-VN" altLang="vi-VN" dirty="0"/>
          </a:p>
        </p:txBody>
      </p:sp>
      <p:sp>
        <p:nvSpPr>
          <p:cNvPr id="2458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en-US" sz="1200" dirty="0"/>
            </a:fld>
            <a:endParaRPr lang="en-US" altLang="en-US" sz="12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ln/>
        </p:spPr>
        <p:txBody>
          <a:bodyPr wrap="square" lIns="91440" tIns="45720" rIns="91440" bIns="45720" anchor="t" anchorCtr="0"/>
          <a:p>
            <a:pPr lvl="0"/>
            <a:endParaRPr lang="vi-VN" altLang="vi-VN" dirty="0"/>
          </a:p>
        </p:txBody>
      </p:sp>
      <p:sp>
        <p:nvSpPr>
          <p:cNvPr id="26628"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en-US" sz="1200" dirty="0"/>
            </a:fld>
            <a:endParaRPr lang="en-US" altLang="en-US" sz="12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ln/>
        </p:spPr>
        <p:txBody>
          <a:bodyPr wrap="square" lIns="91440" tIns="45720" rIns="91440" bIns="45720" anchor="t" anchorCtr="0"/>
          <a:p>
            <a:pPr lvl="0"/>
            <a:endParaRPr lang="en-US" altLang="en-US" dirty="0"/>
          </a:p>
        </p:txBody>
      </p:sp>
      <p:sp>
        <p:nvSpPr>
          <p:cNvPr id="28676"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en-US" dirty="0">
                <a:latin typeface="Times New Roman" panose="02020603050405020304" pitchFamily="18" charset="0"/>
              </a:rPr>
            </a:fld>
            <a:endParaRPr lang="en-US" altLang="en-US" dirty="0">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25F3A2AD-79FC-4715-A241-3C7626AB5110}" type="slidenum">
              <a:rPr kumimoji="0" lang="en-US"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Arial" panose="020B0604020202020204" pitchFamily="34" charset="0"/>
              </a:rPr>
            </a:fld>
            <a:endParaRPr kumimoji="0" lang="en-US"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25F3A2AD-79FC-4715-A241-3C7626AB5110}" type="slidenum">
              <a:rPr kumimoji="0" lang="en-US"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Arial" panose="020B0604020202020204" pitchFamily="34" charset="0"/>
              </a:rPr>
            </a:fld>
            <a:endParaRPr kumimoji="0" lang="en-US"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25F3A2AD-79FC-4715-A241-3C7626AB5110}" type="slidenum">
              <a:rPr kumimoji="0" lang="en-US"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Arial" panose="020B0604020202020204" pitchFamily="34" charset="0"/>
              </a:rPr>
            </a:fld>
            <a:endParaRPr kumimoji="0" lang="en-US"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25F3A2AD-79FC-4715-A241-3C7626AB5110}" type="slidenum">
              <a:rPr kumimoji="0" lang="en-US"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Arial" panose="020B0604020202020204" pitchFamily="34" charset="0"/>
              </a:rPr>
            </a:fld>
            <a:endParaRPr kumimoji="0" lang="en-US"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25F3A2AD-79FC-4715-A241-3C7626AB5110}" type="slidenum">
              <a:rPr kumimoji="0" lang="en-US"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Arial" panose="020B0604020202020204" pitchFamily="34" charset="0"/>
              </a:rPr>
            </a:fld>
            <a:endParaRPr kumimoji="0" lang="en-US"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25F3A2AD-79FC-4715-A241-3C7626AB5110}" type="slidenum">
              <a:rPr kumimoji="0" lang="en-US"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Arial" panose="020B0604020202020204" pitchFamily="34" charset="0"/>
              </a:rPr>
            </a:fld>
            <a:endParaRPr kumimoji="0" lang="en-US"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9" name="Slide Number Placeholder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25F3A2AD-79FC-4715-A241-3C7626AB5110}" type="slidenum">
              <a:rPr kumimoji="0" lang="en-US"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Arial" panose="020B0604020202020204" pitchFamily="34" charset="0"/>
              </a:rPr>
            </a:fld>
            <a:endParaRPr kumimoji="0" lang="en-US"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5" name="Slide Number Placeholder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25F3A2AD-79FC-4715-A241-3C7626AB5110}" type="slidenum">
              <a:rPr kumimoji="0" lang="en-US"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Arial" panose="020B0604020202020204" pitchFamily="34" charset="0"/>
              </a:rPr>
            </a:fld>
            <a:endParaRPr kumimoji="0" lang="en-US"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4" name="Slide Number Placeholder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25F3A2AD-79FC-4715-A241-3C7626AB5110}" type="slidenum">
              <a:rPr kumimoji="0" lang="en-US"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Arial" panose="020B0604020202020204" pitchFamily="34" charset="0"/>
              </a:rPr>
            </a:fld>
            <a:endParaRPr kumimoji="0" lang="en-US"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25F3A2AD-79FC-4715-A241-3C7626AB5110}" type="slidenum">
              <a:rPr kumimoji="0" lang="en-US"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Arial" panose="020B0604020202020204" pitchFamily="34" charset="0"/>
              </a:rPr>
            </a:fld>
            <a:endParaRPr kumimoji="0" lang="en-US"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25F3A2AD-79FC-4715-A241-3C7626AB5110}" type="slidenum">
              <a:rPr kumimoji="0" lang="en-US"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Arial" panose="020B0604020202020204" pitchFamily="34" charset="0"/>
              </a:rPr>
            </a:fld>
            <a:endParaRPr kumimoji="0" lang="en-US"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Title Placeholder 1"/>
          <p:cNvSpPr>
            <a:spLocks noGrp="1"/>
          </p:cNvSpPr>
          <p:nvPr>
            <p:ph type="title"/>
          </p:nvPr>
        </p:nvSpPr>
        <p:spPr>
          <a:xfrm>
            <a:off x="457200" y="274638"/>
            <a:ext cx="8229600" cy="1143000"/>
          </a:xfrm>
          <a:prstGeom prst="rect">
            <a:avLst/>
          </a:prstGeom>
          <a:noFill/>
          <a:ln w="9525">
            <a:noFill/>
          </a:ln>
        </p:spPr>
        <p:txBody>
          <a:bodyPr anchor="ctr" anchorCtr="0"/>
          <a:p>
            <a:pPr lvl="0"/>
            <a:r>
              <a:rPr lang="en-US" altLang="en-US" dirty="0"/>
              <a:t>Click to edit Master title style</a:t>
            </a:r>
            <a:endParaRPr lang="en-US" altLang="en-US" dirty="0"/>
          </a:p>
        </p:txBody>
      </p:sp>
      <p:sp>
        <p:nvSpPr>
          <p:cNvPr id="1027" name="Text Placeholder 2"/>
          <p:cNvSpPr>
            <a:spLocks noGrp="1"/>
          </p:cNvSpPr>
          <p:nvPr>
            <p:ph type="body" idx="1"/>
          </p:nvPr>
        </p:nvSpPr>
        <p:spPr>
          <a:xfrm>
            <a:off x="457200" y="1600200"/>
            <a:ext cx="8229600" cy="4525963"/>
          </a:xfrm>
          <a:prstGeom prst="rect">
            <a:avLst/>
          </a:prstGeom>
          <a:noFill/>
          <a:ln w="9525">
            <a:noFill/>
          </a:ln>
        </p:spPr>
        <p:txBody>
          <a:bodyPr/>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panose="020B0604020202020204" pitchFamily="34" charset="0"/>
                <a:cs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panose="020B0604020202020204" pitchFamily="34" charset="0"/>
                <a:cs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25F3A2AD-79FC-4715-A241-3C7626AB5110}" type="slidenum">
              <a:rPr kumimoji="0" lang="en-US"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Arial" panose="020B0604020202020204" pitchFamily="34" charset="0"/>
              </a:rPr>
            </a:fld>
            <a:endParaRPr kumimoji="0" lang="en-US"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3.jpe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3.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1.GIF"/></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WordArt 4"/>
          <p:cNvSpPr>
            <a:spLocks noTextEdit="1"/>
          </p:cNvSpPr>
          <p:nvPr/>
        </p:nvSpPr>
        <p:spPr>
          <a:xfrm>
            <a:off x="3305175" y="627063"/>
            <a:ext cx="2638425" cy="762000"/>
          </a:xfrm>
          <a:prstGeom prst="rect">
            <a:avLst/>
          </a:prstGeom>
        </p:spPr>
        <p:txBody>
          <a:bodyPr wrap="none" fromWordArt="1">
            <a:prstTxWarp prst="textPlain">
              <a:avLst>
                <a:gd name="adj" fmla="val 50000"/>
              </a:avLst>
            </a:prstTxWarp>
            <a:normAutofit/>
          </a:bodyPr>
          <a:p>
            <a:pPr algn="ctr"/>
            <a:r>
              <a:rPr lang="en-US" sz="3600" b="1">
                <a:ln w="12700" cap="flat" cmpd="sng">
                  <a:solidFill>
                    <a:srgbClr val="FF0000"/>
                  </a:solidFill>
                  <a:prstDash val="solid"/>
                  <a:headEnd type="none" w="med" len="med"/>
                  <a:tailEnd type="none" w="med" len="med"/>
                </a:ln>
                <a:gradFill rotWithShape="1">
                  <a:gsLst>
                    <a:gs pos="0">
                      <a:srgbClr val="00CCFF">
                        <a:alpha val="50000"/>
                      </a:srgbClr>
                    </a:gs>
                    <a:gs pos="100000">
                      <a:srgbClr val="005E76"/>
                    </a:gs>
                  </a:gsLst>
                  <a:lin ang="5400000" scaled="1"/>
                  <a:tileRect/>
                </a:gradFill>
                <a:effectLst>
                  <a:outerShdw dist="45791" dir="2021404" algn="ctr" rotWithShape="0">
                    <a:srgbClr val="9999FF"/>
                  </a:outerShdw>
                </a:effectLst>
                <a:latin typeface="Times New Roman" panose="02020603050405020304" pitchFamily="18" charset="0"/>
                <a:ea typeface="Times New Roman" panose="02020603050405020304" pitchFamily="18" charset="0"/>
              </a:rPr>
              <a:t>NỘI DUNG</a:t>
            </a:r>
            <a:endParaRPr lang="en-US" sz="3600" b="1">
              <a:ln w="12700" cap="flat" cmpd="sng">
                <a:solidFill>
                  <a:srgbClr val="FF0000"/>
                </a:solidFill>
                <a:prstDash val="solid"/>
                <a:headEnd type="none" w="med" len="med"/>
                <a:tailEnd type="none" w="med" len="med"/>
              </a:ln>
              <a:gradFill rotWithShape="1">
                <a:gsLst>
                  <a:gs pos="0">
                    <a:srgbClr val="00CCFF">
                      <a:alpha val="50000"/>
                    </a:srgbClr>
                  </a:gs>
                  <a:gs pos="100000">
                    <a:srgbClr val="005E76"/>
                  </a:gs>
                </a:gsLst>
                <a:lin ang="5400000" scaled="1"/>
                <a:tileRect/>
              </a:gradFill>
              <a:effectLst>
                <a:outerShdw dist="45791" dir="2021404" algn="ctr" rotWithShape="0">
                  <a:srgbClr val="9999FF"/>
                </a:outerShdw>
              </a:effectLst>
              <a:latin typeface="Times New Roman" panose="02020603050405020304" pitchFamily="18" charset="0"/>
              <a:ea typeface="Times New Roman" panose="02020603050405020304" pitchFamily="18" charset="0"/>
            </a:endParaRPr>
          </a:p>
        </p:txBody>
      </p:sp>
      <p:sp>
        <p:nvSpPr>
          <p:cNvPr id="4101" name="Text Box 5"/>
          <p:cNvSpPr txBox="1">
            <a:spLocks noChangeArrowheads="1"/>
          </p:cNvSpPr>
          <p:nvPr/>
        </p:nvSpPr>
        <p:spPr bwMode="auto">
          <a:xfrm>
            <a:off x="284163" y="2260600"/>
            <a:ext cx="9012238" cy="492125"/>
          </a:xfrm>
          <a:prstGeom prst="rect">
            <a:avLst/>
          </a:prstGeom>
          <a:noFill/>
          <a:ln w="9525">
            <a:noFill/>
            <a:miter lim="800000"/>
          </a:ln>
          <a:effectLst/>
        </p:spPr>
        <p:txBody>
          <a:bodyPr>
            <a:spAutoFit/>
          </a:bodyPr>
          <a:p>
            <a:pPr eaLnBrk="1" hangingPunct="1">
              <a:spcBef>
                <a:spcPct val="50000"/>
              </a:spcBef>
              <a:buNone/>
            </a:pPr>
            <a:r>
              <a:rPr sz="2600" b="1" dirty="0">
                <a:solidFill>
                  <a:srgbClr val="FF0066"/>
                </a:solidFill>
                <a:effectLst>
                  <a:outerShdw blurRad="38100" dist="38100" dir="2700000">
                    <a:srgbClr val="C0C0C0"/>
                  </a:outerShdw>
                </a:effectLst>
                <a:latin typeface="Times New Roman" panose="02020603050405020304" pitchFamily="18" charset="0"/>
              </a:rPr>
              <a:t>    2. MỘT SỐ NỘI DUNG C</a:t>
            </a:r>
            <a:r>
              <a:rPr lang="vi-VN" altLang="x-none" sz="2600" b="1" dirty="0">
                <a:solidFill>
                  <a:srgbClr val="FF0066"/>
                </a:solidFill>
                <a:effectLst>
                  <a:outerShdw blurRad="38100" dist="38100" dir="2700000">
                    <a:srgbClr val="C0C0C0"/>
                  </a:outerShdw>
                </a:effectLst>
                <a:latin typeface="Times New Roman" panose="02020603050405020304" pitchFamily="18" charset="0"/>
              </a:rPr>
              <a:t>Ơ</a:t>
            </a:r>
            <a:r>
              <a:rPr sz="2600" b="1" dirty="0">
                <a:solidFill>
                  <a:srgbClr val="FF0066"/>
                </a:solidFill>
                <a:effectLst>
                  <a:outerShdw blurRad="38100" dist="38100" dir="2700000">
                    <a:srgbClr val="C0C0C0"/>
                  </a:outerShdw>
                </a:effectLst>
                <a:latin typeface="Times New Roman" panose="02020603050405020304" pitchFamily="18" charset="0"/>
              </a:rPr>
              <a:t> BẢN CỦA LUẬT HÌNH SỰ</a:t>
            </a:r>
            <a:endParaRPr sz="2600" b="1" dirty="0">
              <a:solidFill>
                <a:srgbClr val="FF0066"/>
              </a:solidFill>
              <a:effectLst>
                <a:outerShdw blurRad="38100" dist="38100" dir="2700000">
                  <a:srgbClr val="C0C0C0"/>
                </a:outerShdw>
              </a:effectLst>
              <a:latin typeface="Times New Roman" panose="02020603050405020304" pitchFamily="18" charset="0"/>
            </a:endParaRPr>
          </a:p>
        </p:txBody>
      </p:sp>
      <p:sp>
        <p:nvSpPr>
          <p:cNvPr id="4102" name="Text Box 6"/>
          <p:cNvSpPr txBox="1"/>
          <p:nvPr/>
        </p:nvSpPr>
        <p:spPr>
          <a:xfrm>
            <a:off x="1143000" y="3794125"/>
            <a:ext cx="5029200" cy="46196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FontTx/>
              <a:buNone/>
            </a:pPr>
            <a:r>
              <a:rPr lang="en-US" altLang="vi-VN" sz="2400" dirty="0">
                <a:solidFill>
                  <a:srgbClr val="0000FF"/>
                </a:solidFill>
                <a:latin typeface="Times New Roman" panose="02020603050405020304" pitchFamily="18" charset="0"/>
                <a:cs typeface="Arial" panose="020B0604020202020204" pitchFamily="34" charset="0"/>
              </a:rPr>
              <a:t>2.2. </a:t>
            </a:r>
            <a:r>
              <a:rPr lang="it-IT" altLang="en-US" sz="2400" dirty="0">
                <a:solidFill>
                  <a:srgbClr val="0000FF"/>
                </a:solidFill>
                <a:latin typeface="Times New Roman" panose="02020603050405020304" pitchFamily="18" charset="0"/>
                <a:cs typeface="Arial" panose="020B0604020202020204" pitchFamily="34" charset="0"/>
              </a:rPr>
              <a:t>Hình phạt v</a:t>
            </a:r>
            <a:r>
              <a:rPr lang="it-IT" altLang="en-US" sz="2400" dirty="0">
                <a:solidFill>
                  <a:srgbClr val="0000FF"/>
                </a:solidFill>
                <a:latin typeface="Times New Roman" panose="02020603050405020304" pitchFamily="18" charset="0"/>
                <a:ea typeface="Arial" panose="020B0604020202020204" pitchFamily="34" charset="0"/>
              </a:rPr>
              <a:t>à</a:t>
            </a:r>
            <a:r>
              <a:rPr lang="it-IT" altLang="en-US" sz="2400" dirty="0">
                <a:solidFill>
                  <a:srgbClr val="0000FF"/>
                </a:solidFill>
                <a:latin typeface="Times New Roman" panose="02020603050405020304" pitchFamily="18" charset="0"/>
                <a:cs typeface="Arial" panose="020B0604020202020204" pitchFamily="34" charset="0"/>
              </a:rPr>
              <a:t> các loại hình phạt. </a:t>
            </a:r>
            <a:endParaRPr lang="en-US" altLang="vi-VN" sz="2400" dirty="0">
              <a:solidFill>
                <a:srgbClr val="0000FF"/>
              </a:solidFill>
              <a:latin typeface="Times New Roman" panose="02020603050405020304" pitchFamily="18" charset="0"/>
              <a:ea typeface="Arial" panose="020B0604020202020204" pitchFamily="34" charset="0"/>
            </a:endParaRPr>
          </a:p>
        </p:txBody>
      </p:sp>
      <p:sp>
        <p:nvSpPr>
          <p:cNvPr id="4103" name="Text Box 7"/>
          <p:cNvSpPr txBox="1"/>
          <p:nvPr/>
        </p:nvSpPr>
        <p:spPr>
          <a:xfrm>
            <a:off x="1146175" y="4538663"/>
            <a:ext cx="5181600" cy="46196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FontTx/>
              <a:buNone/>
            </a:pPr>
            <a:r>
              <a:rPr lang="en-US" altLang="vi-VN" sz="2400" dirty="0">
                <a:solidFill>
                  <a:srgbClr val="0000FF"/>
                </a:solidFill>
                <a:latin typeface="Times New Roman" panose="02020603050405020304" pitchFamily="18" charset="0"/>
                <a:cs typeface="Arial" panose="020B0604020202020204" pitchFamily="34" charset="0"/>
              </a:rPr>
              <a:t>2.3. </a:t>
            </a:r>
            <a:r>
              <a:rPr lang="it-IT" altLang="en-US" sz="2400" dirty="0">
                <a:solidFill>
                  <a:srgbClr val="0000FF"/>
                </a:solidFill>
                <a:latin typeface="Times New Roman" panose="02020603050405020304" pitchFamily="18" charset="0"/>
                <a:cs typeface="Arial" panose="020B0604020202020204" pitchFamily="34" charset="0"/>
              </a:rPr>
              <a:t>Trách nhiệm hình sự </a:t>
            </a:r>
            <a:endParaRPr lang="en-US" altLang="vi-VN" sz="2400" dirty="0">
              <a:solidFill>
                <a:srgbClr val="0000FF"/>
              </a:solidFill>
              <a:latin typeface="Times New Roman" panose="02020603050405020304" pitchFamily="18" charset="0"/>
              <a:ea typeface="Arial" panose="020B0604020202020204" pitchFamily="34" charset="0"/>
            </a:endParaRPr>
          </a:p>
        </p:txBody>
      </p:sp>
      <p:sp>
        <p:nvSpPr>
          <p:cNvPr id="4104" name="Text Box 8"/>
          <p:cNvSpPr txBox="1"/>
          <p:nvPr/>
        </p:nvSpPr>
        <p:spPr>
          <a:xfrm>
            <a:off x="1143000" y="5186363"/>
            <a:ext cx="5562600" cy="46196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FontTx/>
              <a:buNone/>
            </a:pPr>
            <a:r>
              <a:rPr lang="en-US" altLang="vi-VN" sz="2400" dirty="0">
                <a:solidFill>
                  <a:srgbClr val="0000FF"/>
                </a:solidFill>
                <a:latin typeface="Times New Roman" panose="02020603050405020304" pitchFamily="18" charset="0"/>
                <a:cs typeface="Arial" panose="020B0604020202020204" pitchFamily="34" charset="0"/>
              </a:rPr>
              <a:t>2.4. </a:t>
            </a:r>
            <a:r>
              <a:rPr lang="it-IT" altLang="en-US" sz="2400" dirty="0">
                <a:solidFill>
                  <a:srgbClr val="0000FF"/>
                </a:solidFill>
                <a:latin typeface="Times New Roman" panose="02020603050405020304" pitchFamily="18" charset="0"/>
                <a:cs typeface="Arial" panose="020B0604020202020204" pitchFamily="34" charset="0"/>
              </a:rPr>
              <a:t>Các nhóm tội phạm cụ thể</a:t>
            </a:r>
            <a:endParaRPr lang="en-US" altLang="vi-VN" sz="2400" dirty="0">
              <a:solidFill>
                <a:srgbClr val="0000FF"/>
              </a:solidFill>
              <a:latin typeface="Times New Roman" panose="02020603050405020304" pitchFamily="18" charset="0"/>
              <a:ea typeface="Arial" panose="020B0604020202020204" pitchFamily="34" charset="0"/>
            </a:endParaRPr>
          </a:p>
        </p:txBody>
      </p:sp>
      <p:sp>
        <p:nvSpPr>
          <p:cNvPr id="4106" name="Text Box 10"/>
          <p:cNvSpPr txBox="1">
            <a:spLocks noChangeArrowheads="1"/>
          </p:cNvSpPr>
          <p:nvPr/>
        </p:nvSpPr>
        <p:spPr bwMode="auto">
          <a:xfrm>
            <a:off x="152400" y="1595438"/>
            <a:ext cx="7924800" cy="492125"/>
          </a:xfrm>
          <a:prstGeom prst="rect">
            <a:avLst/>
          </a:prstGeom>
          <a:noFill/>
          <a:ln w="9525">
            <a:noFill/>
            <a:miter lim="800000"/>
          </a:ln>
          <a:effectLst/>
        </p:spPr>
        <p:txBody>
          <a:bodyPr>
            <a:spAutoFit/>
          </a:bodyPr>
          <a:p>
            <a:pPr eaLnBrk="1" hangingPunct="1">
              <a:spcBef>
                <a:spcPct val="50000"/>
              </a:spcBef>
              <a:buNone/>
            </a:pPr>
            <a:r>
              <a:rPr sz="2600" b="1" dirty="0">
                <a:solidFill>
                  <a:srgbClr val="FF0066"/>
                </a:solidFill>
                <a:effectLst>
                  <a:outerShdw blurRad="38100" dist="38100" dir="2700000">
                    <a:srgbClr val="C0C0C0"/>
                  </a:outerShdw>
                </a:effectLst>
                <a:latin typeface="Times New Roman" panose="02020603050405020304" pitchFamily="18" charset="0"/>
              </a:rPr>
              <a:t>      1. KHÁI NIỆM CHUNG VỀ LUẬT HÌNH SỰ</a:t>
            </a:r>
            <a:endParaRPr sz="2600" b="1" dirty="0">
              <a:solidFill>
                <a:srgbClr val="FF0066"/>
              </a:solidFill>
              <a:effectLst>
                <a:outerShdw blurRad="38100" dist="38100" dir="2700000">
                  <a:srgbClr val="C0C0C0"/>
                </a:outerShdw>
              </a:effectLst>
              <a:latin typeface="Times New Roman" panose="02020603050405020304" pitchFamily="18" charset="0"/>
            </a:endParaRPr>
          </a:p>
        </p:txBody>
      </p:sp>
      <p:sp>
        <p:nvSpPr>
          <p:cNvPr id="4107" name="Text Box 11"/>
          <p:cNvSpPr txBox="1">
            <a:spLocks noChangeArrowheads="1"/>
          </p:cNvSpPr>
          <p:nvPr/>
        </p:nvSpPr>
        <p:spPr bwMode="auto">
          <a:xfrm>
            <a:off x="185738" y="5962650"/>
            <a:ext cx="7924800" cy="520700"/>
          </a:xfrm>
          <a:prstGeom prst="rect">
            <a:avLst/>
          </a:prstGeom>
          <a:noFill/>
          <a:ln w="9525">
            <a:noFill/>
            <a:miter lim="800000"/>
          </a:ln>
          <a:effectLst/>
        </p:spPr>
        <p:txBody>
          <a:bodyPr>
            <a:spAutoFit/>
          </a:bodyPr>
          <a:p>
            <a:pPr eaLnBrk="1" hangingPunct="1">
              <a:spcBef>
                <a:spcPct val="50000"/>
              </a:spcBef>
              <a:buNone/>
            </a:pPr>
            <a:r>
              <a:rPr sz="2800" b="1" dirty="0">
                <a:solidFill>
                  <a:srgbClr val="FF0066"/>
                </a:solidFill>
                <a:effectLst>
                  <a:outerShdw blurRad="38100" dist="38100" dir="2700000">
                    <a:srgbClr val="C0C0C0"/>
                  </a:outerShdw>
                </a:effectLst>
                <a:latin typeface="Times New Roman" panose="02020603050405020304" pitchFamily="18" charset="0"/>
              </a:rPr>
              <a:t>      3. LUẬT TỐ TỤNG HÌNH SỰ</a:t>
            </a:r>
            <a:endParaRPr sz="2800" b="1" dirty="0">
              <a:solidFill>
                <a:srgbClr val="FF0066"/>
              </a:solidFill>
              <a:effectLst>
                <a:outerShdw blurRad="38100" dist="38100" dir="2700000">
                  <a:srgbClr val="C0C0C0"/>
                </a:outerShdw>
              </a:effectLst>
              <a:latin typeface="Times New Roman" panose="02020603050405020304" pitchFamily="18" charset="0"/>
            </a:endParaRPr>
          </a:p>
        </p:txBody>
      </p:sp>
      <p:sp>
        <p:nvSpPr>
          <p:cNvPr id="9" name="Text Box 6"/>
          <p:cNvSpPr txBox="1"/>
          <p:nvPr/>
        </p:nvSpPr>
        <p:spPr>
          <a:xfrm>
            <a:off x="1143000" y="3133725"/>
            <a:ext cx="5029200" cy="46196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FontTx/>
              <a:buNone/>
            </a:pPr>
            <a:r>
              <a:rPr lang="en-US" altLang="vi-VN" sz="2400" dirty="0">
                <a:solidFill>
                  <a:srgbClr val="0000FF"/>
                </a:solidFill>
                <a:latin typeface="Times New Roman" panose="02020603050405020304" pitchFamily="18" charset="0"/>
                <a:cs typeface="Arial" panose="020B0604020202020204" pitchFamily="34" charset="0"/>
              </a:rPr>
              <a:t>2.1. </a:t>
            </a:r>
            <a:r>
              <a:rPr lang="it-IT" altLang="en-US" sz="2400" dirty="0">
                <a:solidFill>
                  <a:srgbClr val="0000FF"/>
                </a:solidFill>
                <a:latin typeface="Times New Roman" panose="02020603050405020304" pitchFamily="18" charset="0"/>
                <a:cs typeface="Arial" panose="020B0604020202020204" pitchFamily="34" charset="0"/>
              </a:rPr>
              <a:t>Tội phạm</a:t>
            </a:r>
            <a:endParaRPr lang="en-US" altLang="vi-VN" sz="2400" dirty="0">
              <a:solidFill>
                <a:srgbClr val="0000FF"/>
              </a:solidFill>
              <a:latin typeface="Times New Roman" panose="02020603050405020304" pitchFamily="18" charset="0"/>
              <a:ea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106"/>
                                        </p:tgtEl>
                                        <p:attrNameLst>
                                          <p:attrName>style.visibility</p:attrName>
                                        </p:attrNameLst>
                                      </p:cBhvr>
                                      <p:to>
                                        <p:strVal val="visible"/>
                                      </p:to>
                                    </p:set>
                                    <p:animEffect transition="in" filter="box(in)">
                                      <p:cBhvr>
                                        <p:cTn id="7" dur="1000"/>
                                        <p:tgtEl>
                                          <p:spTgt spid="4106"/>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4101"/>
                                        </p:tgtEl>
                                        <p:attrNameLst>
                                          <p:attrName>style.visibility</p:attrName>
                                        </p:attrNameLst>
                                      </p:cBhvr>
                                      <p:to>
                                        <p:strVal val="visible"/>
                                      </p:to>
                                    </p:set>
                                    <p:animEffect transition="in" filter="box(in)">
                                      <p:cBhvr>
                                        <p:cTn id="10" dur="1000"/>
                                        <p:tgtEl>
                                          <p:spTgt spid="4101"/>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4102"/>
                                        </p:tgtEl>
                                        <p:attrNameLst>
                                          <p:attrName>style.visibility</p:attrName>
                                        </p:attrNameLst>
                                      </p:cBhvr>
                                      <p:to>
                                        <p:strVal val="visible"/>
                                      </p:to>
                                    </p:set>
                                    <p:animEffect transition="in" filter="box(in)">
                                      <p:cBhvr>
                                        <p:cTn id="13" dur="1000"/>
                                        <p:tgtEl>
                                          <p:spTgt spid="4102"/>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4103"/>
                                        </p:tgtEl>
                                        <p:attrNameLst>
                                          <p:attrName>style.visibility</p:attrName>
                                        </p:attrNameLst>
                                      </p:cBhvr>
                                      <p:to>
                                        <p:strVal val="visible"/>
                                      </p:to>
                                    </p:set>
                                    <p:animEffect transition="in" filter="box(in)">
                                      <p:cBhvr>
                                        <p:cTn id="16" dur="1000"/>
                                        <p:tgtEl>
                                          <p:spTgt spid="4103"/>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4104"/>
                                        </p:tgtEl>
                                        <p:attrNameLst>
                                          <p:attrName>style.visibility</p:attrName>
                                        </p:attrNameLst>
                                      </p:cBhvr>
                                      <p:to>
                                        <p:strVal val="visible"/>
                                      </p:to>
                                    </p:set>
                                    <p:animEffect transition="in" filter="box(in)">
                                      <p:cBhvr>
                                        <p:cTn id="19" dur="1000"/>
                                        <p:tgtEl>
                                          <p:spTgt spid="4104"/>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4107"/>
                                        </p:tgtEl>
                                        <p:attrNameLst>
                                          <p:attrName>style.visibility</p:attrName>
                                        </p:attrNameLst>
                                      </p:cBhvr>
                                      <p:to>
                                        <p:strVal val="visible"/>
                                      </p:to>
                                    </p:set>
                                    <p:animEffect transition="in" filter="box(in)">
                                      <p:cBhvr>
                                        <p:cTn id="22" dur="1000"/>
                                        <p:tgtEl>
                                          <p:spTgt spid="4107"/>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ox(in)">
                                      <p:cBhvr>
                                        <p:cTn id="2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p:bldP spid="4102" grpId="0"/>
      <p:bldP spid="4103" grpId="0"/>
      <p:bldP spid="4104" grpId="0"/>
      <p:bldP spid="4106" grpId="0"/>
      <p:bldP spid="4107"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grpSp>
        <p:nvGrpSpPr>
          <p:cNvPr id="17410" name="Group 1"/>
          <p:cNvGrpSpPr/>
          <p:nvPr/>
        </p:nvGrpSpPr>
        <p:grpSpPr>
          <a:xfrm>
            <a:off x="381000" y="457200"/>
            <a:ext cx="8172450" cy="5648325"/>
            <a:chOff x="197369" y="599902"/>
            <a:chExt cx="8101144" cy="5648498"/>
          </a:xfrm>
        </p:grpSpPr>
        <p:sp>
          <p:nvSpPr>
            <p:cNvPr id="17412" name="Text Box 5"/>
            <p:cNvSpPr txBox="1"/>
            <p:nvPr/>
          </p:nvSpPr>
          <p:spPr>
            <a:xfrm>
              <a:off x="348919" y="1322793"/>
              <a:ext cx="4984594" cy="48220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lnSpc>
                  <a:spcPct val="150000"/>
                </a:lnSpc>
                <a:spcBef>
                  <a:spcPct val="50000"/>
                </a:spcBef>
                <a:buNone/>
              </a:pPr>
              <a:r>
                <a:rPr lang="en-US" altLang="vi-VN" sz="2600" dirty="0">
                  <a:latin typeface="Times New Roman" panose="02020603050405020304" pitchFamily="18" charset="0"/>
                  <a:cs typeface="Times New Roman" panose="02020603050405020304" pitchFamily="18" charset="0"/>
                </a:rPr>
                <a:t>  </a:t>
              </a:r>
              <a:r>
                <a:rPr lang="vi-VN" altLang="vi-VN" sz="2600" dirty="0">
                  <a:latin typeface="Times New Roman" panose="02020603050405020304" pitchFamily="18" charset="0"/>
                  <a:cs typeface="Times New Roman" panose="02020603050405020304" pitchFamily="18" charset="0"/>
                </a:rPr>
                <a:t>Hình phạt l</a:t>
              </a:r>
              <a:r>
                <a:rPr lang="vi-VN" altLang="vi-VN" sz="2600" dirty="0">
                  <a:latin typeface="Times New Roman" panose="02020603050405020304" pitchFamily="18" charset="0"/>
                  <a:ea typeface="Times New Roman" panose="02020603050405020304" pitchFamily="18" charset="0"/>
                </a:rPr>
                <a:t>à</a:t>
              </a:r>
              <a:r>
                <a:rPr lang="vi-VN" altLang="vi-VN" sz="2600" dirty="0">
                  <a:latin typeface="Times New Roman" panose="02020603050405020304" pitchFamily="18" charset="0"/>
                  <a:cs typeface="Times New Roman" panose="02020603050405020304" pitchFamily="18" charset="0"/>
                </a:rPr>
                <a:t> biện pháp cưỡng chế nghiêm khắc nhất của Nh</a:t>
              </a:r>
              <a:r>
                <a:rPr lang="vi-VN" altLang="vi-VN" sz="2600" dirty="0">
                  <a:latin typeface="Times New Roman" panose="02020603050405020304" pitchFamily="18" charset="0"/>
                  <a:ea typeface="Times New Roman" panose="02020603050405020304" pitchFamily="18" charset="0"/>
                </a:rPr>
                <a:t>à</a:t>
              </a:r>
              <a:r>
                <a:rPr lang="vi-VN" altLang="vi-VN" sz="2600" dirty="0">
                  <a:latin typeface="Times New Roman" panose="02020603050405020304" pitchFamily="18" charset="0"/>
                  <a:cs typeface="Times New Roman" panose="02020603050405020304" pitchFamily="18" charset="0"/>
                </a:rPr>
                <a:t> nước được quy định trong </a:t>
              </a:r>
              <a:r>
                <a:rPr lang="en-US" altLang="vi-VN" sz="2600" dirty="0">
                  <a:latin typeface="Times New Roman" panose="02020603050405020304" pitchFamily="18" charset="0"/>
                  <a:cs typeface="Times New Roman" panose="02020603050405020304" pitchFamily="18" charset="0"/>
                </a:rPr>
                <a:t>BLHS</a:t>
              </a:r>
              <a:r>
                <a:rPr lang="vi-VN" altLang="vi-VN" sz="2600" dirty="0">
                  <a:latin typeface="Times New Roman" panose="02020603050405020304" pitchFamily="18" charset="0"/>
                  <a:cs typeface="Times New Roman" panose="02020603050405020304" pitchFamily="18" charset="0"/>
                </a:rPr>
                <a:t>, do Tòa án quyết định áp dụng đối với người hoặc pháp nhân thương mại phạm tội nhằm tước bỏ hoặc hạn chế quyền, lợi ích của người, pháp nhân thương mại đó </a:t>
              </a:r>
              <a:endParaRPr lang="vi-VN" altLang="vi-VN" sz="2600" dirty="0">
                <a:latin typeface="Times New Roman" panose="02020603050405020304" pitchFamily="18" charset="0"/>
                <a:ea typeface="Times New Roman" panose="02020603050405020304" pitchFamily="18" charset="0"/>
              </a:endParaRPr>
            </a:p>
          </p:txBody>
        </p:sp>
        <p:sp>
          <p:nvSpPr>
            <p:cNvPr id="17413" name="Line 6"/>
            <p:cNvSpPr/>
            <p:nvPr/>
          </p:nvSpPr>
          <p:spPr>
            <a:xfrm>
              <a:off x="5333999" y="1219200"/>
              <a:ext cx="0" cy="5029200"/>
            </a:xfrm>
            <a:prstGeom prst="line">
              <a:avLst/>
            </a:prstGeom>
            <a:ln w="9525" cap="flat" cmpd="sng">
              <a:solidFill>
                <a:schemeClr val="tx1"/>
              </a:solidFill>
              <a:prstDash val="solid"/>
              <a:headEnd type="none" w="med" len="med"/>
              <a:tailEnd type="none" w="med" len="med"/>
            </a:ln>
          </p:spPr>
        </p:sp>
        <p:pic>
          <p:nvPicPr>
            <p:cNvPr id="17414" name="Picture 16"/>
            <p:cNvPicPr>
              <a:picLocks noChangeAspect="1"/>
            </p:cNvPicPr>
            <p:nvPr/>
          </p:nvPicPr>
          <p:blipFill>
            <a:blip r:embed="rId2"/>
            <a:stretch>
              <a:fillRect/>
            </a:stretch>
          </p:blipFill>
          <p:spPr>
            <a:xfrm>
              <a:off x="5485063" y="3810001"/>
              <a:ext cx="2813450" cy="2438399"/>
            </a:xfrm>
            <a:prstGeom prst="rect">
              <a:avLst/>
            </a:prstGeom>
            <a:noFill/>
            <a:ln w="9525" cap="flat" cmpd="sng">
              <a:solidFill>
                <a:srgbClr val="808000"/>
              </a:solidFill>
              <a:prstDash val="solid"/>
              <a:miter/>
              <a:headEnd type="none" w="med" len="med"/>
              <a:tailEnd type="none" w="med" len="med"/>
            </a:ln>
          </p:spPr>
        </p:pic>
        <p:sp>
          <p:nvSpPr>
            <p:cNvPr id="17415" name="Rectangle 2"/>
            <p:cNvSpPr txBox="1"/>
            <p:nvPr/>
          </p:nvSpPr>
          <p:spPr>
            <a:xfrm>
              <a:off x="197369" y="599902"/>
              <a:ext cx="5136144" cy="609600"/>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FontTx/>
                <a:buNone/>
              </a:pPr>
              <a:r>
                <a:rPr lang="en-US" altLang="vi-VN" sz="3500" b="1" dirty="0">
                  <a:solidFill>
                    <a:srgbClr val="FF0000"/>
                  </a:solidFill>
                  <a:latin typeface="Times New Roman" panose="02020603050405020304" pitchFamily="18" charset="0"/>
                  <a:cs typeface="Times New Roman" panose="02020603050405020304" pitchFamily="18" charset="0"/>
                </a:rPr>
                <a:t>2.2. Hình phạt</a:t>
              </a:r>
              <a:endParaRPr lang="en-US" altLang="vi-VN" sz="3500" b="1" dirty="0">
                <a:solidFill>
                  <a:srgbClr val="FF0000"/>
                </a:solidFill>
                <a:latin typeface="Times New Roman" panose="02020603050405020304" pitchFamily="18" charset="0"/>
                <a:ea typeface="Times New Roman" panose="02020603050405020304" pitchFamily="18" charset="0"/>
              </a:endParaRPr>
            </a:p>
          </p:txBody>
        </p:sp>
      </p:grpSp>
      <p:pic>
        <p:nvPicPr>
          <p:cNvPr id="17411" name="Picture 6"/>
          <p:cNvPicPr>
            <a:picLocks noChangeAspect="1"/>
          </p:cNvPicPr>
          <p:nvPr/>
        </p:nvPicPr>
        <p:blipFill>
          <a:blip r:embed="rId3"/>
          <a:stretch>
            <a:fillRect/>
          </a:stretch>
        </p:blipFill>
        <p:spPr>
          <a:xfrm>
            <a:off x="5715000" y="1200150"/>
            <a:ext cx="2838450" cy="2438400"/>
          </a:xfrm>
          <a:prstGeom prst="rect">
            <a:avLst/>
          </a:prstGeom>
          <a:noFill/>
          <a:ln w="9525">
            <a:noFill/>
          </a:ln>
        </p:spPr>
      </p:pic>
    </p:spTree>
  </p:cSld>
  <p:clrMapOvr>
    <a:masterClrMapping/>
  </p:clrMapOvr>
  <p:transition spd="slow">
    <p:split orient="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Content Placeholder 2"/>
          <p:cNvSpPr>
            <a:spLocks noGrp="1"/>
          </p:cNvSpPr>
          <p:nvPr>
            <p:ph idx="1"/>
          </p:nvPr>
        </p:nvSpPr>
        <p:spPr>
          <a:xfrm>
            <a:off x="612775" y="1600200"/>
            <a:ext cx="8153400" cy="4495800"/>
          </a:xfrm>
          <a:ln/>
        </p:spPr>
        <p:txBody>
          <a:bodyPr vert="horz" wrap="square" lIns="91440" tIns="45720" rIns="91440" bIns="45720" anchor="t" anchorCtr="0"/>
          <a:p>
            <a:pPr>
              <a:buClrTx/>
              <a:buSzTx/>
              <a:buFont typeface="Arial" panose="020B0604020202020204" pitchFamily="34" charset="0"/>
            </a:pPr>
            <a:endParaRPr lang="vi-VN" altLang="en-US" dirty="0">
              <a:latin typeface="Arial" panose="020B0604020202020204" pitchFamily="34" charset="0"/>
            </a:endParaRPr>
          </a:p>
        </p:txBody>
      </p:sp>
      <p:sp>
        <p:nvSpPr>
          <p:cNvPr id="5" name="Content Placeholder 10"/>
          <p:cNvSpPr txBox="1"/>
          <p:nvPr/>
        </p:nvSpPr>
        <p:spPr>
          <a:xfrm>
            <a:off x="457200" y="3124200"/>
            <a:ext cx="3900488" cy="2900363"/>
          </a:xfrm>
          <a:prstGeom prst="rect">
            <a:avLst/>
          </a:prstGeom>
          <a:solidFill>
            <a:sysClr val="window" lastClr="FFFFFF"/>
          </a:solidFill>
          <a:ln w="25400" cap="flat" cmpd="sng" algn="ctr">
            <a:solidFill>
              <a:srgbClr val="FE8637"/>
            </a:solidFill>
            <a:prstDash val="solid"/>
          </a:ln>
          <a:effectLst/>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273050" lvl="0" indent="-273050" eaLnBrk="1" hangingPunct="1">
              <a:lnSpc>
                <a:spcPct val="90000"/>
              </a:lnSpc>
              <a:spcBef>
                <a:spcPts val="600"/>
              </a:spcBef>
              <a:buClr>
                <a:srgbClr val="FE8637"/>
              </a:buClr>
              <a:buSzPct val="70000"/>
              <a:buFont typeface="Wingdings" panose="05000000000000000000" pitchFamily="2" charset="2"/>
              <a:buChar char=""/>
            </a:pPr>
            <a:r>
              <a:rPr lang="vi-VN" altLang="x-none" sz="2400" dirty="0">
                <a:solidFill>
                  <a:srgbClr val="000000"/>
                </a:solidFill>
                <a:latin typeface="Arial" panose="020B0604020202020204" pitchFamily="34" charset="0"/>
                <a:cs typeface="Arial" panose="020B0604020202020204" pitchFamily="34" charset="0"/>
              </a:rPr>
              <a:t>Cảnh cáo</a:t>
            </a:r>
            <a:endParaRPr lang="vi-VN" altLang="x-none" sz="2400" dirty="0">
              <a:solidFill>
                <a:srgbClr val="000000"/>
              </a:solidFill>
              <a:latin typeface="Arial" panose="020B0604020202020204" pitchFamily="34" charset="0"/>
              <a:cs typeface="Arial" panose="020B0604020202020204" pitchFamily="34" charset="0"/>
            </a:endParaRPr>
          </a:p>
          <a:p>
            <a:pPr marL="273050" lvl="0" indent="-273050" eaLnBrk="1" hangingPunct="1">
              <a:lnSpc>
                <a:spcPct val="90000"/>
              </a:lnSpc>
              <a:spcBef>
                <a:spcPts val="600"/>
              </a:spcBef>
              <a:buClr>
                <a:srgbClr val="FE8637"/>
              </a:buClr>
              <a:buSzPct val="70000"/>
              <a:buFont typeface="Wingdings" panose="05000000000000000000" pitchFamily="2" charset="2"/>
              <a:buChar char=""/>
            </a:pPr>
            <a:r>
              <a:rPr lang="vi-VN" altLang="x-none" sz="2400" dirty="0">
                <a:solidFill>
                  <a:srgbClr val="000000"/>
                </a:solidFill>
                <a:latin typeface="Arial" panose="020B0604020202020204" pitchFamily="34" charset="0"/>
                <a:cs typeface="Arial" panose="020B0604020202020204" pitchFamily="34" charset="0"/>
              </a:rPr>
              <a:t>Phạt tiền</a:t>
            </a:r>
            <a:endParaRPr lang="vi-VN" altLang="x-none" sz="2400" dirty="0">
              <a:solidFill>
                <a:srgbClr val="000000"/>
              </a:solidFill>
              <a:latin typeface="Arial" panose="020B0604020202020204" pitchFamily="34" charset="0"/>
              <a:cs typeface="Arial" panose="020B0604020202020204" pitchFamily="34" charset="0"/>
            </a:endParaRPr>
          </a:p>
          <a:p>
            <a:pPr marL="273050" lvl="0" indent="-273050" eaLnBrk="1" hangingPunct="1">
              <a:lnSpc>
                <a:spcPct val="90000"/>
              </a:lnSpc>
              <a:spcBef>
                <a:spcPts val="600"/>
              </a:spcBef>
              <a:buClr>
                <a:srgbClr val="FE8637"/>
              </a:buClr>
              <a:buSzPct val="70000"/>
              <a:buFont typeface="Wingdings" panose="05000000000000000000" pitchFamily="2" charset="2"/>
              <a:buChar char=""/>
            </a:pPr>
            <a:r>
              <a:rPr lang="vi-VN" altLang="x-none" sz="2400" dirty="0">
                <a:solidFill>
                  <a:srgbClr val="000000"/>
                </a:solidFill>
                <a:latin typeface="Arial" panose="020B0604020202020204" pitchFamily="34" charset="0"/>
                <a:cs typeface="Arial" panose="020B0604020202020204" pitchFamily="34" charset="0"/>
              </a:rPr>
              <a:t>Cải tạo không giam giữ</a:t>
            </a:r>
            <a:endParaRPr lang="vi-VN" altLang="x-none" sz="2400" dirty="0">
              <a:solidFill>
                <a:srgbClr val="000000"/>
              </a:solidFill>
              <a:latin typeface="Arial" panose="020B0604020202020204" pitchFamily="34" charset="0"/>
              <a:cs typeface="Arial" panose="020B0604020202020204" pitchFamily="34" charset="0"/>
            </a:endParaRPr>
          </a:p>
          <a:p>
            <a:pPr marL="273050" lvl="0" indent="-273050" eaLnBrk="1" hangingPunct="1">
              <a:lnSpc>
                <a:spcPct val="90000"/>
              </a:lnSpc>
              <a:spcBef>
                <a:spcPts val="600"/>
              </a:spcBef>
              <a:buClr>
                <a:srgbClr val="FE8637"/>
              </a:buClr>
              <a:buSzPct val="70000"/>
              <a:buFont typeface="Wingdings" panose="05000000000000000000" pitchFamily="2" charset="2"/>
              <a:buChar char=""/>
            </a:pPr>
            <a:r>
              <a:rPr lang="vi-VN" altLang="x-none" sz="2400" dirty="0">
                <a:solidFill>
                  <a:srgbClr val="000000"/>
                </a:solidFill>
                <a:latin typeface="Arial" panose="020B0604020202020204" pitchFamily="34" charset="0"/>
                <a:cs typeface="Arial" panose="020B0604020202020204" pitchFamily="34" charset="0"/>
              </a:rPr>
              <a:t>Trục xuất</a:t>
            </a:r>
            <a:endParaRPr lang="vi-VN" altLang="x-none" sz="2400" dirty="0">
              <a:solidFill>
                <a:srgbClr val="000000"/>
              </a:solidFill>
              <a:latin typeface="Arial" panose="020B0604020202020204" pitchFamily="34" charset="0"/>
              <a:cs typeface="Arial" panose="020B0604020202020204" pitchFamily="34" charset="0"/>
            </a:endParaRPr>
          </a:p>
          <a:p>
            <a:pPr marL="273050" lvl="0" indent="-273050" eaLnBrk="1" hangingPunct="1">
              <a:lnSpc>
                <a:spcPct val="90000"/>
              </a:lnSpc>
              <a:spcBef>
                <a:spcPts val="600"/>
              </a:spcBef>
              <a:buClr>
                <a:srgbClr val="FE8637"/>
              </a:buClr>
              <a:buSzPct val="70000"/>
              <a:buFont typeface="Wingdings" panose="05000000000000000000" pitchFamily="2" charset="2"/>
              <a:buChar char=""/>
            </a:pPr>
            <a:r>
              <a:rPr lang="vi-VN" altLang="x-none" sz="2400" dirty="0">
                <a:solidFill>
                  <a:srgbClr val="000000"/>
                </a:solidFill>
                <a:latin typeface="Arial" panose="020B0604020202020204" pitchFamily="34" charset="0"/>
                <a:cs typeface="Arial" panose="020B0604020202020204" pitchFamily="34" charset="0"/>
              </a:rPr>
              <a:t>Tù có thời hạn</a:t>
            </a:r>
            <a:endParaRPr lang="vi-VN" altLang="x-none" sz="2400" dirty="0">
              <a:solidFill>
                <a:srgbClr val="000000"/>
              </a:solidFill>
              <a:latin typeface="Arial" panose="020B0604020202020204" pitchFamily="34" charset="0"/>
              <a:cs typeface="Arial" panose="020B0604020202020204" pitchFamily="34" charset="0"/>
            </a:endParaRPr>
          </a:p>
          <a:p>
            <a:pPr marL="273050" lvl="0" indent="-273050" eaLnBrk="1" hangingPunct="1">
              <a:lnSpc>
                <a:spcPct val="90000"/>
              </a:lnSpc>
              <a:spcBef>
                <a:spcPts val="600"/>
              </a:spcBef>
              <a:buClr>
                <a:srgbClr val="FE8637"/>
              </a:buClr>
              <a:buSzPct val="70000"/>
              <a:buFont typeface="Wingdings" panose="05000000000000000000" pitchFamily="2" charset="2"/>
              <a:buChar char=""/>
            </a:pPr>
            <a:r>
              <a:rPr lang="vi-VN" altLang="x-none" sz="2400" dirty="0">
                <a:solidFill>
                  <a:srgbClr val="000000"/>
                </a:solidFill>
                <a:latin typeface="Arial" panose="020B0604020202020204" pitchFamily="34" charset="0"/>
                <a:cs typeface="Arial" panose="020B0604020202020204" pitchFamily="34" charset="0"/>
              </a:rPr>
              <a:t>Tù chung thân</a:t>
            </a:r>
            <a:endParaRPr lang="vi-VN" altLang="x-none" sz="2400" dirty="0">
              <a:solidFill>
                <a:srgbClr val="000000"/>
              </a:solidFill>
              <a:latin typeface="Arial" panose="020B0604020202020204" pitchFamily="34" charset="0"/>
              <a:cs typeface="Arial" panose="020B0604020202020204" pitchFamily="34" charset="0"/>
            </a:endParaRPr>
          </a:p>
          <a:p>
            <a:pPr marL="273050" lvl="0" indent="-273050" eaLnBrk="1" hangingPunct="1">
              <a:lnSpc>
                <a:spcPct val="90000"/>
              </a:lnSpc>
              <a:spcBef>
                <a:spcPts val="600"/>
              </a:spcBef>
              <a:buClr>
                <a:srgbClr val="FE8637"/>
              </a:buClr>
              <a:buSzPct val="70000"/>
              <a:buFont typeface="Wingdings" panose="05000000000000000000" pitchFamily="2" charset="2"/>
              <a:buChar char=""/>
            </a:pPr>
            <a:r>
              <a:rPr lang="vi-VN" altLang="x-none" sz="2400" dirty="0">
                <a:solidFill>
                  <a:srgbClr val="000000"/>
                </a:solidFill>
                <a:latin typeface="Arial" panose="020B0604020202020204" pitchFamily="34" charset="0"/>
                <a:cs typeface="Arial" panose="020B0604020202020204" pitchFamily="34" charset="0"/>
              </a:rPr>
              <a:t>Tử hình</a:t>
            </a:r>
            <a:endParaRPr lang="vi-VN" altLang="x-none" sz="2400" dirty="0">
              <a:solidFill>
                <a:srgbClr val="000000"/>
              </a:solidFill>
              <a:latin typeface="Arial" panose="020B0604020202020204" pitchFamily="34" charset="0"/>
              <a:ea typeface="Arial" panose="020B0604020202020204" pitchFamily="34" charset="0"/>
            </a:endParaRPr>
          </a:p>
        </p:txBody>
      </p:sp>
      <p:sp>
        <p:nvSpPr>
          <p:cNvPr id="6" name="Content Placeholder 12"/>
          <p:cNvSpPr txBox="1"/>
          <p:nvPr/>
        </p:nvSpPr>
        <p:spPr>
          <a:xfrm>
            <a:off x="4575175" y="3124200"/>
            <a:ext cx="4187825" cy="2906713"/>
          </a:xfrm>
          <a:prstGeom prst="rect">
            <a:avLst/>
          </a:prstGeom>
          <a:solidFill>
            <a:sysClr val="window" lastClr="FFFFFF"/>
          </a:solidFill>
          <a:ln w="25400" cap="flat" cmpd="sng" algn="ctr">
            <a:solidFill>
              <a:srgbClr val="FE8637"/>
            </a:solidFill>
            <a:prstDash val="solid"/>
          </a:ln>
          <a:effectLst/>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273050" lvl="0" indent="-273050" eaLnBrk="1" hangingPunct="1">
              <a:lnSpc>
                <a:spcPct val="90000"/>
              </a:lnSpc>
              <a:spcBef>
                <a:spcPts val="600"/>
              </a:spcBef>
              <a:buClr>
                <a:srgbClr val="FE8637"/>
              </a:buClr>
              <a:buSzPct val="70000"/>
              <a:buFont typeface="Wingdings" panose="05000000000000000000" pitchFamily="2" charset="2"/>
              <a:buChar char=""/>
            </a:pPr>
            <a:r>
              <a:rPr lang="vi-VN" altLang="x-none" sz="2400" dirty="0">
                <a:solidFill>
                  <a:srgbClr val="000000"/>
                </a:solidFill>
                <a:latin typeface="Arial" panose="020B0604020202020204" pitchFamily="34" charset="0"/>
                <a:cs typeface="Arial" panose="020B0604020202020204" pitchFamily="34" charset="0"/>
              </a:rPr>
              <a:t>Cấm đảm nhiệm chức vụ</a:t>
            </a:r>
            <a:r>
              <a:rPr sz="2400" dirty="0">
                <a:solidFill>
                  <a:srgbClr val="000000"/>
                </a:solidFill>
                <a:cs typeface="Arial" panose="020B0604020202020204" pitchFamily="34" charset="0"/>
              </a:rPr>
              <a:t>, </a:t>
            </a:r>
            <a:r>
              <a:rPr lang="vi-VN" altLang="x-none" sz="2400" dirty="0">
                <a:solidFill>
                  <a:srgbClr val="000000"/>
                </a:solidFill>
                <a:latin typeface="Arial" panose="020B0604020202020204" pitchFamily="34" charset="0"/>
                <a:cs typeface="Arial" panose="020B0604020202020204" pitchFamily="34" charset="0"/>
              </a:rPr>
              <a:t>Cấm hành nghề</a:t>
            </a:r>
            <a:r>
              <a:rPr sz="2400" dirty="0">
                <a:solidFill>
                  <a:srgbClr val="000000"/>
                </a:solidFill>
                <a:cs typeface="Arial" panose="020B0604020202020204" pitchFamily="34" charset="0"/>
              </a:rPr>
              <a:t> hoặc làm công việc nhất định</a:t>
            </a:r>
            <a:endParaRPr lang="vi-VN" altLang="x-none" sz="2400" dirty="0">
              <a:solidFill>
                <a:srgbClr val="000000"/>
              </a:solidFill>
              <a:latin typeface="Arial" panose="020B0604020202020204" pitchFamily="34" charset="0"/>
              <a:cs typeface="Arial" panose="020B0604020202020204" pitchFamily="34" charset="0"/>
            </a:endParaRPr>
          </a:p>
          <a:p>
            <a:pPr marL="273050" lvl="0" indent="-273050" eaLnBrk="1" hangingPunct="1">
              <a:lnSpc>
                <a:spcPct val="90000"/>
              </a:lnSpc>
              <a:spcBef>
                <a:spcPts val="600"/>
              </a:spcBef>
              <a:buClr>
                <a:srgbClr val="FE8637"/>
              </a:buClr>
              <a:buSzPct val="70000"/>
              <a:buFont typeface="Wingdings" panose="05000000000000000000" pitchFamily="2" charset="2"/>
              <a:buChar char=""/>
            </a:pPr>
            <a:r>
              <a:rPr lang="vi-VN" altLang="x-none" sz="2400" dirty="0">
                <a:solidFill>
                  <a:srgbClr val="000000"/>
                </a:solidFill>
                <a:latin typeface="Arial" panose="020B0604020202020204" pitchFamily="34" charset="0"/>
                <a:cs typeface="Arial" panose="020B0604020202020204" pitchFamily="34" charset="0"/>
              </a:rPr>
              <a:t>Cấm cư trú</a:t>
            </a:r>
            <a:endParaRPr lang="vi-VN" altLang="x-none" sz="2400" dirty="0">
              <a:solidFill>
                <a:srgbClr val="000000"/>
              </a:solidFill>
              <a:latin typeface="Arial" panose="020B0604020202020204" pitchFamily="34" charset="0"/>
              <a:cs typeface="Arial" panose="020B0604020202020204" pitchFamily="34" charset="0"/>
            </a:endParaRPr>
          </a:p>
          <a:p>
            <a:pPr marL="273050" lvl="0" indent="-273050" eaLnBrk="1" hangingPunct="1">
              <a:lnSpc>
                <a:spcPct val="90000"/>
              </a:lnSpc>
              <a:spcBef>
                <a:spcPts val="600"/>
              </a:spcBef>
              <a:buClr>
                <a:srgbClr val="FE8637"/>
              </a:buClr>
              <a:buSzPct val="70000"/>
              <a:buFont typeface="Wingdings" panose="05000000000000000000" pitchFamily="2" charset="2"/>
              <a:buChar char=""/>
            </a:pPr>
            <a:r>
              <a:rPr lang="vi-VN" altLang="x-none" sz="2400" dirty="0">
                <a:solidFill>
                  <a:srgbClr val="000000"/>
                </a:solidFill>
                <a:latin typeface="Arial" panose="020B0604020202020204" pitchFamily="34" charset="0"/>
                <a:cs typeface="Arial" panose="020B0604020202020204" pitchFamily="34" charset="0"/>
              </a:rPr>
              <a:t>Quản chế</a:t>
            </a:r>
            <a:endParaRPr lang="vi-VN" altLang="x-none" sz="2400" dirty="0">
              <a:solidFill>
                <a:srgbClr val="000000"/>
              </a:solidFill>
              <a:latin typeface="Arial" panose="020B0604020202020204" pitchFamily="34" charset="0"/>
              <a:cs typeface="Arial" panose="020B0604020202020204" pitchFamily="34" charset="0"/>
            </a:endParaRPr>
          </a:p>
          <a:p>
            <a:pPr marL="273050" lvl="0" indent="-273050" eaLnBrk="1" hangingPunct="1">
              <a:lnSpc>
                <a:spcPct val="90000"/>
              </a:lnSpc>
              <a:spcBef>
                <a:spcPts val="600"/>
              </a:spcBef>
              <a:buClr>
                <a:srgbClr val="FE8637"/>
              </a:buClr>
              <a:buSzPct val="70000"/>
              <a:buFont typeface="Wingdings" panose="05000000000000000000" pitchFamily="2" charset="2"/>
              <a:buChar char=""/>
            </a:pPr>
            <a:r>
              <a:rPr lang="vi-VN" altLang="x-none" sz="2400" dirty="0">
                <a:solidFill>
                  <a:srgbClr val="000000"/>
                </a:solidFill>
                <a:latin typeface="Arial" panose="020B0604020202020204" pitchFamily="34" charset="0"/>
                <a:cs typeface="Arial" panose="020B0604020202020204" pitchFamily="34" charset="0"/>
              </a:rPr>
              <a:t>Tước một số quyền CD</a:t>
            </a:r>
            <a:endParaRPr lang="vi-VN" altLang="x-none" sz="2400" dirty="0">
              <a:solidFill>
                <a:srgbClr val="000000"/>
              </a:solidFill>
              <a:latin typeface="Arial" panose="020B0604020202020204" pitchFamily="34" charset="0"/>
              <a:cs typeface="Arial" panose="020B0604020202020204" pitchFamily="34" charset="0"/>
            </a:endParaRPr>
          </a:p>
          <a:p>
            <a:pPr marL="273050" lvl="0" indent="-273050" eaLnBrk="1" hangingPunct="1">
              <a:lnSpc>
                <a:spcPct val="90000"/>
              </a:lnSpc>
              <a:spcBef>
                <a:spcPts val="600"/>
              </a:spcBef>
              <a:buClr>
                <a:srgbClr val="FE8637"/>
              </a:buClr>
              <a:buSzPct val="70000"/>
              <a:buFont typeface="Wingdings" panose="05000000000000000000" pitchFamily="2" charset="2"/>
              <a:buChar char=""/>
            </a:pPr>
            <a:r>
              <a:rPr lang="vi-VN" altLang="x-none" sz="2400" dirty="0">
                <a:solidFill>
                  <a:srgbClr val="000000"/>
                </a:solidFill>
                <a:latin typeface="Arial" panose="020B0604020202020204" pitchFamily="34" charset="0"/>
                <a:cs typeface="Arial" panose="020B0604020202020204" pitchFamily="34" charset="0"/>
              </a:rPr>
              <a:t>Tịch thu tài sản</a:t>
            </a:r>
            <a:endParaRPr lang="vi-VN" altLang="x-none" sz="2400" dirty="0">
              <a:solidFill>
                <a:srgbClr val="000000"/>
              </a:solidFill>
              <a:latin typeface="Arial" panose="020B0604020202020204" pitchFamily="34" charset="0"/>
              <a:ea typeface="Arial" panose="020B0604020202020204" pitchFamily="34" charset="0"/>
            </a:endParaRPr>
          </a:p>
        </p:txBody>
      </p:sp>
      <p:sp>
        <p:nvSpPr>
          <p:cNvPr id="19461" name="Text Placeholder 9"/>
          <p:cNvSpPr/>
          <p:nvPr/>
        </p:nvSpPr>
        <p:spPr>
          <a:xfrm>
            <a:off x="381000" y="1219200"/>
            <a:ext cx="4143375" cy="1752600"/>
          </a:xfrm>
          <a:prstGeom prst="roundRect">
            <a:avLst>
              <a:gd name="adj" fmla="val 16667"/>
            </a:avLst>
          </a:prstGeom>
          <a:solidFill>
            <a:srgbClr val="FF0000"/>
          </a:solid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ts val="600"/>
              </a:spcBef>
              <a:buClr>
                <a:srgbClr val="FE8637"/>
              </a:buClr>
              <a:buSzPct val="70000"/>
              <a:buFontTx/>
              <a:buNone/>
            </a:pPr>
            <a:r>
              <a:rPr lang="vi-VN" altLang="en-US" sz="2400" b="1" u="sng" dirty="0">
                <a:solidFill>
                  <a:srgbClr val="FFFFFF"/>
                </a:solidFill>
                <a:latin typeface="Arial" panose="020B0604020202020204" pitchFamily="34" charset="0"/>
                <a:cs typeface="Arial" panose="020B0604020202020204" pitchFamily="34" charset="0"/>
              </a:rPr>
              <a:t>Hình phạt chính </a:t>
            </a:r>
            <a:endParaRPr lang="vi-VN" altLang="en-US" sz="2400" b="1" u="sng" dirty="0">
              <a:solidFill>
                <a:srgbClr val="FFFFFF"/>
              </a:solidFill>
              <a:latin typeface="Arial" panose="020B0604020202020204" pitchFamily="34" charset="0"/>
              <a:cs typeface="Arial" panose="020B0604020202020204" pitchFamily="34" charset="0"/>
            </a:endParaRPr>
          </a:p>
          <a:p>
            <a:pPr marL="0" lvl="0" indent="0" algn="ctr" eaLnBrk="1" hangingPunct="1">
              <a:spcBef>
                <a:spcPts val="600"/>
              </a:spcBef>
              <a:buClr>
                <a:srgbClr val="FE8637"/>
              </a:buClr>
              <a:buSzPct val="70000"/>
              <a:buFontTx/>
              <a:buNone/>
            </a:pPr>
            <a:r>
              <a:rPr lang="vi-VN" altLang="en-US" sz="2400" b="1" dirty="0">
                <a:solidFill>
                  <a:srgbClr val="FFFFFF"/>
                </a:solidFill>
                <a:latin typeface="Arial" panose="020B0604020202020204" pitchFamily="34" charset="0"/>
                <a:cs typeface="Arial" panose="020B0604020202020204" pitchFamily="34" charset="0"/>
              </a:rPr>
              <a:t>(được tuyên độc lập và mỗi tội phạm chỉ được tuyên một hình chính)</a:t>
            </a:r>
            <a:endParaRPr lang="vi-VN" altLang="en-US" sz="2400" b="1" dirty="0">
              <a:solidFill>
                <a:srgbClr val="FFFFFF"/>
              </a:solidFill>
              <a:latin typeface="Arial" panose="020B0604020202020204" pitchFamily="34" charset="0"/>
              <a:ea typeface="Arial" panose="020B0604020202020204" pitchFamily="34" charset="0"/>
            </a:endParaRPr>
          </a:p>
        </p:txBody>
      </p:sp>
      <p:sp>
        <p:nvSpPr>
          <p:cNvPr id="19462" name="Text Placeholder 11"/>
          <p:cNvSpPr/>
          <p:nvPr/>
        </p:nvSpPr>
        <p:spPr>
          <a:xfrm>
            <a:off x="4572000" y="1143000"/>
            <a:ext cx="4191000" cy="1828800"/>
          </a:xfrm>
          <a:prstGeom prst="roundRect">
            <a:avLst>
              <a:gd name="adj" fmla="val 16667"/>
            </a:avLst>
          </a:prstGeom>
          <a:solidFill>
            <a:srgbClr val="0000FF"/>
          </a:solid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ts val="600"/>
              </a:spcBef>
              <a:buClr>
                <a:srgbClr val="FE8637"/>
              </a:buClr>
              <a:buSzPct val="70000"/>
              <a:buFontTx/>
              <a:buNone/>
            </a:pPr>
            <a:r>
              <a:rPr lang="vi-VN" altLang="en-US" sz="2300" b="1" u="sng" dirty="0">
                <a:solidFill>
                  <a:schemeClr val="bg1"/>
                </a:solidFill>
                <a:latin typeface="Arial" panose="020B0604020202020204" pitchFamily="34" charset="0"/>
                <a:cs typeface="Arial" panose="020B0604020202020204" pitchFamily="34" charset="0"/>
              </a:rPr>
              <a:t>Hình phạt bổ sung</a:t>
            </a:r>
            <a:r>
              <a:rPr lang="vi-VN" altLang="en-US" sz="2300" b="1" dirty="0">
                <a:solidFill>
                  <a:schemeClr val="bg1"/>
                </a:solidFill>
                <a:latin typeface="Arial" panose="020B0604020202020204" pitchFamily="34" charset="0"/>
                <a:cs typeface="Arial" panose="020B0604020202020204" pitchFamily="34" charset="0"/>
              </a:rPr>
              <a:t> </a:t>
            </a:r>
            <a:endParaRPr lang="vi-VN" altLang="en-US" sz="2300" b="1" dirty="0">
              <a:solidFill>
                <a:schemeClr val="bg1"/>
              </a:solidFill>
              <a:latin typeface="Arial" panose="020B0604020202020204" pitchFamily="34" charset="0"/>
              <a:cs typeface="Arial" panose="020B0604020202020204" pitchFamily="34" charset="0"/>
            </a:endParaRPr>
          </a:p>
          <a:p>
            <a:pPr marL="0" lvl="0" indent="0" algn="ctr" eaLnBrk="1" hangingPunct="1">
              <a:spcBef>
                <a:spcPts val="600"/>
              </a:spcBef>
              <a:buClr>
                <a:srgbClr val="FE8637"/>
              </a:buClr>
              <a:buSzPct val="70000"/>
              <a:buFontTx/>
              <a:buNone/>
            </a:pPr>
            <a:r>
              <a:rPr lang="vi-VN" altLang="en-US" sz="2300" b="1" dirty="0">
                <a:solidFill>
                  <a:schemeClr val="bg1"/>
                </a:solidFill>
                <a:latin typeface="Arial" panose="020B0604020202020204" pitchFamily="34" charset="0"/>
                <a:cs typeface="Arial" panose="020B0604020202020204" pitchFamily="34" charset="0"/>
              </a:rPr>
              <a:t>(không thể tuyên độc lập mà chỉ có thể tuyên kèm với HP chính đối với mỗi tội phạm)</a:t>
            </a:r>
            <a:endParaRPr lang="vi-VN" altLang="en-US" sz="2300" b="1" dirty="0">
              <a:solidFill>
                <a:schemeClr val="bg1"/>
              </a:solidFill>
              <a:latin typeface="Arial" panose="020B0604020202020204" pitchFamily="34" charset="0"/>
              <a:ea typeface="Arial" panose="020B0604020202020204" pitchFamily="34" charset="0"/>
            </a:endParaRPr>
          </a:p>
        </p:txBody>
      </p:sp>
      <p:sp>
        <p:nvSpPr>
          <p:cNvPr id="9" name="Rounded Rectangle 8"/>
          <p:cNvSpPr/>
          <p:nvPr/>
        </p:nvSpPr>
        <p:spPr>
          <a:xfrm>
            <a:off x="420688" y="6096000"/>
            <a:ext cx="8342313" cy="609600"/>
          </a:xfrm>
          <a:prstGeom prst="roundRect">
            <a:avLst/>
          </a:prstGeom>
          <a:solidFill>
            <a:srgbClr val="7598D9"/>
          </a:solidFill>
          <a:ln w="34925" cap="flat" cmpd="sng" algn="ctr">
            <a:solidFill>
              <a:sysClr val="window" lastClr="FFFFFF"/>
            </a:solidFill>
            <a:prstDash val="solid"/>
          </a:ln>
          <a:effectLst>
            <a:outerShdw blurRad="50800" dist="25000" dir="5400000" rotWithShape="0">
              <a:srgbClr val="000000">
                <a:alpha val="40000"/>
              </a:srgb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vi-VN" sz="2800" b="1" i="0" u="none" strike="noStrike" kern="0" cap="none" spc="0" normalizeH="0" baseline="0" noProof="0" dirty="0">
              <a:ln>
                <a:noFill/>
              </a:ln>
              <a:solidFill>
                <a:sysClr val="window" lastClr="FFFFFF"/>
              </a:solidFill>
              <a:effectLst/>
              <a:uLnTx/>
              <a:uFillTx/>
              <a:latin typeface="Times New Roman" panose="02020603050405020304"/>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defRPr/>
            </a:pPr>
            <a:endParaRPr kumimoji="0" lang="vi-VN" sz="2800" b="1" i="0" u="none" strike="noStrike" kern="0" cap="none" spc="0" normalizeH="0" baseline="0" noProof="0" dirty="0">
              <a:ln>
                <a:noFill/>
              </a:ln>
              <a:solidFill>
                <a:sysClr val="window" lastClr="FFFFFF"/>
              </a:solidFill>
              <a:effectLst/>
              <a:uLnTx/>
              <a:uFillTx/>
              <a:latin typeface="Times New Roman" panose="02020603050405020304"/>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defRPr/>
            </a:pPr>
            <a:endParaRPr kumimoji="0" lang="vi-VN" sz="2800" b="1" i="0" u="none" strike="noStrike" kern="0" cap="none" spc="0" normalizeH="0" baseline="0" noProof="0" dirty="0">
              <a:ln>
                <a:noFill/>
              </a:ln>
              <a:solidFill>
                <a:sysClr val="window" lastClr="FFFFFF"/>
              </a:solidFill>
              <a:effectLst/>
              <a:uLnTx/>
              <a:uFillTx/>
              <a:latin typeface="Times New Roman" panose="02020603050405020304"/>
              <a:ea typeface="+mn-ea"/>
              <a:cs typeface="Arial" panose="020B0604020202020204" pitchFamily="34" charset="0"/>
            </a:endParaRPr>
          </a:p>
        </p:txBody>
      </p:sp>
      <p:sp>
        <p:nvSpPr>
          <p:cNvPr id="19464" name="Title 1"/>
          <p:cNvSpPr>
            <a:spLocks noGrp="1"/>
          </p:cNvSpPr>
          <p:nvPr>
            <p:ph type="title"/>
          </p:nvPr>
        </p:nvSpPr>
        <p:spPr>
          <a:xfrm>
            <a:off x="609600" y="152400"/>
            <a:ext cx="7848600" cy="914400"/>
          </a:xfrm>
          <a:ln/>
        </p:spPr>
        <p:txBody>
          <a:bodyPr vert="horz" wrap="square" lIns="91440" tIns="45720" rIns="91440" bIns="45720" anchor="ctr" anchorCtr="0"/>
          <a:p>
            <a:pPr eaLnBrk="1" hangingPunct="1"/>
            <a:r>
              <a:rPr lang="en-US" altLang="en-US" sz="3200" b="1" dirty="0">
                <a:solidFill>
                  <a:srgbClr val="FF0000"/>
                </a:solidFill>
                <a:latin typeface="Arial" panose="020B0604020202020204" pitchFamily="34" charset="0"/>
                <a:cs typeface="Arial" panose="020B0604020202020204" pitchFamily="34" charset="0"/>
              </a:rPr>
              <a:t>        Hệ thống hình phạt</a:t>
            </a:r>
            <a:endParaRPr lang="en-US" altLang="en-US" sz="3200" b="1" dirty="0">
              <a:solidFill>
                <a:srgbClr val="FF0000"/>
              </a:solidFill>
              <a:latin typeface="Arial" panose="020B0604020202020204" pitchFamily="34" charset="0"/>
              <a:ea typeface="Arial" panose="020B0604020202020204" pitchFamily="34" charset="0"/>
            </a:endParaRPr>
          </a:p>
        </p:txBody>
      </p:sp>
    </p:spTree>
  </p:cSld>
  <p:clrMapOvr>
    <a:masterClrMapping/>
  </p:clrMapOvr>
  <p:transition spd="slow">
    <p:split orient="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Title 1"/>
          <p:cNvSpPr>
            <a:spLocks noGrp="1"/>
          </p:cNvSpPr>
          <p:nvPr>
            <p:ph type="title"/>
          </p:nvPr>
        </p:nvSpPr>
        <p:spPr>
          <a:xfrm>
            <a:off x="685800" y="152400"/>
            <a:ext cx="7848600" cy="914400"/>
          </a:xfrm>
          <a:ln/>
        </p:spPr>
        <p:txBody>
          <a:bodyPr vert="horz" wrap="square" lIns="91440" tIns="45720" rIns="91440" bIns="45720" anchor="ctr" anchorCtr="0"/>
          <a:p>
            <a:pPr eaLnBrk="1" hangingPunct="1"/>
            <a:r>
              <a:rPr lang="en-US" altLang="en-US" sz="3200" b="1" dirty="0">
                <a:solidFill>
                  <a:srgbClr val="FF0000"/>
                </a:solidFill>
                <a:latin typeface="Arial" panose="020B0604020202020204" pitchFamily="34" charset="0"/>
                <a:cs typeface="Arial" panose="020B0604020202020204" pitchFamily="34" charset="0"/>
              </a:rPr>
              <a:t>2.3. Trách nhiệm hình sự</a:t>
            </a:r>
            <a:endParaRPr lang="en-US" altLang="en-US" sz="3200" b="1" dirty="0">
              <a:solidFill>
                <a:srgbClr val="FF0000"/>
              </a:solidFill>
              <a:latin typeface="Arial" panose="020B0604020202020204" pitchFamily="34" charset="0"/>
              <a:ea typeface="Arial" panose="020B0604020202020204" pitchFamily="34" charset="0"/>
            </a:endParaRPr>
          </a:p>
        </p:txBody>
      </p:sp>
      <p:graphicFrame>
        <p:nvGraphicFramePr>
          <p:cNvPr id="26" name="Table 25"/>
          <p:cNvGraphicFramePr>
            <a:graphicFrameLocks noGrp="1"/>
          </p:cNvGraphicFramePr>
          <p:nvPr/>
        </p:nvGraphicFramePr>
        <p:xfrm>
          <a:off x="4530725" y="3263900"/>
          <a:ext cx="82550" cy="331788"/>
        </p:xfrm>
        <a:graphic>
          <a:graphicData uri="http://schemas.openxmlformats.org/drawingml/2006/table">
            <a:tbl>
              <a:tblPr/>
              <a:tblGrid>
                <a:gridCol w="82550"/>
              </a:tblGrid>
              <a:tr h="331788">
                <a:tc>
                  <a:txBody>
                    <a:bodyPr/>
                    <a:lstStyle/>
                    <a:p>
                      <a:pPr algn="ctr"/>
                      <a:endParaRPr lang="vi-VN" sz="1800" dirty="0"/>
                    </a:p>
                  </a:txBody>
                  <a:tcPr marL="28575" marR="28575" marT="28512" marB="28512" anchor="ctr">
                    <a:lnL>
                      <a:noFill/>
                    </a:lnL>
                    <a:lnR>
                      <a:noFill/>
                    </a:lnR>
                    <a:lnT>
                      <a:noFill/>
                    </a:lnT>
                    <a:lnB>
                      <a:noFill/>
                    </a:lnB>
                    <a:solidFill>
                      <a:srgbClr val="F0F0F0"/>
                    </a:solidFill>
                  </a:tcPr>
                </a:tc>
              </a:tr>
            </a:tbl>
          </a:graphicData>
        </a:graphic>
      </p:graphicFrame>
      <p:graphicFrame>
        <p:nvGraphicFramePr>
          <p:cNvPr id="14" name="Diagram 13"/>
          <p:cNvGraphicFramePr/>
          <p:nvPr/>
        </p:nvGraphicFramePr>
        <p:xfrm>
          <a:off x="381000" y="1397000"/>
          <a:ext cx="8458200" cy="48514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spd="slow">
    <p:split orient="vert"/>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grpSp>
        <p:nvGrpSpPr>
          <p:cNvPr id="23554" name="Group 1"/>
          <p:cNvGrpSpPr/>
          <p:nvPr/>
        </p:nvGrpSpPr>
        <p:grpSpPr>
          <a:xfrm>
            <a:off x="457200" y="541338"/>
            <a:ext cx="8167688" cy="5372100"/>
            <a:chOff x="226908" y="616793"/>
            <a:chExt cx="8096851" cy="5371986"/>
          </a:xfrm>
        </p:grpSpPr>
        <p:sp>
          <p:nvSpPr>
            <p:cNvPr id="23556" name="Text Box 5"/>
            <p:cNvSpPr txBox="1"/>
            <p:nvPr/>
          </p:nvSpPr>
          <p:spPr>
            <a:xfrm>
              <a:off x="226908" y="1310745"/>
              <a:ext cx="5136144" cy="444538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lnSpc>
                  <a:spcPct val="150000"/>
                </a:lnSpc>
                <a:spcBef>
                  <a:spcPct val="50000"/>
                </a:spcBef>
                <a:buNone/>
              </a:pPr>
              <a:r>
                <a:rPr lang="en-US" altLang="vi-VN" sz="2500" dirty="0">
                  <a:latin typeface="Times New Roman" panose="02020603050405020304" pitchFamily="18" charset="0"/>
                  <a:cs typeface="Times New Roman" panose="02020603050405020304" pitchFamily="18" charset="0"/>
                </a:rPr>
                <a:t>  </a:t>
              </a:r>
              <a:r>
                <a:rPr lang="en-US" altLang="vi-VN" dirty="0">
                  <a:cs typeface="Arial" panose="020B0604020202020204" pitchFamily="34" charset="0"/>
                </a:rPr>
                <a:t>Người từ đủ 14 tuổi trở lên nhưng chưa đủ 16 tuổi phải chịu trách nhiệm hình sự về tội phạm rất nghiêm trọng hoặc tội phạm đặc biệt nghiêm trọng</a:t>
              </a:r>
              <a:endParaRPr lang="vi-VN" altLang="vi-VN" sz="2500" dirty="0">
                <a:latin typeface="Times New Roman" panose="02020603050405020304" pitchFamily="18" charset="0"/>
                <a:ea typeface="Times New Roman" panose="02020603050405020304" pitchFamily="18" charset="0"/>
              </a:endParaRPr>
            </a:p>
          </p:txBody>
        </p:sp>
        <p:pic>
          <p:nvPicPr>
            <p:cNvPr id="20486"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4339" y="3733800"/>
              <a:ext cx="2809420" cy="2254979"/>
            </a:xfrm>
            <a:prstGeom prst="rect">
              <a:avLst/>
            </a:prstGeom>
            <a:ln w="190500" cap="sq">
              <a:solidFill>
                <a:srgbClr val="C8C6BD"/>
              </a:solidFill>
              <a:prstDash val="solid"/>
              <a:miter lim="800000"/>
              <a:headEnd/>
              <a:tailEnd/>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sp>
          <p:nvSpPr>
            <p:cNvPr id="23558" name="Rectangle 2"/>
            <p:cNvSpPr txBox="1"/>
            <p:nvPr/>
          </p:nvSpPr>
          <p:spPr>
            <a:xfrm>
              <a:off x="498867" y="616793"/>
              <a:ext cx="6420182" cy="609600"/>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FontTx/>
                <a:buNone/>
              </a:pPr>
              <a:r>
                <a:rPr lang="en-US" altLang="vi-VN" sz="3300" b="1" dirty="0">
                  <a:solidFill>
                    <a:srgbClr val="FF0000"/>
                  </a:solidFill>
                  <a:latin typeface="Times New Roman" panose="02020603050405020304" pitchFamily="18" charset="0"/>
                  <a:cs typeface="Times New Roman" panose="02020603050405020304" pitchFamily="18" charset="0"/>
                </a:rPr>
                <a:t>Tuổi chịu trách nhiệm hình sự</a:t>
              </a:r>
              <a:endParaRPr lang="en-US" altLang="vi-VN" sz="3300" b="1" dirty="0">
                <a:solidFill>
                  <a:srgbClr val="FF0000"/>
                </a:solidFill>
                <a:latin typeface="Times New Roman" panose="02020603050405020304" pitchFamily="18" charset="0"/>
                <a:ea typeface="Times New Roman" panose="02020603050405020304" pitchFamily="18" charset="0"/>
              </a:endParaRPr>
            </a:p>
          </p:txBody>
        </p:sp>
      </p:grpSp>
      <p:pic>
        <p:nvPicPr>
          <p:cNvPr id="2048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1371600"/>
            <a:ext cx="2743200" cy="2143125"/>
          </a:xfrm>
          <a:prstGeom prst="rect">
            <a:avLst/>
          </a:prstGeom>
          <a:ln w="190500" cap="sq">
            <a:solidFill>
              <a:srgbClr val="C8C6BD"/>
            </a:solidFill>
            <a:prstDash val="solid"/>
            <a:miter lim="800000"/>
            <a:headEnd/>
            <a:tailEnd/>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grpSp>
        <p:nvGrpSpPr>
          <p:cNvPr id="25602" name="Group 1"/>
          <p:cNvGrpSpPr/>
          <p:nvPr/>
        </p:nvGrpSpPr>
        <p:grpSpPr>
          <a:xfrm>
            <a:off x="660400" y="677863"/>
            <a:ext cx="7874000" cy="5516562"/>
            <a:chOff x="730580" y="678753"/>
            <a:chExt cx="7805156" cy="5515024"/>
          </a:xfrm>
        </p:grpSpPr>
        <p:sp>
          <p:nvSpPr>
            <p:cNvPr id="25604" name="Text Box 5"/>
            <p:cNvSpPr txBox="1"/>
            <p:nvPr/>
          </p:nvSpPr>
          <p:spPr>
            <a:xfrm>
              <a:off x="907051" y="1669967"/>
              <a:ext cx="4456360" cy="452381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lnSpc>
                  <a:spcPct val="150000"/>
                </a:lnSpc>
                <a:spcBef>
                  <a:spcPct val="50000"/>
                </a:spcBef>
                <a:buNone/>
              </a:pPr>
              <a:r>
                <a:rPr lang="en-US" altLang="vi-VN" sz="3600" dirty="0">
                  <a:latin typeface="Times New Roman" panose="02020603050405020304" pitchFamily="18" charset="0"/>
                  <a:cs typeface="Times New Roman" panose="02020603050405020304" pitchFamily="18" charset="0"/>
                </a:rPr>
                <a:t>  </a:t>
              </a:r>
              <a:r>
                <a:rPr lang="en-US" altLang="vi-VN" sz="3600" dirty="0">
                  <a:cs typeface="Arial" panose="020B0604020202020204" pitchFamily="34" charset="0"/>
                </a:rPr>
                <a:t>Người từ đủ 16 tuổi trở lên phải chịu trách nhiệm hình sự về mọi tội phạm.</a:t>
              </a:r>
              <a:endParaRPr lang="en-US" altLang="vi-VN" sz="3600" dirty="0">
                <a:cs typeface="Arial" panose="020B0604020202020204" pitchFamily="34" charset="0"/>
              </a:endParaRPr>
            </a:p>
            <a:p>
              <a:pPr marL="0" lvl="0" indent="0" algn="just" eaLnBrk="1" hangingPunct="1">
                <a:lnSpc>
                  <a:spcPct val="150000"/>
                </a:lnSpc>
                <a:spcBef>
                  <a:spcPct val="50000"/>
                </a:spcBef>
                <a:buNone/>
              </a:pPr>
              <a:endParaRPr lang="vi-VN" altLang="vi-VN" sz="3600" dirty="0">
                <a:latin typeface="Times New Roman" panose="02020603050405020304" pitchFamily="18" charset="0"/>
                <a:ea typeface="Times New Roman" panose="02020603050405020304" pitchFamily="18" charset="0"/>
              </a:endParaRPr>
            </a:p>
          </p:txBody>
        </p:sp>
        <p:pic>
          <p:nvPicPr>
            <p:cNvPr id="22535"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1069" y="3626827"/>
              <a:ext cx="2794667" cy="225497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25606" name="Rectangle 2"/>
            <p:cNvSpPr txBox="1"/>
            <p:nvPr/>
          </p:nvSpPr>
          <p:spPr>
            <a:xfrm>
              <a:off x="730580" y="678753"/>
              <a:ext cx="6420182" cy="609600"/>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FontTx/>
                <a:buNone/>
              </a:pPr>
              <a:r>
                <a:rPr lang="en-US" altLang="vi-VN" sz="3300" b="1" dirty="0">
                  <a:solidFill>
                    <a:srgbClr val="FF0000"/>
                  </a:solidFill>
                  <a:latin typeface="Times New Roman" panose="02020603050405020304" pitchFamily="18" charset="0"/>
                  <a:cs typeface="Times New Roman" panose="02020603050405020304" pitchFamily="18" charset="0"/>
                </a:rPr>
                <a:t>Tuổi chịu trách nhiệm hình sự</a:t>
              </a:r>
              <a:endParaRPr lang="en-US" altLang="vi-VN" sz="3300" b="1" dirty="0">
                <a:solidFill>
                  <a:srgbClr val="FF0000"/>
                </a:solidFill>
                <a:latin typeface="Times New Roman" panose="02020603050405020304" pitchFamily="18" charset="0"/>
                <a:ea typeface="Times New Roman" panose="02020603050405020304" pitchFamily="18" charset="0"/>
              </a:endParaRPr>
            </a:p>
          </p:txBody>
        </p:sp>
      </p:grpSp>
      <p:pic>
        <p:nvPicPr>
          <p:cNvPr id="2253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1447800"/>
            <a:ext cx="2819401" cy="205279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9" name="Rectangle 3"/>
          <p:cNvSpPr>
            <a:spLocks noChangeArrowheads="1"/>
          </p:cNvSpPr>
          <p:nvPr/>
        </p:nvSpPr>
        <p:spPr bwMode="auto">
          <a:xfrm>
            <a:off x="2819400" y="1676400"/>
            <a:ext cx="6019800" cy="838200"/>
          </a:xfrm>
          <a:prstGeom prst="rect">
            <a:avLst/>
          </a:prstGeom>
        </p:spPr>
        <p:style>
          <a:lnRef idx="2">
            <a:schemeClr val="accent6"/>
          </a:lnRef>
          <a:fillRef idx="1">
            <a:schemeClr val="lt1"/>
          </a:fillRef>
          <a:effectRef idx="0">
            <a:schemeClr val="accent6"/>
          </a:effectRef>
          <a:fontRef idx="minor">
            <a:schemeClr val="dk1"/>
          </a:fontRef>
        </p:style>
        <p:txBody>
          <a:bodyPr wrap="none"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eaLnBrk="1" hangingPunct="1">
              <a:lnSpc>
                <a:spcPct val="150000"/>
              </a:lnSpc>
              <a:buNone/>
            </a:pPr>
            <a:r>
              <a:rPr sz="2000" b="1" dirty="0">
                <a:solidFill>
                  <a:srgbClr val="000000"/>
                </a:solidFill>
                <a:latin typeface="Arial" panose="020B0604020202020204" pitchFamily="34" charset="0"/>
              </a:rPr>
              <a:t>Các tội xâm phạm an ninh quốc gia</a:t>
            </a:r>
            <a:endParaRPr sz="2000" b="1" dirty="0">
              <a:solidFill>
                <a:srgbClr val="000000"/>
              </a:solidFill>
              <a:latin typeface="Arial" panose="020B0604020202020204" pitchFamily="34" charset="0"/>
            </a:endParaRPr>
          </a:p>
        </p:txBody>
      </p:sp>
      <p:sp>
        <p:nvSpPr>
          <p:cNvPr id="14340" name="Rectangle 4"/>
          <p:cNvSpPr>
            <a:spLocks noChangeArrowheads="1"/>
          </p:cNvSpPr>
          <p:nvPr/>
        </p:nvSpPr>
        <p:spPr bwMode="auto">
          <a:xfrm>
            <a:off x="2819400" y="2667000"/>
            <a:ext cx="6019800" cy="838200"/>
          </a:xfrm>
          <a:prstGeom prst="rect">
            <a:avLst/>
          </a:prstGeom>
        </p:spPr>
        <p:style>
          <a:lnRef idx="2">
            <a:schemeClr val="accent6"/>
          </a:lnRef>
          <a:fillRef idx="1">
            <a:schemeClr val="lt1"/>
          </a:fillRef>
          <a:effectRef idx="0">
            <a:schemeClr val="accent6"/>
          </a:effectRef>
          <a:fontRef idx="minor">
            <a:schemeClr val="dk1"/>
          </a:fontRef>
        </p:style>
        <p:txBody>
          <a:bodyPr wrap="none"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eaLnBrk="1" hangingPunct="1">
              <a:buNone/>
            </a:pPr>
            <a:r>
              <a:rPr sz="2000" b="1" dirty="0">
                <a:solidFill>
                  <a:srgbClr val="000000"/>
                </a:solidFill>
                <a:latin typeface="Arial" panose="020B0604020202020204" pitchFamily="34" charset="0"/>
              </a:rPr>
              <a:t>Các tội xâm phạm tính mạng, sức khỏe, nhân </a:t>
            </a:r>
            <a:endParaRPr sz="2000" b="1" dirty="0">
              <a:solidFill>
                <a:srgbClr val="000000"/>
              </a:solidFill>
              <a:latin typeface="Arial" panose="020B0604020202020204" pitchFamily="34" charset="0"/>
            </a:endParaRPr>
          </a:p>
          <a:p>
            <a:pPr lvl="0" eaLnBrk="1" hangingPunct="1">
              <a:buNone/>
            </a:pPr>
            <a:r>
              <a:rPr sz="2000" b="1" dirty="0">
                <a:solidFill>
                  <a:srgbClr val="000000"/>
                </a:solidFill>
                <a:latin typeface="Arial" panose="020B0604020202020204" pitchFamily="34" charset="0"/>
              </a:rPr>
              <a:t>phẩm, danh dự của con người</a:t>
            </a:r>
            <a:endParaRPr sz="2000" b="1" dirty="0">
              <a:solidFill>
                <a:srgbClr val="000000"/>
              </a:solidFill>
              <a:latin typeface="Arial" panose="020B0604020202020204" pitchFamily="34" charset="0"/>
            </a:endParaRPr>
          </a:p>
        </p:txBody>
      </p:sp>
      <p:sp>
        <p:nvSpPr>
          <p:cNvPr id="14341" name="Rectangle 5"/>
          <p:cNvSpPr>
            <a:spLocks noChangeArrowheads="1"/>
          </p:cNvSpPr>
          <p:nvPr/>
        </p:nvSpPr>
        <p:spPr bwMode="auto">
          <a:xfrm>
            <a:off x="2819400" y="3657600"/>
            <a:ext cx="6019800" cy="838200"/>
          </a:xfrm>
          <a:prstGeom prst="rect">
            <a:avLst/>
          </a:prstGeom>
        </p:spPr>
        <p:style>
          <a:lnRef idx="2">
            <a:schemeClr val="accent6"/>
          </a:lnRef>
          <a:fillRef idx="1">
            <a:schemeClr val="lt1"/>
          </a:fillRef>
          <a:effectRef idx="0">
            <a:schemeClr val="accent6"/>
          </a:effectRef>
          <a:fontRef idx="minor">
            <a:schemeClr val="dk1"/>
          </a:fontRef>
        </p:style>
        <p:txBody>
          <a:bodyPr wrap="none"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eaLnBrk="1" hangingPunct="1">
              <a:lnSpc>
                <a:spcPct val="150000"/>
              </a:lnSpc>
              <a:buNone/>
            </a:pPr>
            <a:r>
              <a:rPr b="1" dirty="0">
                <a:solidFill>
                  <a:srgbClr val="000000"/>
                </a:solidFill>
                <a:latin typeface="Arial" panose="020B0604020202020204" pitchFamily="34" charset="0"/>
              </a:rPr>
              <a:t>Các tội xâm phạm quyền tự do, dân của của công dân </a:t>
            </a:r>
            <a:endParaRPr b="1" dirty="0">
              <a:solidFill>
                <a:srgbClr val="000000"/>
              </a:solidFill>
              <a:latin typeface="Arial" panose="020B0604020202020204" pitchFamily="34" charset="0"/>
            </a:endParaRPr>
          </a:p>
        </p:txBody>
      </p:sp>
      <p:sp>
        <p:nvSpPr>
          <p:cNvPr id="14342" name="Rectangle 6"/>
          <p:cNvSpPr>
            <a:spLocks noChangeArrowheads="1"/>
          </p:cNvSpPr>
          <p:nvPr/>
        </p:nvSpPr>
        <p:spPr bwMode="auto">
          <a:xfrm>
            <a:off x="2849563" y="4699000"/>
            <a:ext cx="5989638" cy="635000"/>
          </a:xfrm>
          <a:prstGeom prst="rect">
            <a:avLst/>
          </a:prstGeom>
        </p:spPr>
        <p:style>
          <a:lnRef idx="2">
            <a:schemeClr val="accent6"/>
          </a:lnRef>
          <a:fillRef idx="1">
            <a:schemeClr val="lt1"/>
          </a:fillRef>
          <a:effectRef idx="0">
            <a:schemeClr val="accent6"/>
          </a:effectRef>
          <a:fontRef idx="minor">
            <a:schemeClr val="dk1"/>
          </a:fontRef>
        </p:style>
        <p:txBody>
          <a:bodyPr wrap="none"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eaLnBrk="1" hangingPunct="1">
              <a:lnSpc>
                <a:spcPct val="150000"/>
              </a:lnSpc>
              <a:buNone/>
            </a:pPr>
            <a:r>
              <a:rPr sz="2000" b="1" dirty="0">
                <a:solidFill>
                  <a:srgbClr val="000000"/>
                </a:solidFill>
                <a:latin typeface="Arial" panose="020B0604020202020204" pitchFamily="34" charset="0"/>
              </a:rPr>
              <a:t>Các tội xâm phạm sở hữu </a:t>
            </a:r>
            <a:endParaRPr sz="2000" b="1" dirty="0">
              <a:solidFill>
                <a:srgbClr val="000000"/>
              </a:solidFill>
              <a:latin typeface="Arial" panose="020B0604020202020204" pitchFamily="34" charset="0"/>
            </a:endParaRPr>
          </a:p>
        </p:txBody>
      </p:sp>
      <p:grpSp>
        <p:nvGrpSpPr>
          <p:cNvPr id="14343" name="Group 62"/>
          <p:cNvGrpSpPr/>
          <p:nvPr/>
        </p:nvGrpSpPr>
        <p:grpSpPr bwMode="auto">
          <a:xfrm>
            <a:off x="609600" y="381000"/>
            <a:ext cx="7239000" cy="863600"/>
            <a:chOff x="1440" y="2256"/>
            <a:chExt cx="3888" cy="912"/>
          </a:xfrm>
          <a:solidFill>
            <a:srgbClr val="FFFF00"/>
          </a:solidFill>
        </p:grpSpPr>
        <p:sp>
          <p:nvSpPr>
            <p:cNvPr id="89135" name="AutoShape 47"/>
            <p:cNvSpPr>
              <a:spLocks noChangeArrowheads="1"/>
            </p:cNvSpPr>
            <p:nvPr/>
          </p:nvSpPr>
          <p:spPr bwMode="gray">
            <a:xfrm>
              <a:off x="1754" y="2414"/>
              <a:ext cx="3574" cy="609"/>
            </a:xfrm>
            <a:prstGeom prst="roundRect">
              <a:avLst>
                <a:gd name="adj" fmla="val 16667"/>
              </a:avLst>
            </a:prstGeom>
            <a:grpFill/>
            <a:ln w="12700" algn="ctr">
              <a:solidFill>
                <a:schemeClr val="folHlink"/>
              </a:solidFill>
              <a:round/>
            </a:ln>
            <a:effectLst>
              <a:outerShdw dist="99190" dir="2388334" algn="ctr" rotWithShape="0">
                <a:srgbClr val="333333">
                  <a:alpha val="50000"/>
                </a:srgbClr>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1" i="1" u="none" strike="noStrike" kern="1200" cap="none" spc="0" normalizeH="0" baseline="0" noProof="0">
                  <a:ln>
                    <a:noFill/>
                  </a:ln>
                  <a:solidFill>
                    <a:srgbClr val="FF0000"/>
                  </a:solidFill>
                  <a:effectLst>
                    <a:outerShdw blurRad="38100" dist="38100" dir="2700000" algn="tl">
                      <a:srgbClr val="FFFFFF"/>
                    </a:outerShdw>
                  </a:effectLst>
                  <a:uLnTx/>
                  <a:uFillTx/>
                  <a:latin typeface="Verdana" panose="020B0604030504040204" pitchFamily="34" charset="0"/>
                  <a:ea typeface="+mn-ea"/>
                  <a:cs typeface="Arial" panose="020B0604020202020204" pitchFamily="34" charset="0"/>
                </a:rPr>
                <a:t>       </a:t>
              </a:r>
              <a:endParaRPr kumimoji="0" lang="en-US" sz="2400" b="1" i="1" u="none" strike="noStrike" kern="1200" cap="none" spc="0" normalizeH="0" baseline="0" noProof="0">
                <a:ln>
                  <a:noFill/>
                </a:ln>
                <a:solidFill>
                  <a:srgbClr val="FF0000"/>
                </a:solidFill>
                <a:effectLst>
                  <a:outerShdw blurRad="38100" dist="38100" dir="2700000" algn="tl">
                    <a:srgbClr val="000000"/>
                  </a:outerShdw>
                </a:effectLst>
                <a:uLnTx/>
                <a:uFillTx/>
                <a:latin typeface="Arial" panose="020B0604020202020204" pitchFamily="34" charset="0"/>
                <a:ea typeface="+mn-ea"/>
                <a:cs typeface="Arial" panose="020B0604020202020204" pitchFamily="34" charset="0"/>
              </a:endParaRPr>
            </a:p>
          </p:txBody>
        </p:sp>
        <p:sp>
          <p:nvSpPr>
            <p:cNvPr id="89136" name="AutoShape 48"/>
            <p:cNvSpPr>
              <a:spLocks noChangeArrowheads="1"/>
            </p:cNvSpPr>
            <p:nvPr/>
          </p:nvSpPr>
          <p:spPr bwMode="gray">
            <a:xfrm>
              <a:off x="1440" y="2256"/>
              <a:ext cx="564" cy="912"/>
            </a:xfrm>
            <a:prstGeom prst="diamond">
              <a:avLst/>
            </a:prstGeom>
            <a:grpFill/>
            <a:ln w="25400" algn="ctr">
              <a:solidFill>
                <a:schemeClr val="folHlink"/>
              </a:solidFill>
              <a:miter lim="800000"/>
            </a:ln>
            <a:effectLst>
              <a:outerShdw dist="63500" dir="2212194" algn="ctr" rotWithShape="0">
                <a:srgbClr val="333333">
                  <a:alpha val="50000"/>
                </a:srgbClr>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rgbClr val="FF0000"/>
                </a:solidFill>
                <a:effectLst>
                  <a:outerShdw blurRad="38100" dist="38100" dir="2700000" algn="tl">
                    <a:srgbClr val="000000">
                      <a:alpha val="43137"/>
                    </a:srgbClr>
                  </a:outerShdw>
                </a:effectLst>
                <a:uLnTx/>
                <a:uFillTx/>
                <a:latin typeface="Verdana" panose="020B0604030504040204" pitchFamily="34" charset="0"/>
                <a:ea typeface="+mn-ea"/>
                <a:cs typeface="Arial" panose="020B0604020202020204" pitchFamily="34" charset="0"/>
              </a:endParaRPr>
            </a:p>
          </p:txBody>
        </p:sp>
        <p:sp>
          <p:nvSpPr>
            <p:cNvPr id="14352" name="Text Box 49"/>
            <p:cNvSpPr txBox="1">
              <a:spLocks noChangeArrowheads="1"/>
            </p:cNvSpPr>
            <p:nvPr/>
          </p:nvSpPr>
          <p:spPr bwMode="gray">
            <a:xfrm>
              <a:off x="2038" y="2600"/>
              <a:ext cx="3242" cy="387"/>
            </a:xfrm>
            <a:prstGeom prst="rect">
              <a:avLst/>
            </a:prstGeom>
            <a:grpFill/>
            <a:ln>
              <a:noFill/>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1" i="0" u="none" strike="noStrike" kern="1200" cap="none" spc="0" normalizeH="0" baseline="0" noProof="0">
                <a:ln>
                  <a:noFill/>
                </a:ln>
                <a:solidFill>
                  <a:srgbClr val="FF0000"/>
                </a:solidFill>
                <a:effectLst/>
                <a:uLnTx/>
                <a:uFillTx/>
                <a:latin typeface="Arial" panose="020B0604020202020204" pitchFamily="34" charset="0"/>
                <a:ea typeface="+mn-ea"/>
                <a:cs typeface="Arial" panose="020B0604020202020204" pitchFamily="34" charset="0"/>
              </a:endParaRPr>
            </a:p>
          </p:txBody>
        </p:sp>
        <p:sp>
          <p:nvSpPr>
            <p:cNvPr id="14353" name="Text Box 50"/>
            <p:cNvSpPr txBox="1">
              <a:spLocks noChangeArrowheads="1"/>
            </p:cNvSpPr>
            <p:nvPr/>
          </p:nvSpPr>
          <p:spPr bwMode="gray">
            <a:xfrm>
              <a:off x="1645" y="2417"/>
              <a:ext cx="194" cy="493"/>
            </a:xfrm>
            <a:prstGeom prst="rect">
              <a:avLst/>
            </a:prstGeom>
            <a:grpFill/>
            <a:ln w="9525" algn="ctr">
              <a:solidFill>
                <a:schemeClr val="folHlink"/>
              </a:solidFill>
              <a:miter lim="800000"/>
            </a:ln>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2400" b="1" i="0" u="none" strike="noStrike" kern="1200" cap="none" spc="0" normalizeH="0" baseline="0" noProof="0">
                  <a:ln>
                    <a:noFill/>
                  </a:ln>
                  <a:solidFill>
                    <a:srgbClr val="FF0000"/>
                  </a:solidFill>
                  <a:effectLst/>
                  <a:uLnTx/>
                  <a:uFillTx/>
                  <a:latin typeface="Arial" panose="020B0604020202020204" pitchFamily="34" charset="0"/>
                  <a:ea typeface="+mn-ea"/>
                  <a:cs typeface="Arial" panose="020B0604020202020204" pitchFamily="34" charset="0"/>
                </a:rPr>
                <a:t>II</a:t>
              </a:r>
              <a:endParaRPr kumimoji="0" lang="en-US" sz="2400" b="1" i="0" u="none" strike="noStrike" kern="1200" cap="none" spc="0" normalizeH="0" baseline="0" noProof="0">
                <a:ln>
                  <a:noFill/>
                </a:ln>
                <a:solidFill>
                  <a:srgbClr val="FF0000"/>
                </a:solidFill>
                <a:effectLst/>
                <a:uLnTx/>
                <a:uFillTx/>
                <a:latin typeface="Arial" panose="020B0604020202020204" pitchFamily="34" charset="0"/>
                <a:ea typeface="+mn-ea"/>
                <a:cs typeface="Arial" panose="020B0604020202020204" pitchFamily="34" charset="0"/>
              </a:endParaRPr>
            </a:p>
          </p:txBody>
        </p:sp>
      </p:grpSp>
      <p:sp>
        <p:nvSpPr>
          <p:cNvPr id="27655" name="Rectangle 12"/>
          <p:cNvSpPr/>
          <p:nvPr/>
        </p:nvSpPr>
        <p:spPr>
          <a:xfrm>
            <a:off x="1828800" y="609600"/>
            <a:ext cx="5372100" cy="4778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FontTx/>
              <a:buNone/>
            </a:pPr>
            <a:r>
              <a:rPr lang="en-US" altLang="en-US" sz="2500" b="1" dirty="0">
                <a:solidFill>
                  <a:srgbClr val="FF0066"/>
                </a:solidFill>
                <a:latin typeface="Arial" panose="020B0604020202020204" pitchFamily="34" charset="0"/>
                <a:cs typeface="Arial" panose="020B0604020202020204" pitchFamily="34" charset="0"/>
              </a:rPr>
              <a:t>2.4. Hệ thống các tội phạm cụ thể</a:t>
            </a:r>
            <a:r>
              <a:rPr lang="en-US" altLang="en-US" sz="2500" b="1" dirty="0">
                <a:latin typeface="Arial" panose="020B0604020202020204" pitchFamily="34" charset="0"/>
                <a:cs typeface="Arial" panose="020B0604020202020204" pitchFamily="34" charset="0"/>
              </a:rPr>
              <a:t> </a:t>
            </a:r>
            <a:endParaRPr lang="en-US" altLang="en-US" sz="2500" b="1" dirty="0">
              <a:latin typeface="Arial" panose="020B0604020202020204" pitchFamily="34" charset="0"/>
              <a:ea typeface="Arial" panose="020B0604020202020204" pitchFamily="34" charset="0"/>
            </a:endParaRPr>
          </a:p>
        </p:txBody>
      </p:sp>
      <p:sp>
        <p:nvSpPr>
          <p:cNvPr id="27656" name="AutoShape 13"/>
          <p:cNvSpPr/>
          <p:nvPr/>
        </p:nvSpPr>
        <p:spPr>
          <a:xfrm>
            <a:off x="762000" y="2057400"/>
            <a:ext cx="1295400" cy="3429000"/>
          </a:xfrm>
          <a:prstGeom prst="flowChartTerminator">
            <a:avLst/>
          </a:prstGeom>
          <a:solidFill>
            <a:srgbClr val="FF0000"/>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en-US" sz="2500" b="1" i="1" dirty="0">
                <a:solidFill>
                  <a:schemeClr val="bg1"/>
                </a:solidFill>
                <a:latin typeface="Arial" panose="020B0604020202020204" pitchFamily="34" charset="0"/>
                <a:cs typeface="Times New Roman" panose="02020603050405020304" pitchFamily="18" charset="0"/>
              </a:rPr>
              <a:t>Các tội </a:t>
            </a:r>
            <a:endParaRPr lang="en-US" altLang="en-US" sz="2500" b="1" i="1" dirty="0">
              <a:solidFill>
                <a:schemeClr val="bg1"/>
              </a:solidFill>
              <a:latin typeface="Arial" panose="020B0604020202020204" pitchFamily="34" charset="0"/>
              <a:cs typeface="Times New Roman" panose="02020603050405020304" pitchFamily="18" charset="0"/>
            </a:endParaRPr>
          </a:p>
          <a:p>
            <a:pPr marL="0" lvl="0" indent="0" algn="ctr" eaLnBrk="1" hangingPunct="1">
              <a:spcBef>
                <a:spcPct val="0"/>
              </a:spcBef>
              <a:buFontTx/>
              <a:buNone/>
            </a:pPr>
            <a:r>
              <a:rPr lang="en-US" altLang="en-US" sz="2500" b="1" i="1" dirty="0">
                <a:solidFill>
                  <a:schemeClr val="bg1"/>
                </a:solidFill>
                <a:latin typeface="Arial" panose="020B0604020202020204" pitchFamily="34" charset="0"/>
                <a:cs typeface="Times New Roman" panose="02020603050405020304" pitchFamily="18" charset="0"/>
              </a:rPr>
              <a:t>phạm</a:t>
            </a:r>
            <a:endParaRPr lang="en-US" altLang="en-US" sz="2500" b="1" i="1" dirty="0">
              <a:solidFill>
                <a:schemeClr val="bg1"/>
              </a:solidFill>
              <a:latin typeface="Arial" panose="020B0604020202020204" pitchFamily="34" charset="0"/>
              <a:cs typeface="Times New Roman" panose="02020603050405020304" pitchFamily="18" charset="0"/>
            </a:endParaRPr>
          </a:p>
          <a:p>
            <a:pPr marL="0" lvl="0" indent="0" algn="ctr" eaLnBrk="1" hangingPunct="1">
              <a:spcBef>
                <a:spcPct val="0"/>
              </a:spcBef>
              <a:buFontTx/>
              <a:buNone/>
            </a:pPr>
            <a:r>
              <a:rPr lang="en-US" altLang="en-US" sz="2500" b="1" i="1" dirty="0">
                <a:solidFill>
                  <a:schemeClr val="bg1"/>
                </a:solidFill>
                <a:latin typeface="Arial" panose="020B0604020202020204" pitchFamily="34" charset="0"/>
                <a:cs typeface="Times New Roman" panose="02020603050405020304" pitchFamily="18" charset="0"/>
              </a:rPr>
              <a:t> cụ thể</a:t>
            </a:r>
            <a:endParaRPr lang="en-US" altLang="en-US" sz="2500" b="1" i="1" dirty="0">
              <a:solidFill>
                <a:schemeClr val="bg1"/>
              </a:solidFill>
              <a:latin typeface="Arial" panose="020B0604020202020204" pitchFamily="34" charset="0"/>
              <a:ea typeface="Times New Roman" panose="02020603050405020304" pitchFamily="18" charset="0"/>
            </a:endParaRPr>
          </a:p>
        </p:txBody>
      </p:sp>
      <p:sp>
        <p:nvSpPr>
          <p:cNvPr id="14346" name="Line 15"/>
          <p:cNvSpPr>
            <a:spLocks noChangeShapeType="1"/>
          </p:cNvSpPr>
          <p:nvPr/>
        </p:nvSpPr>
        <p:spPr bwMode="auto">
          <a:xfrm flipV="1">
            <a:off x="2057400" y="2995613"/>
            <a:ext cx="746125" cy="204788"/>
          </a:xfrm>
          <a:prstGeom prst="line">
            <a:avLst/>
          </a:prstGeom>
        </p:spPr>
        <p:style>
          <a:lnRef idx="3">
            <a:schemeClr val="accent5"/>
          </a:lnRef>
          <a:fillRef idx="0">
            <a:schemeClr val="accent5"/>
          </a:fillRef>
          <a:effectRef idx="2">
            <a:schemeClr val="accent5"/>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347" name="Line 16"/>
          <p:cNvSpPr>
            <a:spLocks noChangeShapeType="1"/>
          </p:cNvSpPr>
          <p:nvPr/>
        </p:nvSpPr>
        <p:spPr bwMode="auto">
          <a:xfrm flipV="1">
            <a:off x="2057400" y="2057400"/>
            <a:ext cx="742950" cy="1143000"/>
          </a:xfrm>
          <a:prstGeom prst="line">
            <a:avLst/>
          </a:prstGeom>
        </p:spPr>
        <p:style>
          <a:lnRef idx="3">
            <a:schemeClr val="accent1"/>
          </a:lnRef>
          <a:fillRef idx="0">
            <a:schemeClr val="accent1"/>
          </a:fillRef>
          <a:effectRef idx="2">
            <a:schemeClr val="accent1"/>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348" name="Line 17"/>
          <p:cNvSpPr>
            <a:spLocks noChangeShapeType="1"/>
          </p:cNvSpPr>
          <p:nvPr/>
        </p:nvSpPr>
        <p:spPr bwMode="auto">
          <a:xfrm>
            <a:off x="2057400" y="3200400"/>
            <a:ext cx="742950" cy="949325"/>
          </a:xfrm>
          <a:prstGeom prst="line">
            <a:avLst/>
          </a:prstGeom>
        </p:spPr>
        <p:style>
          <a:lnRef idx="3">
            <a:schemeClr val="accent5"/>
          </a:lnRef>
          <a:fillRef idx="0">
            <a:schemeClr val="accent5"/>
          </a:fillRef>
          <a:effectRef idx="2">
            <a:schemeClr val="accent5"/>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349" name="Line 18"/>
          <p:cNvSpPr>
            <a:spLocks noChangeShapeType="1"/>
          </p:cNvSpPr>
          <p:nvPr/>
        </p:nvSpPr>
        <p:spPr bwMode="auto">
          <a:xfrm>
            <a:off x="2057400" y="3200400"/>
            <a:ext cx="773113" cy="1981200"/>
          </a:xfrm>
          <a:prstGeom prst="line">
            <a:avLst/>
          </a:prstGeom>
        </p:spPr>
        <p:style>
          <a:lnRef idx="3">
            <a:schemeClr val="accent5"/>
          </a:lnRef>
          <a:fillRef idx="0">
            <a:schemeClr val="accent5"/>
          </a:fillRef>
          <a:effectRef idx="2">
            <a:schemeClr val="accent5"/>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8" name="Rectangle 6"/>
          <p:cNvSpPr>
            <a:spLocks noChangeArrowheads="1"/>
          </p:cNvSpPr>
          <p:nvPr/>
        </p:nvSpPr>
        <p:spPr bwMode="auto">
          <a:xfrm>
            <a:off x="2830513" y="5562600"/>
            <a:ext cx="5989638" cy="863600"/>
          </a:xfrm>
          <a:prstGeom prst="rect">
            <a:avLst/>
          </a:prstGeom>
        </p:spPr>
        <p:style>
          <a:lnRef idx="2">
            <a:schemeClr val="accent6"/>
          </a:lnRef>
          <a:fillRef idx="1">
            <a:schemeClr val="lt1"/>
          </a:fillRef>
          <a:effectRef idx="0">
            <a:schemeClr val="accent6"/>
          </a:effectRef>
          <a:fontRef idx="minor">
            <a:schemeClr val="dk1"/>
          </a:fontRef>
        </p:style>
        <p:txBody>
          <a:bodyPr wrap="none"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eaLnBrk="1" hangingPunct="1">
              <a:lnSpc>
                <a:spcPct val="150000"/>
              </a:lnSpc>
              <a:buNone/>
            </a:pPr>
            <a:r>
              <a:rPr sz="2000" b="1" dirty="0">
                <a:solidFill>
                  <a:srgbClr val="000000"/>
                </a:solidFill>
                <a:latin typeface="Arial" panose="020B0604020202020204" pitchFamily="34" charset="0"/>
              </a:rPr>
              <a:t>Các tội xâm phạm chế độ hôn nhân và gia đình </a:t>
            </a:r>
            <a:endParaRPr sz="2000" b="1" dirty="0">
              <a:solidFill>
                <a:srgbClr val="000000"/>
              </a:solidFill>
              <a:latin typeface="Arial" panose="020B0604020202020204" pitchFamily="34" charset="0"/>
            </a:endParaRPr>
          </a:p>
        </p:txBody>
      </p:sp>
      <p:sp>
        <p:nvSpPr>
          <p:cNvPr id="19" name="Line 18"/>
          <p:cNvSpPr>
            <a:spLocks noChangeShapeType="1"/>
          </p:cNvSpPr>
          <p:nvPr/>
        </p:nvSpPr>
        <p:spPr bwMode="auto">
          <a:xfrm>
            <a:off x="2057400" y="3200400"/>
            <a:ext cx="742950" cy="2819400"/>
          </a:xfrm>
          <a:prstGeom prst="line">
            <a:avLst/>
          </a:prstGeom>
        </p:spPr>
        <p:style>
          <a:lnRef idx="3">
            <a:schemeClr val="accent5"/>
          </a:lnRef>
          <a:fillRef idx="0">
            <a:schemeClr val="accent5"/>
          </a:fillRef>
          <a:effectRef idx="2">
            <a:schemeClr val="accent5"/>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slow">
    <p:circl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9" name="Rectangle 3"/>
          <p:cNvSpPr>
            <a:spLocks noChangeArrowheads="1"/>
          </p:cNvSpPr>
          <p:nvPr/>
        </p:nvSpPr>
        <p:spPr bwMode="auto">
          <a:xfrm>
            <a:off x="2819400" y="1676400"/>
            <a:ext cx="5943600" cy="838200"/>
          </a:xfrm>
          <a:prstGeom prst="rect">
            <a:avLst/>
          </a:prstGeom>
        </p:spPr>
        <p:style>
          <a:lnRef idx="2">
            <a:schemeClr val="accent6"/>
          </a:lnRef>
          <a:fillRef idx="1">
            <a:schemeClr val="lt1"/>
          </a:fillRef>
          <a:effectRef idx="0">
            <a:schemeClr val="accent6"/>
          </a:effectRef>
          <a:fontRef idx="minor">
            <a:schemeClr val="dk1"/>
          </a:fontRef>
        </p:style>
        <p:txBody>
          <a:bodyPr wrap="none"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eaLnBrk="1" hangingPunct="1">
              <a:lnSpc>
                <a:spcPct val="150000"/>
              </a:lnSpc>
              <a:buNone/>
            </a:pPr>
            <a:r>
              <a:rPr sz="2000" b="1" dirty="0">
                <a:solidFill>
                  <a:srgbClr val="000000"/>
                </a:solidFill>
                <a:latin typeface="Arial" panose="020B0604020202020204" pitchFamily="34" charset="0"/>
              </a:rPr>
              <a:t>Các tội xâm phạm trật tự quản lý kinh tế </a:t>
            </a:r>
            <a:endParaRPr sz="2000" b="1" dirty="0">
              <a:solidFill>
                <a:srgbClr val="000000"/>
              </a:solidFill>
              <a:latin typeface="Arial" panose="020B0604020202020204" pitchFamily="34" charset="0"/>
            </a:endParaRPr>
          </a:p>
        </p:txBody>
      </p:sp>
      <p:sp>
        <p:nvSpPr>
          <p:cNvPr id="14341" name="Rectangle 5"/>
          <p:cNvSpPr>
            <a:spLocks noChangeArrowheads="1"/>
          </p:cNvSpPr>
          <p:nvPr/>
        </p:nvSpPr>
        <p:spPr bwMode="auto">
          <a:xfrm>
            <a:off x="2819400" y="2755900"/>
            <a:ext cx="5943600" cy="838200"/>
          </a:xfrm>
          <a:prstGeom prst="rect">
            <a:avLst/>
          </a:prstGeom>
        </p:spPr>
        <p:style>
          <a:lnRef idx="2">
            <a:schemeClr val="accent6"/>
          </a:lnRef>
          <a:fillRef idx="1">
            <a:schemeClr val="lt1"/>
          </a:fillRef>
          <a:effectRef idx="0">
            <a:schemeClr val="accent6"/>
          </a:effectRef>
          <a:fontRef idx="minor">
            <a:schemeClr val="dk1"/>
          </a:fontRef>
        </p:style>
        <p:txBody>
          <a:bodyPr wrap="none"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eaLnBrk="1" hangingPunct="1">
              <a:lnSpc>
                <a:spcPct val="150000"/>
              </a:lnSpc>
              <a:buNone/>
            </a:pPr>
            <a:r>
              <a:rPr sz="2000" b="1" dirty="0">
                <a:solidFill>
                  <a:srgbClr val="000000"/>
                </a:solidFill>
                <a:latin typeface="Arial" panose="020B0604020202020204" pitchFamily="34" charset="0"/>
              </a:rPr>
              <a:t>Các tội phạm về môi trường </a:t>
            </a:r>
            <a:endParaRPr sz="2000" b="1" dirty="0">
              <a:solidFill>
                <a:srgbClr val="000000"/>
              </a:solidFill>
              <a:latin typeface="Arial" panose="020B0604020202020204" pitchFamily="34" charset="0"/>
            </a:endParaRPr>
          </a:p>
        </p:txBody>
      </p:sp>
      <p:sp>
        <p:nvSpPr>
          <p:cNvPr id="14342" name="Rectangle 6"/>
          <p:cNvSpPr>
            <a:spLocks noChangeArrowheads="1"/>
          </p:cNvSpPr>
          <p:nvPr/>
        </p:nvSpPr>
        <p:spPr bwMode="auto">
          <a:xfrm>
            <a:off x="2803525" y="3835400"/>
            <a:ext cx="5913438" cy="762000"/>
          </a:xfrm>
          <a:prstGeom prst="rect">
            <a:avLst/>
          </a:prstGeom>
        </p:spPr>
        <p:style>
          <a:lnRef idx="2">
            <a:schemeClr val="accent6"/>
          </a:lnRef>
          <a:fillRef idx="1">
            <a:schemeClr val="lt1"/>
          </a:fillRef>
          <a:effectRef idx="0">
            <a:schemeClr val="accent6"/>
          </a:effectRef>
          <a:fontRef idx="minor">
            <a:schemeClr val="dk1"/>
          </a:fontRef>
        </p:style>
        <p:txBody>
          <a:bodyPr wrap="none"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eaLnBrk="1" hangingPunct="1">
              <a:lnSpc>
                <a:spcPct val="150000"/>
              </a:lnSpc>
              <a:buNone/>
            </a:pPr>
            <a:r>
              <a:rPr lang="fr-FR" altLang="x-none" sz="2000" b="1" dirty="0">
                <a:solidFill>
                  <a:srgbClr val="000000"/>
                </a:solidFill>
                <a:latin typeface="Arial" panose="020B0604020202020204" pitchFamily="34" charset="0"/>
              </a:rPr>
              <a:t>Các tội phạm về ma túy </a:t>
            </a:r>
            <a:endParaRPr lang="fr-FR" altLang="x-none" sz="2000" b="1" dirty="0">
              <a:solidFill>
                <a:srgbClr val="000000"/>
              </a:solidFill>
              <a:latin typeface="Arial" panose="020B0604020202020204" pitchFamily="34" charset="0"/>
            </a:endParaRPr>
          </a:p>
        </p:txBody>
      </p:sp>
      <p:grpSp>
        <p:nvGrpSpPr>
          <p:cNvPr id="14343" name="Group 62"/>
          <p:cNvGrpSpPr/>
          <p:nvPr/>
        </p:nvGrpSpPr>
        <p:grpSpPr bwMode="auto">
          <a:xfrm>
            <a:off x="609600" y="381000"/>
            <a:ext cx="7239000" cy="863600"/>
            <a:chOff x="1440" y="2256"/>
            <a:chExt cx="3888" cy="912"/>
          </a:xfrm>
          <a:solidFill>
            <a:srgbClr val="FFFF00"/>
          </a:solidFill>
        </p:grpSpPr>
        <p:sp>
          <p:nvSpPr>
            <p:cNvPr id="89135" name="AutoShape 47"/>
            <p:cNvSpPr>
              <a:spLocks noChangeArrowheads="1"/>
            </p:cNvSpPr>
            <p:nvPr/>
          </p:nvSpPr>
          <p:spPr bwMode="gray">
            <a:xfrm>
              <a:off x="1754" y="2414"/>
              <a:ext cx="3574" cy="609"/>
            </a:xfrm>
            <a:prstGeom prst="roundRect">
              <a:avLst>
                <a:gd name="adj" fmla="val 16667"/>
              </a:avLst>
            </a:prstGeom>
            <a:grpFill/>
            <a:ln w="12700" algn="ctr">
              <a:solidFill>
                <a:schemeClr val="folHlink"/>
              </a:solidFill>
              <a:round/>
            </a:ln>
            <a:effectLst>
              <a:outerShdw dist="99190" dir="2388334" algn="ctr" rotWithShape="0">
                <a:srgbClr val="333333">
                  <a:alpha val="50000"/>
                </a:srgbClr>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1" i="1" u="none" strike="noStrike" kern="1200" cap="none" spc="0" normalizeH="0" baseline="0" noProof="0">
                  <a:ln>
                    <a:noFill/>
                  </a:ln>
                  <a:solidFill>
                    <a:srgbClr val="FF0000"/>
                  </a:solidFill>
                  <a:effectLst>
                    <a:outerShdw blurRad="38100" dist="38100" dir="2700000" algn="tl">
                      <a:srgbClr val="FFFFFF"/>
                    </a:outerShdw>
                  </a:effectLst>
                  <a:uLnTx/>
                  <a:uFillTx/>
                  <a:latin typeface="Verdana" panose="020B0604030504040204" pitchFamily="34" charset="0"/>
                  <a:ea typeface="+mn-ea"/>
                  <a:cs typeface="Arial" panose="020B0604020202020204" pitchFamily="34" charset="0"/>
                </a:rPr>
                <a:t>       </a:t>
              </a:r>
              <a:endParaRPr kumimoji="0" lang="en-US" sz="2400" b="1" i="1" u="none" strike="noStrike" kern="1200" cap="none" spc="0" normalizeH="0" baseline="0" noProof="0">
                <a:ln>
                  <a:noFill/>
                </a:ln>
                <a:solidFill>
                  <a:srgbClr val="FF0000"/>
                </a:solidFill>
                <a:effectLst>
                  <a:outerShdw blurRad="38100" dist="38100" dir="2700000" algn="tl">
                    <a:srgbClr val="000000"/>
                  </a:outerShdw>
                </a:effectLst>
                <a:uLnTx/>
                <a:uFillTx/>
                <a:latin typeface="Arial" panose="020B0604020202020204" pitchFamily="34" charset="0"/>
                <a:ea typeface="+mn-ea"/>
                <a:cs typeface="Arial" panose="020B0604020202020204" pitchFamily="34" charset="0"/>
              </a:endParaRPr>
            </a:p>
          </p:txBody>
        </p:sp>
        <p:sp>
          <p:nvSpPr>
            <p:cNvPr id="89136" name="AutoShape 48"/>
            <p:cNvSpPr>
              <a:spLocks noChangeArrowheads="1"/>
            </p:cNvSpPr>
            <p:nvPr/>
          </p:nvSpPr>
          <p:spPr bwMode="gray">
            <a:xfrm>
              <a:off x="1440" y="2256"/>
              <a:ext cx="564" cy="912"/>
            </a:xfrm>
            <a:prstGeom prst="diamond">
              <a:avLst/>
            </a:prstGeom>
            <a:grpFill/>
            <a:ln w="25400" algn="ctr">
              <a:solidFill>
                <a:schemeClr val="folHlink"/>
              </a:solidFill>
              <a:miter lim="800000"/>
            </a:ln>
            <a:effectLst>
              <a:outerShdw dist="63500" dir="2212194" algn="ctr" rotWithShape="0">
                <a:srgbClr val="333333">
                  <a:alpha val="50000"/>
                </a:srgbClr>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rgbClr val="FF0000"/>
                </a:solidFill>
                <a:effectLst>
                  <a:outerShdw blurRad="38100" dist="38100" dir="2700000" algn="tl">
                    <a:srgbClr val="000000">
                      <a:alpha val="43137"/>
                    </a:srgbClr>
                  </a:outerShdw>
                </a:effectLst>
                <a:uLnTx/>
                <a:uFillTx/>
                <a:latin typeface="Verdana" panose="020B0604030504040204" pitchFamily="34" charset="0"/>
                <a:ea typeface="+mn-ea"/>
                <a:cs typeface="Arial" panose="020B0604020202020204" pitchFamily="34" charset="0"/>
              </a:endParaRPr>
            </a:p>
          </p:txBody>
        </p:sp>
        <p:sp>
          <p:nvSpPr>
            <p:cNvPr id="14352" name="Text Box 49"/>
            <p:cNvSpPr txBox="1">
              <a:spLocks noChangeArrowheads="1"/>
            </p:cNvSpPr>
            <p:nvPr/>
          </p:nvSpPr>
          <p:spPr bwMode="gray">
            <a:xfrm>
              <a:off x="2038" y="2600"/>
              <a:ext cx="3242" cy="387"/>
            </a:xfrm>
            <a:prstGeom prst="rect">
              <a:avLst/>
            </a:prstGeom>
            <a:grpFill/>
            <a:ln>
              <a:noFill/>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1" i="0" u="none" strike="noStrike" kern="1200" cap="none" spc="0" normalizeH="0" baseline="0" noProof="0">
                <a:ln>
                  <a:noFill/>
                </a:ln>
                <a:solidFill>
                  <a:srgbClr val="FF0000"/>
                </a:solidFill>
                <a:effectLst/>
                <a:uLnTx/>
                <a:uFillTx/>
                <a:latin typeface="Arial" panose="020B0604020202020204" pitchFamily="34" charset="0"/>
                <a:ea typeface="+mn-ea"/>
                <a:cs typeface="Arial" panose="020B0604020202020204" pitchFamily="34" charset="0"/>
              </a:endParaRPr>
            </a:p>
          </p:txBody>
        </p:sp>
        <p:sp>
          <p:nvSpPr>
            <p:cNvPr id="14353" name="Text Box 50"/>
            <p:cNvSpPr txBox="1">
              <a:spLocks noChangeArrowheads="1"/>
            </p:cNvSpPr>
            <p:nvPr/>
          </p:nvSpPr>
          <p:spPr bwMode="gray">
            <a:xfrm>
              <a:off x="1645" y="2417"/>
              <a:ext cx="194" cy="493"/>
            </a:xfrm>
            <a:prstGeom prst="rect">
              <a:avLst/>
            </a:prstGeom>
            <a:grpFill/>
            <a:ln w="9525" algn="ctr">
              <a:solidFill>
                <a:schemeClr val="folHlink"/>
              </a:solidFill>
              <a:miter lim="800000"/>
            </a:ln>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2400" b="1" i="0" u="none" strike="noStrike" kern="1200" cap="none" spc="0" normalizeH="0" baseline="0" noProof="0">
                  <a:ln>
                    <a:noFill/>
                  </a:ln>
                  <a:solidFill>
                    <a:srgbClr val="FF0000"/>
                  </a:solidFill>
                  <a:effectLst/>
                  <a:uLnTx/>
                  <a:uFillTx/>
                  <a:latin typeface="Arial" panose="020B0604020202020204" pitchFamily="34" charset="0"/>
                  <a:ea typeface="+mn-ea"/>
                  <a:cs typeface="Arial" panose="020B0604020202020204" pitchFamily="34" charset="0"/>
                </a:rPr>
                <a:t>II</a:t>
              </a:r>
              <a:endParaRPr kumimoji="0" lang="en-US" sz="2400" b="1" i="0" u="none" strike="noStrike" kern="1200" cap="none" spc="0" normalizeH="0" baseline="0" noProof="0">
                <a:ln>
                  <a:noFill/>
                </a:ln>
                <a:solidFill>
                  <a:srgbClr val="FF0000"/>
                </a:solidFill>
                <a:effectLst/>
                <a:uLnTx/>
                <a:uFillTx/>
                <a:latin typeface="Arial" panose="020B0604020202020204" pitchFamily="34" charset="0"/>
                <a:ea typeface="+mn-ea"/>
                <a:cs typeface="Arial" panose="020B0604020202020204" pitchFamily="34" charset="0"/>
              </a:endParaRPr>
            </a:p>
          </p:txBody>
        </p:sp>
      </p:grpSp>
      <p:sp>
        <p:nvSpPr>
          <p:cNvPr id="29702" name="Rectangle 12"/>
          <p:cNvSpPr/>
          <p:nvPr/>
        </p:nvSpPr>
        <p:spPr>
          <a:xfrm>
            <a:off x="1828800" y="609600"/>
            <a:ext cx="4257675" cy="4778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FontTx/>
              <a:buNone/>
            </a:pPr>
            <a:r>
              <a:rPr lang="en-US" altLang="en-US" sz="2500" b="1" dirty="0">
                <a:solidFill>
                  <a:srgbClr val="FF0066"/>
                </a:solidFill>
                <a:latin typeface="Arial" panose="020B0604020202020204" pitchFamily="34" charset="0"/>
                <a:cs typeface="Arial" panose="020B0604020202020204" pitchFamily="34" charset="0"/>
              </a:rPr>
              <a:t>Hệ thống các tội phạm cụ thể</a:t>
            </a:r>
            <a:r>
              <a:rPr lang="en-US" altLang="en-US" sz="2500" b="1" dirty="0">
                <a:latin typeface="Arial" panose="020B0604020202020204" pitchFamily="34" charset="0"/>
                <a:cs typeface="Arial" panose="020B0604020202020204" pitchFamily="34" charset="0"/>
              </a:rPr>
              <a:t> </a:t>
            </a:r>
            <a:endParaRPr lang="en-US" altLang="en-US" sz="2500" b="1" dirty="0">
              <a:latin typeface="Arial" panose="020B0604020202020204" pitchFamily="34" charset="0"/>
              <a:ea typeface="Arial" panose="020B0604020202020204" pitchFamily="34" charset="0"/>
            </a:endParaRPr>
          </a:p>
        </p:txBody>
      </p:sp>
      <p:sp>
        <p:nvSpPr>
          <p:cNvPr id="29703" name="AutoShape 13"/>
          <p:cNvSpPr/>
          <p:nvPr/>
        </p:nvSpPr>
        <p:spPr>
          <a:xfrm>
            <a:off x="762000" y="2057400"/>
            <a:ext cx="1295400" cy="3429000"/>
          </a:xfrm>
          <a:prstGeom prst="flowChartTerminator">
            <a:avLst/>
          </a:prstGeom>
          <a:solidFill>
            <a:srgbClr val="FF0000"/>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en-US" sz="2500" b="1" i="1" dirty="0">
                <a:solidFill>
                  <a:schemeClr val="bg1"/>
                </a:solidFill>
                <a:latin typeface="Arial" panose="020B0604020202020204" pitchFamily="34" charset="0"/>
                <a:cs typeface="Times New Roman" panose="02020603050405020304" pitchFamily="18" charset="0"/>
              </a:rPr>
              <a:t>Các tội </a:t>
            </a:r>
            <a:endParaRPr lang="en-US" altLang="en-US" sz="2500" b="1" i="1" dirty="0">
              <a:solidFill>
                <a:schemeClr val="bg1"/>
              </a:solidFill>
              <a:latin typeface="Arial" panose="020B0604020202020204" pitchFamily="34" charset="0"/>
              <a:cs typeface="Times New Roman" panose="02020603050405020304" pitchFamily="18" charset="0"/>
            </a:endParaRPr>
          </a:p>
          <a:p>
            <a:pPr marL="0" lvl="0" indent="0" algn="ctr" eaLnBrk="1" hangingPunct="1">
              <a:spcBef>
                <a:spcPct val="0"/>
              </a:spcBef>
              <a:buFontTx/>
              <a:buNone/>
            </a:pPr>
            <a:r>
              <a:rPr lang="en-US" altLang="en-US" sz="2500" b="1" i="1" dirty="0">
                <a:solidFill>
                  <a:schemeClr val="bg1"/>
                </a:solidFill>
                <a:latin typeface="Arial" panose="020B0604020202020204" pitchFamily="34" charset="0"/>
                <a:cs typeface="Times New Roman" panose="02020603050405020304" pitchFamily="18" charset="0"/>
              </a:rPr>
              <a:t>phạm</a:t>
            </a:r>
            <a:endParaRPr lang="en-US" altLang="en-US" sz="2500" b="1" i="1" dirty="0">
              <a:solidFill>
                <a:schemeClr val="bg1"/>
              </a:solidFill>
              <a:latin typeface="Arial" panose="020B0604020202020204" pitchFamily="34" charset="0"/>
              <a:cs typeface="Times New Roman" panose="02020603050405020304" pitchFamily="18" charset="0"/>
            </a:endParaRPr>
          </a:p>
          <a:p>
            <a:pPr marL="0" lvl="0" indent="0" algn="ctr" eaLnBrk="1" hangingPunct="1">
              <a:spcBef>
                <a:spcPct val="0"/>
              </a:spcBef>
              <a:buFontTx/>
              <a:buNone/>
            </a:pPr>
            <a:r>
              <a:rPr lang="en-US" altLang="en-US" sz="2500" b="1" i="1" dirty="0">
                <a:solidFill>
                  <a:schemeClr val="bg1"/>
                </a:solidFill>
                <a:latin typeface="Arial" panose="020B0604020202020204" pitchFamily="34" charset="0"/>
                <a:cs typeface="Times New Roman" panose="02020603050405020304" pitchFamily="18" charset="0"/>
              </a:rPr>
              <a:t> cụ thể</a:t>
            </a:r>
            <a:endParaRPr lang="en-US" altLang="en-US" sz="2500" b="1" i="1" dirty="0">
              <a:solidFill>
                <a:schemeClr val="bg1"/>
              </a:solidFill>
              <a:latin typeface="Arial" panose="020B0604020202020204" pitchFamily="34" charset="0"/>
              <a:ea typeface="Times New Roman" panose="02020603050405020304" pitchFamily="18" charset="0"/>
            </a:endParaRPr>
          </a:p>
        </p:txBody>
      </p:sp>
      <p:sp>
        <p:nvSpPr>
          <p:cNvPr id="14346" name="Line 15"/>
          <p:cNvSpPr>
            <a:spLocks noChangeShapeType="1"/>
          </p:cNvSpPr>
          <p:nvPr/>
        </p:nvSpPr>
        <p:spPr bwMode="auto">
          <a:xfrm flipV="1">
            <a:off x="2089150" y="3149600"/>
            <a:ext cx="730250" cy="50800"/>
          </a:xfrm>
          <a:prstGeom prst="line">
            <a:avLst/>
          </a:prstGeom>
        </p:spPr>
        <p:style>
          <a:lnRef idx="3">
            <a:schemeClr val="accent5"/>
          </a:lnRef>
          <a:fillRef idx="0">
            <a:schemeClr val="accent5"/>
          </a:fillRef>
          <a:effectRef idx="2">
            <a:schemeClr val="accent5"/>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347" name="Line 16"/>
          <p:cNvSpPr>
            <a:spLocks noChangeShapeType="1"/>
          </p:cNvSpPr>
          <p:nvPr/>
        </p:nvSpPr>
        <p:spPr bwMode="auto">
          <a:xfrm flipV="1">
            <a:off x="2057400" y="2057400"/>
            <a:ext cx="730250" cy="1143000"/>
          </a:xfrm>
          <a:prstGeom prst="line">
            <a:avLst/>
          </a:prstGeom>
        </p:spPr>
        <p:style>
          <a:lnRef idx="3">
            <a:schemeClr val="accent1"/>
          </a:lnRef>
          <a:fillRef idx="0">
            <a:schemeClr val="accent1"/>
          </a:fillRef>
          <a:effectRef idx="2">
            <a:schemeClr val="accent1"/>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348" name="Line 17"/>
          <p:cNvSpPr>
            <a:spLocks noChangeShapeType="1"/>
          </p:cNvSpPr>
          <p:nvPr/>
        </p:nvSpPr>
        <p:spPr bwMode="auto">
          <a:xfrm>
            <a:off x="2057400" y="3200400"/>
            <a:ext cx="730250" cy="990600"/>
          </a:xfrm>
          <a:prstGeom prst="line">
            <a:avLst/>
          </a:prstGeom>
        </p:spPr>
        <p:style>
          <a:lnRef idx="3">
            <a:schemeClr val="accent5"/>
          </a:lnRef>
          <a:fillRef idx="0">
            <a:schemeClr val="accent5"/>
          </a:fillRef>
          <a:effectRef idx="2">
            <a:schemeClr val="accent5"/>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349" name="Line 18"/>
          <p:cNvSpPr>
            <a:spLocks noChangeShapeType="1"/>
          </p:cNvSpPr>
          <p:nvPr/>
        </p:nvSpPr>
        <p:spPr bwMode="auto">
          <a:xfrm>
            <a:off x="2057400" y="3200400"/>
            <a:ext cx="773113" cy="1930400"/>
          </a:xfrm>
          <a:prstGeom prst="line">
            <a:avLst/>
          </a:prstGeom>
        </p:spPr>
        <p:style>
          <a:lnRef idx="3">
            <a:schemeClr val="accent5"/>
          </a:lnRef>
          <a:fillRef idx="0">
            <a:schemeClr val="accent5"/>
          </a:fillRef>
          <a:effectRef idx="2">
            <a:schemeClr val="accent5"/>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8" name="Rectangle 6"/>
          <p:cNvSpPr>
            <a:spLocks noChangeArrowheads="1"/>
          </p:cNvSpPr>
          <p:nvPr/>
        </p:nvSpPr>
        <p:spPr bwMode="auto">
          <a:xfrm>
            <a:off x="2803525" y="4838700"/>
            <a:ext cx="5932488" cy="863600"/>
          </a:xfrm>
          <a:prstGeom prst="rect">
            <a:avLst/>
          </a:prstGeom>
        </p:spPr>
        <p:style>
          <a:lnRef idx="2">
            <a:schemeClr val="accent6"/>
          </a:lnRef>
          <a:fillRef idx="1">
            <a:schemeClr val="lt1"/>
          </a:fillRef>
          <a:effectRef idx="0">
            <a:schemeClr val="accent6"/>
          </a:effectRef>
          <a:fontRef idx="minor">
            <a:schemeClr val="dk1"/>
          </a:fontRef>
        </p:style>
        <p:txBody>
          <a:bodyPr wrap="none"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eaLnBrk="1" hangingPunct="1">
              <a:buNone/>
            </a:pPr>
            <a:r>
              <a:rPr sz="2000" b="1" dirty="0">
                <a:solidFill>
                  <a:srgbClr val="000000"/>
                </a:solidFill>
                <a:latin typeface="Arial" panose="020B0604020202020204" pitchFamily="34" charset="0"/>
              </a:rPr>
              <a:t>Các tội xâm phạm an toàn công cộng, trận tự </a:t>
            </a:r>
            <a:endParaRPr sz="2000" b="1" dirty="0">
              <a:solidFill>
                <a:srgbClr val="000000"/>
              </a:solidFill>
              <a:latin typeface="Arial" panose="020B0604020202020204" pitchFamily="34" charset="0"/>
            </a:endParaRPr>
          </a:p>
          <a:p>
            <a:pPr lvl="0" eaLnBrk="1" hangingPunct="1">
              <a:buNone/>
            </a:pPr>
            <a:r>
              <a:rPr sz="2000" b="1" dirty="0">
                <a:solidFill>
                  <a:srgbClr val="000000"/>
                </a:solidFill>
                <a:latin typeface="Arial" panose="020B0604020202020204" pitchFamily="34" charset="0"/>
              </a:rPr>
              <a:t>công cộng </a:t>
            </a:r>
            <a:endParaRPr sz="2000" b="1" dirty="0">
              <a:solidFill>
                <a:srgbClr val="000000"/>
              </a:solidFill>
              <a:latin typeface="Arial" panose="020B0604020202020204" pitchFamily="34" charset="0"/>
            </a:endParaRPr>
          </a:p>
        </p:txBody>
      </p:sp>
    </p:spTree>
  </p:cSld>
  <p:clrMapOvr>
    <a:masterClrMapping/>
  </p:clrMapOvr>
  <p:transition spd="slow">
    <p:split orient="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9" name="Rectangle 3"/>
          <p:cNvSpPr>
            <a:spLocks noChangeArrowheads="1"/>
          </p:cNvSpPr>
          <p:nvPr/>
        </p:nvSpPr>
        <p:spPr bwMode="auto">
          <a:xfrm>
            <a:off x="2338388" y="1676400"/>
            <a:ext cx="6316663" cy="838200"/>
          </a:xfrm>
          <a:prstGeom prst="rect">
            <a:avLst/>
          </a:prstGeom>
        </p:spPr>
        <p:style>
          <a:lnRef idx="2">
            <a:schemeClr val="accent6"/>
          </a:lnRef>
          <a:fillRef idx="1">
            <a:schemeClr val="lt1"/>
          </a:fillRef>
          <a:effectRef idx="0">
            <a:schemeClr val="accent6"/>
          </a:effectRef>
          <a:fontRef idx="minor">
            <a:schemeClr val="dk1"/>
          </a:fontRef>
        </p:style>
        <p:txBody>
          <a:bodyPr wrap="none"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eaLnBrk="1" hangingPunct="1">
              <a:lnSpc>
                <a:spcPct val="150000"/>
              </a:lnSpc>
              <a:buNone/>
            </a:pPr>
            <a:r>
              <a:rPr sz="2000" b="1" dirty="0">
                <a:solidFill>
                  <a:srgbClr val="000000"/>
                </a:solidFill>
                <a:latin typeface="Arial" panose="020B0604020202020204" pitchFamily="34" charset="0"/>
              </a:rPr>
              <a:t>Các tội xâm phạm trật tự quản lý hành chính </a:t>
            </a:r>
            <a:endParaRPr sz="2000" b="1" dirty="0">
              <a:solidFill>
                <a:srgbClr val="000000"/>
              </a:solidFill>
              <a:latin typeface="Arial" panose="020B0604020202020204" pitchFamily="34" charset="0"/>
            </a:endParaRPr>
          </a:p>
        </p:txBody>
      </p:sp>
      <p:sp>
        <p:nvSpPr>
          <p:cNvPr id="14340" name="Rectangle 4"/>
          <p:cNvSpPr>
            <a:spLocks noChangeArrowheads="1"/>
          </p:cNvSpPr>
          <p:nvPr/>
        </p:nvSpPr>
        <p:spPr bwMode="auto">
          <a:xfrm>
            <a:off x="2368550" y="2684463"/>
            <a:ext cx="6286500" cy="838200"/>
          </a:xfrm>
          <a:prstGeom prst="rect">
            <a:avLst/>
          </a:prstGeom>
        </p:spPr>
        <p:style>
          <a:lnRef idx="2">
            <a:schemeClr val="accent6"/>
          </a:lnRef>
          <a:fillRef idx="1">
            <a:schemeClr val="lt1"/>
          </a:fillRef>
          <a:effectRef idx="0">
            <a:schemeClr val="accent6"/>
          </a:effectRef>
          <a:fontRef idx="minor">
            <a:schemeClr val="dk1"/>
          </a:fontRef>
        </p:style>
        <p:txBody>
          <a:bodyPr wrap="none"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eaLnBrk="1" hangingPunct="1">
              <a:lnSpc>
                <a:spcPct val="150000"/>
              </a:lnSpc>
              <a:buNone/>
            </a:pPr>
            <a:r>
              <a:rPr sz="2000" b="1" dirty="0">
                <a:solidFill>
                  <a:srgbClr val="000000"/>
                </a:solidFill>
                <a:latin typeface="Arial" panose="020B0604020202020204" pitchFamily="34" charset="0"/>
              </a:rPr>
              <a:t>Các tội phạm về chức vụ </a:t>
            </a:r>
            <a:endParaRPr sz="2000" b="1" dirty="0">
              <a:solidFill>
                <a:srgbClr val="000000"/>
              </a:solidFill>
              <a:latin typeface="Arial" panose="020B0604020202020204" pitchFamily="34" charset="0"/>
            </a:endParaRPr>
          </a:p>
        </p:txBody>
      </p:sp>
      <p:sp>
        <p:nvSpPr>
          <p:cNvPr id="14341" name="Rectangle 5"/>
          <p:cNvSpPr>
            <a:spLocks noChangeArrowheads="1"/>
          </p:cNvSpPr>
          <p:nvPr/>
        </p:nvSpPr>
        <p:spPr bwMode="auto">
          <a:xfrm>
            <a:off x="2400300" y="3632200"/>
            <a:ext cx="6286500" cy="838200"/>
          </a:xfrm>
          <a:prstGeom prst="rect">
            <a:avLst/>
          </a:prstGeom>
        </p:spPr>
        <p:style>
          <a:lnRef idx="2">
            <a:schemeClr val="accent6"/>
          </a:lnRef>
          <a:fillRef idx="1">
            <a:schemeClr val="lt1"/>
          </a:fillRef>
          <a:effectRef idx="0">
            <a:schemeClr val="accent6"/>
          </a:effectRef>
          <a:fontRef idx="minor">
            <a:schemeClr val="dk1"/>
          </a:fontRef>
        </p:style>
        <p:txBody>
          <a:bodyPr wrap="none"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eaLnBrk="1" hangingPunct="1">
              <a:lnSpc>
                <a:spcPct val="150000"/>
              </a:lnSpc>
              <a:buNone/>
            </a:pPr>
            <a:r>
              <a:rPr sz="2000" b="1" dirty="0">
                <a:solidFill>
                  <a:srgbClr val="000000"/>
                </a:solidFill>
                <a:latin typeface="Arial" panose="020B0604020202020204" pitchFamily="34" charset="0"/>
              </a:rPr>
              <a:t>Các tội xâm phạm hoạt động tư pháp</a:t>
            </a:r>
            <a:endParaRPr sz="2000" b="1" dirty="0">
              <a:solidFill>
                <a:srgbClr val="000000"/>
              </a:solidFill>
              <a:latin typeface="Arial" panose="020B0604020202020204" pitchFamily="34" charset="0"/>
            </a:endParaRPr>
          </a:p>
        </p:txBody>
      </p:sp>
      <p:sp>
        <p:nvSpPr>
          <p:cNvPr id="14342" name="Rectangle 6"/>
          <p:cNvSpPr>
            <a:spLocks noChangeArrowheads="1"/>
          </p:cNvSpPr>
          <p:nvPr/>
        </p:nvSpPr>
        <p:spPr bwMode="auto">
          <a:xfrm>
            <a:off x="2452688" y="4684713"/>
            <a:ext cx="6234113" cy="635000"/>
          </a:xfrm>
          <a:prstGeom prst="rect">
            <a:avLst/>
          </a:prstGeom>
        </p:spPr>
        <p:style>
          <a:lnRef idx="2">
            <a:schemeClr val="accent6"/>
          </a:lnRef>
          <a:fillRef idx="1">
            <a:schemeClr val="lt1"/>
          </a:fillRef>
          <a:effectRef idx="0">
            <a:schemeClr val="accent6"/>
          </a:effectRef>
          <a:fontRef idx="minor">
            <a:schemeClr val="dk1"/>
          </a:fontRef>
        </p:style>
        <p:txBody>
          <a:bodyPr wrap="none"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eaLnBrk="1" hangingPunct="1">
              <a:lnSpc>
                <a:spcPct val="150000"/>
              </a:lnSpc>
              <a:buNone/>
            </a:pPr>
            <a:r>
              <a:rPr b="1" dirty="0">
                <a:solidFill>
                  <a:srgbClr val="000000"/>
                </a:solidFill>
                <a:latin typeface="Arial" panose="020B0604020202020204" pitchFamily="34" charset="0"/>
              </a:rPr>
              <a:t>Các tội xâm phạm nghĩa vụ, trách nhiệm của quân nhân</a:t>
            </a:r>
            <a:endParaRPr b="1" dirty="0">
              <a:solidFill>
                <a:srgbClr val="000000"/>
              </a:solidFill>
              <a:latin typeface="Arial" panose="020B0604020202020204" pitchFamily="34" charset="0"/>
            </a:endParaRPr>
          </a:p>
        </p:txBody>
      </p:sp>
      <p:grpSp>
        <p:nvGrpSpPr>
          <p:cNvPr id="14343" name="Group 62"/>
          <p:cNvGrpSpPr/>
          <p:nvPr/>
        </p:nvGrpSpPr>
        <p:grpSpPr bwMode="auto">
          <a:xfrm>
            <a:off x="609600" y="381000"/>
            <a:ext cx="7239000" cy="863600"/>
            <a:chOff x="1440" y="2256"/>
            <a:chExt cx="3888" cy="912"/>
          </a:xfrm>
          <a:solidFill>
            <a:srgbClr val="FFFF00"/>
          </a:solidFill>
        </p:grpSpPr>
        <p:sp>
          <p:nvSpPr>
            <p:cNvPr id="89135" name="AutoShape 47"/>
            <p:cNvSpPr>
              <a:spLocks noChangeArrowheads="1"/>
            </p:cNvSpPr>
            <p:nvPr/>
          </p:nvSpPr>
          <p:spPr bwMode="gray">
            <a:xfrm>
              <a:off x="1754" y="2414"/>
              <a:ext cx="3574" cy="609"/>
            </a:xfrm>
            <a:prstGeom prst="roundRect">
              <a:avLst>
                <a:gd name="adj" fmla="val 16667"/>
              </a:avLst>
            </a:prstGeom>
            <a:grpFill/>
            <a:ln w="12700" algn="ctr">
              <a:solidFill>
                <a:schemeClr val="folHlink"/>
              </a:solidFill>
              <a:round/>
            </a:ln>
            <a:effectLst>
              <a:outerShdw dist="99190" dir="2388334" algn="ctr" rotWithShape="0">
                <a:srgbClr val="333333">
                  <a:alpha val="50000"/>
                </a:srgbClr>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1" i="1" u="none" strike="noStrike" kern="1200" cap="none" spc="0" normalizeH="0" baseline="0" noProof="0">
                  <a:ln>
                    <a:noFill/>
                  </a:ln>
                  <a:solidFill>
                    <a:srgbClr val="FF0000"/>
                  </a:solidFill>
                  <a:effectLst>
                    <a:outerShdw blurRad="38100" dist="38100" dir="2700000" algn="tl">
                      <a:srgbClr val="FFFFFF"/>
                    </a:outerShdw>
                  </a:effectLst>
                  <a:uLnTx/>
                  <a:uFillTx/>
                  <a:latin typeface="Verdana" panose="020B0604030504040204" pitchFamily="34" charset="0"/>
                  <a:ea typeface="+mn-ea"/>
                  <a:cs typeface="Arial" panose="020B0604020202020204" pitchFamily="34" charset="0"/>
                </a:rPr>
                <a:t>       </a:t>
              </a:r>
              <a:endParaRPr kumimoji="0" lang="en-US" sz="2400" b="1" i="1" u="none" strike="noStrike" kern="1200" cap="none" spc="0" normalizeH="0" baseline="0" noProof="0">
                <a:ln>
                  <a:noFill/>
                </a:ln>
                <a:solidFill>
                  <a:srgbClr val="FF0000"/>
                </a:solidFill>
                <a:effectLst>
                  <a:outerShdw blurRad="38100" dist="38100" dir="2700000" algn="tl">
                    <a:srgbClr val="000000"/>
                  </a:outerShdw>
                </a:effectLst>
                <a:uLnTx/>
                <a:uFillTx/>
                <a:latin typeface="Arial" panose="020B0604020202020204" pitchFamily="34" charset="0"/>
                <a:ea typeface="+mn-ea"/>
                <a:cs typeface="Arial" panose="020B0604020202020204" pitchFamily="34" charset="0"/>
              </a:endParaRPr>
            </a:p>
          </p:txBody>
        </p:sp>
        <p:sp>
          <p:nvSpPr>
            <p:cNvPr id="89136" name="AutoShape 48"/>
            <p:cNvSpPr>
              <a:spLocks noChangeArrowheads="1"/>
            </p:cNvSpPr>
            <p:nvPr/>
          </p:nvSpPr>
          <p:spPr bwMode="gray">
            <a:xfrm>
              <a:off x="1440" y="2256"/>
              <a:ext cx="564" cy="912"/>
            </a:xfrm>
            <a:prstGeom prst="diamond">
              <a:avLst/>
            </a:prstGeom>
            <a:grpFill/>
            <a:ln w="25400" algn="ctr">
              <a:solidFill>
                <a:schemeClr val="folHlink"/>
              </a:solidFill>
              <a:miter lim="800000"/>
            </a:ln>
            <a:effectLst>
              <a:outerShdw dist="63500" dir="2212194" algn="ctr" rotWithShape="0">
                <a:srgbClr val="333333">
                  <a:alpha val="50000"/>
                </a:srgbClr>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rgbClr val="FF0000"/>
                </a:solidFill>
                <a:effectLst>
                  <a:outerShdw blurRad="38100" dist="38100" dir="2700000" algn="tl">
                    <a:srgbClr val="000000">
                      <a:alpha val="43137"/>
                    </a:srgbClr>
                  </a:outerShdw>
                </a:effectLst>
                <a:uLnTx/>
                <a:uFillTx/>
                <a:latin typeface="Verdana" panose="020B0604030504040204" pitchFamily="34" charset="0"/>
                <a:ea typeface="+mn-ea"/>
                <a:cs typeface="Arial" panose="020B0604020202020204" pitchFamily="34" charset="0"/>
              </a:endParaRPr>
            </a:p>
          </p:txBody>
        </p:sp>
        <p:sp>
          <p:nvSpPr>
            <p:cNvPr id="14352" name="Text Box 49"/>
            <p:cNvSpPr txBox="1">
              <a:spLocks noChangeArrowheads="1"/>
            </p:cNvSpPr>
            <p:nvPr/>
          </p:nvSpPr>
          <p:spPr bwMode="gray">
            <a:xfrm>
              <a:off x="2038" y="2600"/>
              <a:ext cx="3242" cy="387"/>
            </a:xfrm>
            <a:prstGeom prst="rect">
              <a:avLst/>
            </a:prstGeom>
            <a:grpFill/>
            <a:ln>
              <a:noFill/>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1" i="0" u="none" strike="noStrike" kern="1200" cap="none" spc="0" normalizeH="0" baseline="0" noProof="0">
                <a:ln>
                  <a:noFill/>
                </a:ln>
                <a:solidFill>
                  <a:srgbClr val="FF0000"/>
                </a:solidFill>
                <a:effectLst/>
                <a:uLnTx/>
                <a:uFillTx/>
                <a:latin typeface="Arial" panose="020B0604020202020204" pitchFamily="34" charset="0"/>
                <a:ea typeface="+mn-ea"/>
                <a:cs typeface="Arial" panose="020B0604020202020204" pitchFamily="34" charset="0"/>
              </a:endParaRPr>
            </a:p>
          </p:txBody>
        </p:sp>
        <p:sp>
          <p:nvSpPr>
            <p:cNvPr id="14353" name="Text Box 50"/>
            <p:cNvSpPr txBox="1">
              <a:spLocks noChangeArrowheads="1"/>
            </p:cNvSpPr>
            <p:nvPr/>
          </p:nvSpPr>
          <p:spPr bwMode="gray">
            <a:xfrm>
              <a:off x="1645" y="2417"/>
              <a:ext cx="194" cy="493"/>
            </a:xfrm>
            <a:prstGeom prst="rect">
              <a:avLst/>
            </a:prstGeom>
            <a:grpFill/>
            <a:ln w="9525" algn="ctr">
              <a:solidFill>
                <a:schemeClr val="folHlink"/>
              </a:solidFill>
              <a:miter lim="800000"/>
            </a:ln>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2400" b="1" i="0" u="none" strike="noStrike" kern="1200" cap="none" spc="0" normalizeH="0" baseline="0" noProof="0">
                  <a:ln>
                    <a:noFill/>
                  </a:ln>
                  <a:solidFill>
                    <a:srgbClr val="FF0000"/>
                  </a:solidFill>
                  <a:effectLst/>
                  <a:uLnTx/>
                  <a:uFillTx/>
                  <a:latin typeface="Arial" panose="020B0604020202020204" pitchFamily="34" charset="0"/>
                  <a:ea typeface="+mn-ea"/>
                  <a:cs typeface="Arial" panose="020B0604020202020204" pitchFamily="34" charset="0"/>
                </a:rPr>
                <a:t>II</a:t>
              </a:r>
              <a:endParaRPr kumimoji="0" lang="en-US" sz="2400" b="1" i="0" u="none" strike="noStrike" kern="1200" cap="none" spc="0" normalizeH="0" baseline="0" noProof="0">
                <a:ln>
                  <a:noFill/>
                </a:ln>
                <a:solidFill>
                  <a:srgbClr val="FF0000"/>
                </a:solidFill>
                <a:effectLst/>
                <a:uLnTx/>
                <a:uFillTx/>
                <a:latin typeface="Arial" panose="020B0604020202020204" pitchFamily="34" charset="0"/>
                <a:ea typeface="+mn-ea"/>
                <a:cs typeface="Arial" panose="020B0604020202020204" pitchFamily="34" charset="0"/>
              </a:endParaRPr>
            </a:p>
          </p:txBody>
        </p:sp>
      </p:grpSp>
      <p:sp>
        <p:nvSpPr>
          <p:cNvPr id="31751" name="Rectangle 12"/>
          <p:cNvSpPr/>
          <p:nvPr/>
        </p:nvSpPr>
        <p:spPr>
          <a:xfrm>
            <a:off x="1828800" y="609600"/>
            <a:ext cx="4257675" cy="4778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FontTx/>
              <a:buNone/>
            </a:pPr>
            <a:r>
              <a:rPr lang="en-US" altLang="en-US" sz="2500" b="1" dirty="0">
                <a:solidFill>
                  <a:srgbClr val="FF0066"/>
                </a:solidFill>
                <a:latin typeface="Arial" panose="020B0604020202020204" pitchFamily="34" charset="0"/>
                <a:cs typeface="Arial" panose="020B0604020202020204" pitchFamily="34" charset="0"/>
              </a:rPr>
              <a:t>Hệ thống các tội phạm cụ thể</a:t>
            </a:r>
            <a:r>
              <a:rPr lang="en-US" altLang="en-US" sz="2500" b="1" dirty="0">
                <a:latin typeface="Arial" panose="020B0604020202020204" pitchFamily="34" charset="0"/>
                <a:cs typeface="Arial" panose="020B0604020202020204" pitchFamily="34" charset="0"/>
              </a:rPr>
              <a:t> </a:t>
            </a:r>
            <a:endParaRPr lang="en-US" altLang="en-US" sz="2500" b="1" dirty="0">
              <a:latin typeface="Arial" panose="020B0604020202020204" pitchFamily="34" charset="0"/>
              <a:ea typeface="Arial" panose="020B0604020202020204" pitchFamily="34" charset="0"/>
            </a:endParaRPr>
          </a:p>
        </p:txBody>
      </p:sp>
      <p:sp>
        <p:nvSpPr>
          <p:cNvPr id="31752" name="AutoShape 13"/>
          <p:cNvSpPr/>
          <p:nvPr/>
        </p:nvSpPr>
        <p:spPr>
          <a:xfrm>
            <a:off x="228600" y="1876425"/>
            <a:ext cx="1295400" cy="3429000"/>
          </a:xfrm>
          <a:prstGeom prst="flowChartTerminator">
            <a:avLst/>
          </a:prstGeom>
          <a:solidFill>
            <a:srgbClr val="FF0000"/>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en-US" sz="2500" b="1" i="1" dirty="0">
                <a:solidFill>
                  <a:schemeClr val="bg1"/>
                </a:solidFill>
                <a:latin typeface="Arial" panose="020B0604020202020204" pitchFamily="34" charset="0"/>
                <a:cs typeface="Times New Roman" panose="02020603050405020304" pitchFamily="18" charset="0"/>
              </a:rPr>
              <a:t>Các tội </a:t>
            </a:r>
            <a:endParaRPr lang="en-US" altLang="en-US" sz="2500" b="1" i="1" dirty="0">
              <a:solidFill>
                <a:schemeClr val="bg1"/>
              </a:solidFill>
              <a:latin typeface="Arial" panose="020B0604020202020204" pitchFamily="34" charset="0"/>
              <a:cs typeface="Times New Roman" panose="02020603050405020304" pitchFamily="18" charset="0"/>
            </a:endParaRPr>
          </a:p>
          <a:p>
            <a:pPr marL="0" lvl="0" indent="0" algn="ctr" eaLnBrk="1" hangingPunct="1">
              <a:spcBef>
                <a:spcPct val="0"/>
              </a:spcBef>
              <a:buFontTx/>
              <a:buNone/>
            </a:pPr>
            <a:r>
              <a:rPr lang="en-US" altLang="en-US" sz="2500" b="1" i="1" dirty="0">
                <a:solidFill>
                  <a:schemeClr val="bg1"/>
                </a:solidFill>
                <a:latin typeface="Arial" panose="020B0604020202020204" pitchFamily="34" charset="0"/>
                <a:cs typeface="Times New Roman" panose="02020603050405020304" pitchFamily="18" charset="0"/>
              </a:rPr>
              <a:t>phạm</a:t>
            </a:r>
            <a:endParaRPr lang="en-US" altLang="en-US" sz="2500" b="1" i="1" dirty="0">
              <a:solidFill>
                <a:schemeClr val="bg1"/>
              </a:solidFill>
              <a:latin typeface="Arial" panose="020B0604020202020204" pitchFamily="34" charset="0"/>
              <a:cs typeface="Times New Roman" panose="02020603050405020304" pitchFamily="18" charset="0"/>
            </a:endParaRPr>
          </a:p>
          <a:p>
            <a:pPr marL="0" lvl="0" indent="0" algn="ctr" eaLnBrk="1" hangingPunct="1">
              <a:spcBef>
                <a:spcPct val="0"/>
              </a:spcBef>
              <a:buFontTx/>
              <a:buNone/>
            </a:pPr>
            <a:r>
              <a:rPr lang="en-US" altLang="en-US" sz="2500" b="1" i="1" dirty="0">
                <a:solidFill>
                  <a:schemeClr val="bg1"/>
                </a:solidFill>
                <a:latin typeface="Arial" panose="020B0604020202020204" pitchFamily="34" charset="0"/>
                <a:cs typeface="Times New Roman" panose="02020603050405020304" pitchFamily="18" charset="0"/>
              </a:rPr>
              <a:t> cụ thể</a:t>
            </a:r>
            <a:endParaRPr lang="en-US" altLang="en-US" sz="2500" b="1" i="1" dirty="0">
              <a:solidFill>
                <a:schemeClr val="bg1"/>
              </a:solidFill>
              <a:latin typeface="Arial" panose="020B0604020202020204" pitchFamily="34" charset="0"/>
              <a:ea typeface="Times New Roman" panose="02020603050405020304" pitchFamily="18" charset="0"/>
            </a:endParaRPr>
          </a:p>
        </p:txBody>
      </p:sp>
      <p:sp>
        <p:nvSpPr>
          <p:cNvPr id="14346" name="Line 15"/>
          <p:cNvSpPr>
            <a:spLocks noChangeShapeType="1"/>
          </p:cNvSpPr>
          <p:nvPr/>
        </p:nvSpPr>
        <p:spPr bwMode="auto">
          <a:xfrm flipV="1">
            <a:off x="1544638" y="3082925"/>
            <a:ext cx="808038" cy="392113"/>
          </a:xfrm>
          <a:prstGeom prst="line">
            <a:avLst/>
          </a:prstGeom>
        </p:spPr>
        <p:style>
          <a:lnRef idx="3">
            <a:schemeClr val="accent5"/>
          </a:lnRef>
          <a:fillRef idx="0">
            <a:schemeClr val="accent5"/>
          </a:fillRef>
          <a:effectRef idx="2">
            <a:schemeClr val="accent5"/>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347" name="Line 16"/>
          <p:cNvSpPr>
            <a:spLocks noChangeShapeType="1"/>
          </p:cNvSpPr>
          <p:nvPr/>
        </p:nvSpPr>
        <p:spPr bwMode="auto">
          <a:xfrm flipV="1">
            <a:off x="1530350" y="2101850"/>
            <a:ext cx="777875" cy="1373188"/>
          </a:xfrm>
          <a:prstGeom prst="line">
            <a:avLst/>
          </a:prstGeom>
        </p:spPr>
        <p:style>
          <a:lnRef idx="3">
            <a:schemeClr val="accent1"/>
          </a:lnRef>
          <a:fillRef idx="0">
            <a:schemeClr val="accent1"/>
          </a:fillRef>
          <a:effectRef idx="2">
            <a:schemeClr val="accent1"/>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348" name="Line 17"/>
          <p:cNvSpPr>
            <a:spLocks noChangeShapeType="1"/>
          </p:cNvSpPr>
          <p:nvPr/>
        </p:nvSpPr>
        <p:spPr bwMode="auto">
          <a:xfrm>
            <a:off x="1550988" y="3429000"/>
            <a:ext cx="835025" cy="615950"/>
          </a:xfrm>
          <a:prstGeom prst="line">
            <a:avLst/>
          </a:prstGeom>
        </p:spPr>
        <p:style>
          <a:lnRef idx="3">
            <a:schemeClr val="accent5"/>
          </a:lnRef>
          <a:fillRef idx="0">
            <a:schemeClr val="accent5"/>
          </a:fillRef>
          <a:effectRef idx="2">
            <a:schemeClr val="accent5"/>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349" name="Line 18"/>
          <p:cNvSpPr>
            <a:spLocks noChangeShapeType="1"/>
          </p:cNvSpPr>
          <p:nvPr/>
        </p:nvSpPr>
        <p:spPr bwMode="auto">
          <a:xfrm>
            <a:off x="1538288" y="3371850"/>
            <a:ext cx="871538" cy="1657350"/>
          </a:xfrm>
          <a:prstGeom prst="line">
            <a:avLst/>
          </a:prstGeom>
        </p:spPr>
        <p:style>
          <a:lnRef idx="3">
            <a:schemeClr val="accent5"/>
          </a:lnRef>
          <a:fillRef idx="0">
            <a:schemeClr val="accent5"/>
          </a:fillRef>
          <a:effectRef idx="2">
            <a:schemeClr val="accent5"/>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8" name="Rectangle 6"/>
          <p:cNvSpPr>
            <a:spLocks noChangeArrowheads="1"/>
          </p:cNvSpPr>
          <p:nvPr/>
        </p:nvSpPr>
        <p:spPr bwMode="auto">
          <a:xfrm>
            <a:off x="2466975" y="5554663"/>
            <a:ext cx="6219825" cy="863600"/>
          </a:xfrm>
          <a:prstGeom prst="rect">
            <a:avLst/>
          </a:prstGeom>
        </p:spPr>
        <p:style>
          <a:lnRef idx="2">
            <a:schemeClr val="accent6"/>
          </a:lnRef>
          <a:fillRef idx="1">
            <a:schemeClr val="lt1"/>
          </a:fillRef>
          <a:effectRef idx="0">
            <a:schemeClr val="accent6"/>
          </a:effectRef>
          <a:fontRef idx="minor">
            <a:schemeClr val="dk1"/>
          </a:fontRef>
        </p:style>
        <p:txBody>
          <a:bodyPr wrap="none"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eaLnBrk="1" hangingPunct="1">
              <a:lnSpc>
                <a:spcPct val="150000"/>
              </a:lnSpc>
              <a:buNone/>
            </a:pPr>
            <a:r>
              <a:rPr sz="2000" b="1" dirty="0">
                <a:solidFill>
                  <a:srgbClr val="000000"/>
                </a:solidFill>
                <a:latin typeface="Arial" panose="020B0604020202020204" pitchFamily="34" charset="0"/>
              </a:rPr>
              <a:t>Các tội phá hoại hòa bình, chống loài người và tội </a:t>
            </a:r>
            <a:endParaRPr sz="2000" b="1" dirty="0">
              <a:solidFill>
                <a:srgbClr val="000000"/>
              </a:solidFill>
              <a:latin typeface="Arial" panose="020B0604020202020204" pitchFamily="34" charset="0"/>
            </a:endParaRPr>
          </a:p>
          <a:p>
            <a:pPr lvl="0" eaLnBrk="1" hangingPunct="1">
              <a:lnSpc>
                <a:spcPct val="150000"/>
              </a:lnSpc>
              <a:buNone/>
            </a:pPr>
            <a:r>
              <a:rPr sz="2000" b="1" dirty="0">
                <a:solidFill>
                  <a:srgbClr val="000000"/>
                </a:solidFill>
                <a:latin typeface="Arial" panose="020B0604020202020204" pitchFamily="34" charset="0"/>
              </a:rPr>
              <a:t>phạm chiến tranh</a:t>
            </a:r>
            <a:endParaRPr sz="2000" b="1" dirty="0">
              <a:solidFill>
                <a:srgbClr val="000000"/>
              </a:solidFill>
              <a:latin typeface="Arial" panose="020B0604020202020204" pitchFamily="34" charset="0"/>
            </a:endParaRPr>
          </a:p>
        </p:txBody>
      </p:sp>
      <p:sp>
        <p:nvSpPr>
          <p:cNvPr id="19" name="Line 18"/>
          <p:cNvSpPr>
            <a:spLocks noChangeShapeType="1"/>
          </p:cNvSpPr>
          <p:nvPr/>
        </p:nvSpPr>
        <p:spPr bwMode="auto">
          <a:xfrm>
            <a:off x="1524000" y="3371850"/>
            <a:ext cx="914400" cy="2616200"/>
          </a:xfrm>
          <a:prstGeom prst="line">
            <a:avLst/>
          </a:prstGeom>
        </p:spPr>
        <p:style>
          <a:lnRef idx="3">
            <a:schemeClr val="accent5"/>
          </a:lnRef>
          <a:fillRef idx="0">
            <a:schemeClr val="accent5"/>
          </a:fillRef>
          <a:effectRef idx="2">
            <a:schemeClr val="accent5"/>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slow">
    <p:split orient="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Text Box 4"/>
          <p:cNvSpPr txBox="1"/>
          <p:nvPr/>
        </p:nvSpPr>
        <p:spPr>
          <a:xfrm>
            <a:off x="7315200" y="6491288"/>
            <a:ext cx="381000" cy="3667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FontTx/>
              <a:buNone/>
            </a:pPr>
            <a:endParaRPr lang="en-US" altLang="en-US" sz="1800" dirty="0">
              <a:latin typeface="Arial" panose="020B0604020202020204" pitchFamily="34" charset="0"/>
              <a:ea typeface="Arial" panose="020B0604020202020204" pitchFamily="34" charset="0"/>
            </a:endParaRPr>
          </a:p>
        </p:txBody>
      </p:sp>
      <p:sp>
        <p:nvSpPr>
          <p:cNvPr id="33795" name="WordArt 8"/>
          <p:cNvSpPr>
            <a:spLocks noTextEdit="1"/>
          </p:cNvSpPr>
          <p:nvPr/>
        </p:nvSpPr>
        <p:spPr>
          <a:xfrm>
            <a:off x="1828800" y="762000"/>
            <a:ext cx="6172200" cy="914400"/>
          </a:xfrm>
          <a:prstGeom prst="rect">
            <a:avLst/>
          </a:prstGeom>
        </p:spPr>
        <p:txBody>
          <a:bodyPr wrap="none" fromWordArt="1">
            <a:prstTxWarp prst="textArchUp">
              <a:avLst>
                <a:gd name="adj" fmla="val 10800026"/>
              </a:avLst>
            </a:prstTxWarp>
            <a:normAutofit/>
          </a:bodyPr>
          <a:p>
            <a:pPr algn="ctr"/>
            <a:r>
              <a:rPr lang="en-US" sz="3600">
                <a:ln w="9525" cap="flat" cmpd="sng">
                  <a:solidFill>
                    <a:srgbClr val="000000"/>
                  </a:solidFill>
                  <a:prstDash val="solid"/>
                  <a:headEnd type="none" w="med" len="med"/>
                  <a:tailEnd type="none" w="med" len="med"/>
                </a:ln>
                <a:solidFill>
                  <a:srgbClr val="FF0000"/>
                </a:solidFill>
                <a:latin typeface="Times New Roman" panose="02020603050405020304" pitchFamily="18" charset="0"/>
                <a:ea typeface="Times New Roman" panose="02020603050405020304" pitchFamily="18" charset="0"/>
              </a:rPr>
              <a:t>3. LUẬT TỐ TỤNG HÌNH SỰ</a:t>
            </a:r>
            <a:endParaRPr lang="en-US" sz="3600">
              <a:ln w="9525" cap="flat" cmpd="sng">
                <a:solidFill>
                  <a:srgbClr val="000000"/>
                </a:solidFill>
                <a:prstDash val="solid"/>
                <a:headEnd type="none" w="med" len="med"/>
                <a:tailEnd type="none" w="med" len="med"/>
              </a:ln>
              <a:solidFill>
                <a:srgbClr val="FF0000"/>
              </a:solidFill>
              <a:latin typeface="Times New Roman" panose="02020603050405020304" pitchFamily="18" charset="0"/>
              <a:ea typeface="Times New Roman" panose="02020603050405020304" pitchFamily="18" charset="0"/>
            </a:endParaRPr>
          </a:p>
        </p:txBody>
      </p:sp>
      <p:grpSp>
        <p:nvGrpSpPr>
          <p:cNvPr id="2" name="Group 9"/>
          <p:cNvGrpSpPr/>
          <p:nvPr/>
        </p:nvGrpSpPr>
        <p:grpSpPr>
          <a:xfrm rot="961823">
            <a:off x="5664200" y="1365250"/>
            <a:ext cx="3124200" cy="2286000"/>
            <a:chOff x="1208" y="738"/>
            <a:chExt cx="1728" cy="1296"/>
          </a:xfrm>
        </p:grpSpPr>
        <p:pic>
          <p:nvPicPr>
            <p:cNvPr id="23558" name="Picture 10" descr="Raio"/>
            <p:cNvPicPr>
              <a:picLocks noChangeAspect="1" noChangeArrowheads="1"/>
            </p:cNvPicPr>
            <p:nvPr/>
          </p:nvPicPr>
          <p:blipFill>
            <a:blip r:embed="rId1">
              <a:duotone>
                <a:prstClr val="black"/>
                <a:schemeClr val="accent1">
                  <a:tint val="45000"/>
                  <a:satMod val="400000"/>
                </a:schemeClr>
              </a:duotone>
            </a:blip>
            <a:srcRect/>
            <a:stretch>
              <a:fillRect/>
            </a:stretch>
          </p:blipFill>
          <p:spPr bwMode="auto">
            <a:xfrm>
              <a:off x="1208" y="738"/>
              <a:ext cx="1728" cy="1296"/>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3799" name="Text Box 11"/>
            <p:cNvSpPr txBox="1"/>
            <p:nvPr/>
          </p:nvSpPr>
          <p:spPr>
            <a:xfrm>
              <a:off x="1485" y="1092"/>
              <a:ext cx="1296" cy="314"/>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FontTx/>
                <a:buNone/>
              </a:pPr>
              <a:r>
                <a:rPr lang="en-US" altLang="en-US" sz="3000" b="1" dirty="0">
                  <a:solidFill>
                    <a:schemeClr val="bg1"/>
                  </a:solidFill>
                  <a:latin typeface="Arial" panose="020B0604020202020204" pitchFamily="34" charset="0"/>
                  <a:cs typeface="Arial" panose="020B0604020202020204" pitchFamily="34" charset="0"/>
                </a:rPr>
                <a:t>Khái niệm</a:t>
              </a:r>
              <a:endParaRPr lang="en-US" altLang="en-US" sz="3000" b="1" dirty="0">
                <a:solidFill>
                  <a:schemeClr val="bg1"/>
                </a:solidFill>
                <a:latin typeface="Arial" panose="020B0604020202020204" pitchFamily="34" charset="0"/>
                <a:ea typeface="Arial" panose="020B0604020202020204" pitchFamily="34" charset="0"/>
              </a:endParaRPr>
            </a:p>
          </p:txBody>
        </p:sp>
      </p:grpSp>
      <p:grpSp>
        <p:nvGrpSpPr>
          <p:cNvPr id="3" name="Group 12"/>
          <p:cNvGrpSpPr/>
          <p:nvPr/>
        </p:nvGrpSpPr>
        <p:grpSpPr bwMode="auto">
          <a:xfrm>
            <a:off x="152400" y="2286000"/>
            <a:ext cx="6324600" cy="3505200"/>
            <a:chOff x="672" y="1872"/>
            <a:chExt cx="2729" cy="2208"/>
          </a:xfrm>
          <a:gradFill>
            <a:gsLst>
              <a:gs pos="0">
                <a:srgbClr val="FFEFD1"/>
              </a:gs>
              <a:gs pos="64999">
                <a:srgbClr val="F0EBD5"/>
              </a:gs>
              <a:gs pos="100000">
                <a:srgbClr val="D1C39F"/>
              </a:gs>
            </a:gsLst>
            <a:lin ang="5400000" scaled="0"/>
          </a:gradFill>
        </p:grpSpPr>
        <p:sp>
          <p:nvSpPr>
            <p:cNvPr id="114697" name="AutoShape 13"/>
            <p:cNvSpPr>
              <a:spLocks noChangeArrowheads="1"/>
            </p:cNvSpPr>
            <p:nvPr/>
          </p:nvSpPr>
          <p:spPr bwMode="auto">
            <a:xfrm>
              <a:off x="672" y="1872"/>
              <a:ext cx="2729" cy="2208"/>
            </a:xfrm>
            <a:prstGeom prst="verticalScroll">
              <a:avLst>
                <a:gd name="adj" fmla="val 12500"/>
              </a:avLst>
            </a:prstGeom>
            <a:solidFill>
              <a:srgbClr val="FFCCFF"/>
            </a:solidFill>
            <a:ln w="9525">
              <a:solidFill>
                <a:schemeClr val="tx1"/>
              </a:solidFill>
              <a:round/>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114698" name="Text Box 14"/>
            <p:cNvSpPr txBox="1">
              <a:spLocks noChangeArrowheads="1"/>
            </p:cNvSpPr>
            <p:nvPr/>
          </p:nvSpPr>
          <p:spPr bwMode="auto">
            <a:xfrm>
              <a:off x="996" y="2269"/>
              <a:ext cx="2081" cy="1570"/>
            </a:xfrm>
            <a:prstGeom prst="rect">
              <a:avLst/>
            </a:prstGeom>
            <a:solidFill>
              <a:schemeClr val="bg1"/>
            </a:solidFill>
            <a:ln w="9525">
              <a:noFill/>
              <a:miter lim="800000"/>
            </a:ln>
          </p:spPr>
          <p:txBody>
            <a:bodyPr>
              <a:spAutoFit/>
            </a:bodyPr>
            <a:lstStyle/>
            <a:p>
              <a:pPr marL="0" marR="0" lvl="0" indent="0" algn="just" defTabSz="914400" rtl="0" eaLnBrk="1" fontAlgn="base" latinLnBrk="0" hangingPunct="1">
                <a:lnSpc>
                  <a:spcPct val="100000"/>
                </a:lnSpc>
                <a:spcBef>
                  <a:spcPct val="50000"/>
                </a:spcBef>
                <a:spcAft>
                  <a:spcPct val="0"/>
                </a:spcAft>
                <a:buClrTx/>
                <a:buSzTx/>
                <a:buFontTx/>
                <a:buNone/>
                <a:defRPr/>
              </a:pPr>
              <a:r>
                <a:rPr kumimoji="0" lang="en-US" sz="2600" b="0" i="0" u="none" strike="noStrike" kern="1200" cap="none" spc="0" normalizeH="0" baseline="0" noProof="0" dirty="0" err="1">
                  <a:ln>
                    <a:noFill/>
                  </a:ln>
                  <a:solidFill>
                    <a:schemeClr val="tx1"/>
                  </a:solidFill>
                  <a:effectLst/>
                  <a:uLnTx/>
                  <a:uFillTx/>
                  <a:latin typeface="Arial" panose="020B0604020202020204" pitchFamily="34" charset="0"/>
                  <a:ea typeface="+mn-ea"/>
                  <a:cs typeface="Arial" panose="020B0604020202020204" pitchFamily="34" charset="0"/>
                </a:rPr>
                <a:t>Luật</a:t>
              </a:r>
              <a:r>
                <a:rPr kumimoji="0" lang="en-US" sz="26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600" b="0" i="0" u="none" strike="noStrike" kern="1200" cap="none" spc="0" normalizeH="0" baseline="0" noProof="0" dirty="0" err="1">
                  <a:ln>
                    <a:noFill/>
                  </a:ln>
                  <a:solidFill>
                    <a:schemeClr val="tx1"/>
                  </a:solidFill>
                  <a:effectLst/>
                  <a:uLnTx/>
                  <a:uFillTx/>
                  <a:latin typeface="Arial" panose="020B0604020202020204" pitchFamily="34" charset="0"/>
                  <a:ea typeface="+mn-ea"/>
                  <a:cs typeface="Arial" panose="020B0604020202020204" pitchFamily="34" charset="0"/>
                </a:rPr>
                <a:t>tố</a:t>
              </a:r>
              <a:r>
                <a:rPr kumimoji="0" lang="en-US" sz="26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600" b="0" i="0" u="none" strike="noStrike" kern="1200" cap="none" spc="0" normalizeH="0" baseline="0" noProof="0" dirty="0" err="1">
                  <a:ln>
                    <a:noFill/>
                  </a:ln>
                  <a:solidFill>
                    <a:schemeClr val="tx1"/>
                  </a:solidFill>
                  <a:effectLst/>
                  <a:uLnTx/>
                  <a:uFillTx/>
                  <a:latin typeface="Arial" panose="020B0604020202020204" pitchFamily="34" charset="0"/>
                  <a:ea typeface="+mn-ea"/>
                  <a:cs typeface="Arial" panose="020B0604020202020204" pitchFamily="34" charset="0"/>
                </a:rPr>
                <a:t>tụng</a:t>
              </a:r>
              <a:r>
                <a:rPr kumimoji="0" lang="en-US" sz="26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600" b="0" i="0" u="none" strike="noStrike" kern="1200" cap="none" spc="0" normalizeH="0" baseline="0" noProof="0" dirty="0" err="1">
                  <a:ln>
                    <a:noFill/>
                  </a:ln>
                  <a:solidFill>
                    <a:schemeClr val="tx1"/>
                  </a:solidFill>
                  <a:effectLst/>
                  <a:uLnTx/>
                  <a:uFillTx/>
                  <a:latin typeface="Arial" panose="020B0604020202020204" pitchFamily="34" charset="0"/>
                  <a:ea typeface="+mn-ea"/>
                  <a:cs typeface="Arial" panose="020B0604020202020204" pitchFamily="34" charset="0"/>
                </a:rPr>
                <a:t>hình</a:t>
              </a:r>
              <a:r>
                <a:rPr kumimoji="0" lang="en-US" sz="26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600" b="0" i="0" u="none" strike="noStrike" kern="1200" cap="none" spc="0" normalizeH="0" baseline="0" noProof="0" dirty="0" err="1">
                  <a:ln>
                    <a:noFill/>
                  </a:ln>
                  <a:solidFill>
                    <a:schemeClr val="tx1"/>
                  </a:solidFill>
                  <a:effectLst/>
                  <a:uLnTx/>
                  <a:uFillTx/>
                  <a:latin typeface="Arial" panose="020B0604020202020204" pitchFamily="34" charset="0"/>
                  <a:ea typeface="+mn-ea"/>
                  <a:cs typeface="Arial" panose="020B0604020202020204" pitchFamily="34" charset="0"/>
                </a:rPr>
                <a:t>sự</a:t>
              </a:r>
              <a:r>
                <a:rPr kumimoji="0" lang="en-US" sz="26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600" b="0" i="0" u="none" strike="noStrike" kern="1200" cap="none" spc="0" normalizeH="0" baseline="0" noProof="0" dirty="0" err="1">
                  <a:ln>
                    <a:noFill/>
                  </a:ln>
                  <a:solidFill>
                    <a:schemeClr val="tx1"/>
                  </a:solidFill>
                  <a:effectLst/>
                  <a:uLnTx/>
                  <a:uFillTx/>
                  <a:latin typeface="Arial" panose="020B0604020202020204" pitchFamily="34" charset="0"/>
                  <a:ea typeface="+mn-ea"/>
                  <a:cs typeface="Arial" panose="020B0604020202020204" pitchFamily="34" charset="0"/>
                </a:rPr>
                <a:t>là</a:t>
              </a:r>
              <a:r>
                <a:rPr kumimoji="0" lang="en-US" sz="26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600" b="0" i="0" u="none" strike="noStrike" kern="1200" cap="none" spc="0" normalizeH="0" baseline="0" noProof="0" dirty="0" err="1">
                  <a:ln>
                    <a:noFill/>
                  </a:ln>
                  <a:solidFill>
                    <a:schemeClr val="tx1"/>
                  </a:solidFill>
                  <a:effectLst/>
                  <a:uLnTx/>
                  <a:uFillTx/>
                  <a:latin typeface="Arial" panose="020B0604020202020204" pitchFamily="34" charset="0"/>
                  <a:ea typeface="+mn-ea"/>
                  <a:cs typeface="Arial" panose="020B0604020202020204" pitchFamily="34" charset="0"/>
                </a:rPr>
                <a:t>hệ</a:t>
              </a:r>
              <a:r>
                <a:rPr kumimoji="0" lang="en-US" sz="26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600" b="0" i="0" u="none" strike="noStrike" kern="1200" cap="none" spc="0" normalizeH="0" baseline="0" noProof="0" dirty="0" err="1">
                  <a:ln>
                    <a:noFill/>
                  </a:ln>
                  <a:solidFill>
                    <a:schemeClr val="tx1"/>
                  </a:solidFill>
                  <a:effectLst/>
                  <a:uLnTx/>
                  <a:uFillTx/>
                  <a:latin typeface="Arial" panose="020B0604020202020204" pitchFamily="34" charset="0"/>
                  <a:ea typeface="+mn-ea"/>
                  <a:cs typeface="Arial" panose="020B0604020202020204" pitchFamily="34" charset="0"/>
                </a:rPr>
                <a:t>thống</a:t>
              </a:r>
              <a:r>
                <a:rPr kumimoji="0" lang="en-US" sz="26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600" b="0" i="0" u="none" strike="noStrike" kern="1200" cap="none" spc="0" normalizeH="0" baseline="0" noProof="0" dirty="0" err="1">
                  <a:ln>
                    <a:noFill/>
                  </a:ln>
                  <a:solidFill>
                    <a:schemeClr val="tx1"/>
                  </a:solidFill>
                  <a:effectLst/>
                  <a:uLnTx/>
                  <a:uFillTx/>
                  <a:latin typeface="Arial" panose="020B0604020202020204" pitchFamily="34" charset="0"/>
                  <a:ea typeface="+mn-ea"/>
                  <a:cs typeface="Arial" panose="020B0604020202020204" pitchFamily="34" charset="0"/>
                </a:rPr>
                <a:t>các</a:t>
              </a:r>
              <a:r>
                <a:rPr kumimoji="0" lang="en-US" sz="26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600" b="0" i="0" u="none" strike="noStrike" kern="1200" cap="none" spc="0" normalizeH="0" baseline="0" noProof="0" dirty="0" err="1">
                  <a:ln>
                    <a:noFill/>
                  </a:ln>
                  <a:solidFill>
                    <a:schemeClr val="tx1"/>
                  </a:solidFill>
                  <a:effectLst/>
                  <a:uLnTx/>
                  <a:uFillTx/>
                  <a:latin typeface="Arial" panose="020B0604020202020204" pitchFamily="34" charset="0"/>
                  <a:ea typeface="+mn-ea"/>
                  <a:cs typeface="Arial" panose="020B0604020202020204" pitchFamily="34" charset="0"/>
                </a:rPr>
                <a:t>quy</a:t>
              </a:r>
              <a:r>
                <a:rPr kumimoji="0" lang="en-US" sz="26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600" b="0" i="0" u="none" strike="noStrike" kern="1200" cap="none" spc="0" normalizeH="0" baseline="0" noProof="0" dirty="0" err="1">
                  <a:ln>
                    <a:noFill/>
                  </a:ln>
                  <a:solidFill>
                    <a:schemeClr val="tx1"/>
                  </a:solidFill>
                  <a:effectLst/>
                  <a:uLnTx/>
                  <a:uFillTx/>
                  <a:latin typeface="Arial" panose="020B0604020202020204" pitchFamily="34" charset="0"/>
                  <a:ea typeface="+mn-ea"/>
                  <a:cs typeface="Arial" panose="020B0604020202020204" pitchFamily="34" charset="0"/>
                </a:rPr>
                <a:t>phạm</a:t>
              </a:r>
              <a:r>
                <a:rPr kumimoji="0" lang="en-US" sz="26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600" b="0" i="0" u="none" strike="noStrike" kern="1200" cap="none" spc="0" normalizeH="0" baseline="0" noProof="0" dirty="0" err="1">
                  <a:ln>
                    <a:noFill/>
                  </a:ln>
                  <a:solidFill>
                    <a:schemeClr val="tx1"/>
                  </a:solidFill>
                  <a:effectLst/>
                  <a:uLnTx/>
                  <a:uFillTx/>
                  <a:latin typeface="Arial" panose="020B0604020202020204" pitchFamily="34" charset="0"/>
                  <a:ea typeface="+mn-ea"/>
                  <a:cs typeface="Arial" panose="020B0604020202020204" pitchFamily="34" charset="0"/>
                </a:rPr>
                <a:t>pháp</a:t>
              </a:r>
              <a:r>
                <a:rPr kumimoji="0" lang="en-US" sz="26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600" b="0" i="0" u="none" strike="noStrike" kern="1200" cap="none" spc="0" normalizeH="0" baseline="0" noProof="0" dirty="0" err="1">
                  <a:ln>
                    <a:noFill/>
                  </a:ln>
                  <a:solidFill>
                    <a:schemeClr val="tx1"/>
                  </a:solidFill>
                  <a:effectLst/>
                  <a:uLnTx/>
                  <a:uFillTx/>
                  <a:latin typeface="Arial" panose="020B0604020202020204" pitchFamily="34" charset="0"/>
                  <a:ea typeface="+mn-ea"/>
                  <a:cs typeface="Arial" panose="020B0604020202020204" pitchFamily="34" charset="0"/>
                </a:rPr>
                <a:t>luật</a:t>
              </a:r>
              <a:r>
                <a:rPr kumimoji="0" lang="en-US" sz="26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600" b="0" i="0" u="none" strike="noStrike" kern="1200" cap="none" spc="0" normalizeH="0" baseline="0" noProof="0" dirty="0" err="1">
                  <a:ln>
                    <a:noFill/>
                  </a:ln>
                  <a:solidFill>
                    <a:schemeClr val="tx1"/>
                  </a:solidFill>
                  <a:effectLst/>
                  <a:uLnTx/>
                  <a:uFillTx/>
                  <a:latin typeface="Arial" panose="020B0604020202020204" pitchFamily="34" charset="0"/>
                  <a:ea typeface="+mn-ea"/>
                  <a:cs typeface="Arial" panose="020B0604020202020204" pitchFamily="34" charset="0"/>
                </a:rPr>
                <a:t>điều</a:t>
              </a:r>
              <a:r>
                <a:rPr kumimoji="0" lang="en-US" sz="26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600" b="0" i="0" u="none" strike="noStrike" kern="1200" cap="none" spc="0" normalizeH="0" baseline="0" noProof="0" dirty="0" err="1">
                  <a:ln>
                    <a:noFill/>
                  </a:ln>
                  <a:solidFill>
                    <a:schemeClr val="tx1"/>
                  </a:solidFill>
                  <a:effectLst/>
                  <a:uLnTx/>
                  <a:uFillTx/>
                  <a:latin typeface="Arial" panose="020B0604020202020204" pitchFamily="34" charset="0"/>
                  <a:ea typeface="+mn-ea"/>
                  <a:cs typeface="Arial" panose="020B0604020202020204" pitchFamily="34" charset="0"/>
                </a:rPr>
                <a:t>chỉnh</a:t>
              </a:r>
              <a:r>
                <a:rPr kumimoji="0" lang="en-US" sz="26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600" b="0" i="0" u="none" strike="noStrike" kern="1200" cap="none" spc="0" normalizeH="0" baseline="0" noProof="0" dirty="0" err="1">
                  <a:ln>
                    <a:noFill/>
                  </a:ln>
                  <a:solidFill>
                    <a:schemeClr val="tx1"/>
                  </a:solidFill>
                  <a:effectLst/>
                  <a:uLnTx/>
                  <a:uFillTx/>
                  <a:latin typeface="Arial" panose="020B0604020202020204" pitchFamily="34" charset="0"/>
                  <a:ea typeface="+mn-ea"/>
                  <a:cs typeface="Arial" panose="020B0604020202020204" pitchFamily="34" charset="0"/>
                </a:rPr>
                <a:t>những</a:t>
              </a:r>
              <a:r>
                <a:rPr kumimoji="0" lang="en-US" sz="26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600" b="0" i="0" u="none" strike="noStrike" kern="1200" cap="none" spc="0" normalizeH="0" baseline="0" noProof="0" dirty="0" err="1">
                  <a:ln>
                    <a:noFill/>
                  </a:ln>
                  <a:solidFill>
                    <a:schemeClr val="tx1"/>
                  </a:solidFill>
                  <a:effectLst/>
                  <a:uLnTx/>
                  <a:uFillTx/>
                  <a:latin typeface="Arial" panose="020B0604020202020204" pitchFamily="34" charset="0"/>
                  <a:ea typeface="+mn-ea"/>
                  <a:cs typeface="Arial" panose="020B0604020202020204" pitchFamily="34" charset="0"/>
                </a:rPr>
                <a:t>quan</a:t>
              </a:r>
              <a:r>
                <a:rPr kumimoji="0" lang="en-US" sz="26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600" b="0" i="0" u="none" strike="noStrike" kern="1200" cap="none" spc="0" normalizeH="0" baseline="0" noProof="0" dirty="0" err="1">
                  <a:ln>
                    <a:noFill/>
                  </a:ln>
                  <a:solidFill>
                    <a:schemeClr val="tx1"/>
                  </a:solidFill>
                  <a:effectLst/>
                  <a:uLnTx/>
                  <a:uFillTx/>
                  <a:latin typeface="Arial" panose="020B0604020202020204" pitchFamily="34" charset="0"/>
                  <a:ea typeface="+mn-ea"/>
                  <a:cs typeface="Arial" panose="020B0604020202020204" pitchFamily="34" charset="0"/>
                </a:rPr>
                <a:t>hệ</a:t>
              </a:r>
              <a:r>
                <a:rPr kumimoji="0" lang="en-US" sz="26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600" b="0" i="0" u="none" strike="noStrike" kern="1200" cap="none" spc="0" normalizeH="0" baseline="0" noProof="0" dirty="0" err="1">
                  <a:ln>
                    <a:noFill/>
                  </a:ln>
                  <a:solidFill>
                    <a:schemeClr val="tx1"/>
                  </a:solidFill>
                  <a:effectLst/>
                  <a:uLnTx/>
                  <a:uFillTx/>
                  <a:latin typeface="Arial" panose="020B0604020202020204" pitchFamily="34" charset="0"/>
                  <a:ea typeface="+mn-ea"/>
                  <a:cs typeface="Arial" panose="020B0604020202020204" pitchFamily="34" charset="0"/>
                </a:rPr>
                <a:t>xã</a:t>
              </a:r>
              <a:r>
                <a:rPr kumimoji="0" lang="en-US" sz="26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600" b="0" i="0" u="none" strike="noStrike" kern="1200" cap="none" spc="0" normalizeH="0" baseline="0" noProof="0" dirty="0" err="1">
                  <a:ln>
                    <a:noFill/>
                  </a:ln>
                  <a:solidFill>
                    <a:schemeClr val="tx1"/>
                  </a:solidFill>
                  <a:effectLst/>
                  <a:uLnTx/>
                  <a:uFillTx/>
                  <a:latin typeface="Arial" panose="020B0604020202020204" pitchFamily="34" charset="0"/>
                  <a:ea typeface="+mn-ea"/>
                  <a:cs typeface="Arial" panose="020B0604020202020204" pitchFamily="34" charset="0"/>
                </a:rPr>
                <a:t>hội</a:t>
              </a:r>
              <a:r>
                <a:rPr kumimoji="0" lang="en-US" sz="26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600" b="0" i="0" u="none" strike="noStrike" kern="1200" cap="none" spc="0" normalizeH="0" baseline="0" noProof="0" dirty="0" err="1">
                  <a:ln>
                    <a:noFill/>
                  </a:ln>
                  <a:solidFill>
                    <a:schemeClr val="tx1"/>
                  </a:solidFill>
                  <a:effectLst/>
                  <a:uLnTx/>
                  <a:uFillTx/>
                  <a:latin typeface="Arial" panose="020B0604020202020204" pitchFamily="34" charset="0"/>
                  <a:ea typeface="+mn-ea"/>
                  <a:cs typeface="Arial" panose="020B0604020202020204" pitchFamily="34" charset="0"/>
                </a:rPr>
                <a:t>phát</a:t>
              </a:r>
              <a:r>
                <a:rPr kumimoji="0" lang="en-US" sz="26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600" b="0" i="0" u="none" strike="noStrike" kern="1200" cap="none" spc="0" normalizeH="0" baseline="0" noProof="0" dirty="0" err="1">
                  <a:ln>
                    <a:noFill/>
                  </a:ln>
                  <a:solidFill>
                    <a:schemeClr val="tx1"/>
                  </a:solidFill>
                  <a:effectLst/>
                  <a:uLnTx/>
                  <a:uFillTx/>
                  <a:latin typeface="Arial" panose="020B0604020202020204" pitchFamily="34" charset="0"/>
                  <a:ea typeface="+mn-ea"/>
                  <a:cs typeface="Arial" panose="020B0604020202020204" pitchFamily="34" charset="0"/>
                </a:rPr>
                <a:t>sinh</a:t>
              </a:r>
              <a:r>
                <a:rPr kumimoji="0" lang="en-US" sz="26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600" b="0" i="0" u="none" strike="noStrike" kern="1200" cap="none" spc="0" normalizeH="0" baseline="0" noProof="0" dirty="0" err="1">
                  <a:ln>
                    <a:noFill/>
                  </a:ln>
                  <a:solidFill>
                    <a:schemeClr val="tx1"/>
                  </a:solidFill>
                  <a:effectLst/>
                  <a:uLnTx/>
                  <a:uFillTx/>
                  <a:latin typeface="Arial" panose="020B0604020202020204" pitchFamily="34" charset="0"/>
                  <a:ea typeface="+mn-ea"/>
                  <a:cs typeface="Arial" panose="020B0604020202020204" pitchFamily="34" charset="0"/>
                </a:rPr>
                <a:t>trong</a:t>
              </a:r>
              <a:r>
                <a:rPr kumimoji="0" lang="en-US" sz="26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600" b="0" i="0" u="none" strike="noStrike" kern="1200" cap="none" spc="0" normalizeH="0" baseline="0" noProof="0" dirty="0" err="1">
                  <a:ln>
                    <a:noFill/>
                  </a:ln>
                  <a:solidFill>
                    <a:schemeClr val="tx1"/>
                  </a:solidFill>
                  <a:effectLst/>
                  <a:uLnTx/>
                  <a:uFillTx/>
                  <a:latin typeface="Arial" panose="020B0604020202020204" pitchFamily="34" charset="0"/>
                  <a:ea typeface="+mn-ea"/>
                  <a:cs typeface="Arial" panose="020B0604020202020204" pitchFamily="34" charset="0"/>
                </a:rPr>
                <a:t>qúa</a:t>
              </a:r>
              <a:r>
                <a:rPr kumimoji="0" lang="en-US" sz="26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600" b="0" i="0" u="none" strike="noStrike" kern="1200" cap="none" spc="0" normalizeH="0" baseline="0" noProof="0" dirty="0" err="1">
                  <a:ln>
                    <a:noFill/>
                  </a:ln>
                  <a:solidFill>
                    <a:schemeClr val="tx1"/>
                  </a:solidFill>
                  <a:effectLst/>
                  <a:uLnTx/>
                  <a:uFillTx/>
                  <a:latin typeface="Arial" panose="020B0604020202020204" pitchFamily="34" charset="0"/>
                  <a:ea typeface="+mn-ea"/>
                  <a:cs typeface="Arial" panose="020B0604020202020204" pitchFamily="34" charset="0"/>
                </a:rPr>
                <a:t>trình</a:t>
              </a:r>
              <a:r>
                <a:rPr kumimoji="0" lang="en-US" sz="26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600" b="0" i="0" u="none" strike="noStrike" kern="1200" cap="none" spc="0" normalizeH="0" baseline="0" noProof="0" dirty="0" err="1">
                  <a:ln>
                    <a:noFill/>
                  </a:ln>
                  <a:solidFill>
                    <a:schemeClr val="tx1"/>
                  </a:solidFill>
                  <a:effectLst/>
                  <a:uLnTx/>
                  <a:uFillTx/>
                  <a:latin typeface="Arial" panose="020B0604020202020204" pitchFamily="34" charset="0"/>
                  <a:ea typeface="+mn-ea"/>
                  <a:cs typeface="Arial" panose="020B0604020202020204" pitchFamily="34" charset="0"/>
                </a:rPr>
                <a:t>khởi</a:t>
              </a:r>
              <a:r>
                <a:rPr kumimoji="0" lang="en-US" sz="26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600" b="0" i="0" u="none" strike="noStrike" kern="1200" cap="none" spc="0" normalizeH="0" baseline="0" noProof="0" dirty="0" err="1">
                  <a:ln>
                    <a:noFill/>
                  </a:ln>
                  <a:solidFill>
                    <a:schemeClr val="tx1"/>
                  </a:solidFill>
                  <a:effectLst/>
                  <a:uLnTx/>
                  <a:uFillTx/>
                  <a:latin typeface="Arial" panose="020B0604020202020204" pitchFamily="34" charset="0"/>
                  <a:ea typeface="+mn-ea"/>
                  <a:cs typeface="Arial" panose="020B0604020202020204" pitchFamily="34" charset="0"/>
                </a:rPr>
                <a:t>tố</a:t>
              </a:r>
              <a:r>
                <a:rPr kumimoji="0" lang="en-US" sz="26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600" b="0" i="0" u="none" strike="noStrike" kern="1200" cap="none" spc="0" normalizeH="0" baseline="0" noProof="0" dirty="0" err="1">
                  <a:ln>
                    <a:noFill/>
                  </a:ln>
                  <a:solidFill>
                    <a:schemeClr val="tx1"/>
                  </a:solidFill>
                  <a:effectLst/>
                  <a:uLnTx/>
                  <a:uFillTx/>
                  <a:latin typeface="Arial" panose="020B0604020202020204" pitchFamily="34" charset="0"/>
                  <a:ea typeface="+mn-ea"/>
                  <a:cs typeface="Arial" panose="020B0604020202020204" pitchFamily="34" charset="0"/>
                </a:rPr>
                <a:t>điều</a:t>
              </a:r>
              <a:r>
                <a:rPr kumimoji="0" lang="en-US" sz="26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600" b="0" i="0" u="none" strike="noStrike" kern="1200" cap="none" spc="0" normalizeH="0" baseline="0" noProof="0" dirty="0" err="1">
                  <a:ln>
                    <a:noFill/>
                  </a:ln>
                  <a:solidFill>
                    <a:schemeClr val="tx1"/>
                  </a:solidFill>
                  <a:effectLst/>
                  <a:uLnTx/>
                  <a:uFillTx/>
                  <a:latin typeface="Arial" panose="020B0604020202020204" pitchFamily="34" charset="0"/>
                  <a:ea typeface="+mn-ea"/>
                  <a:cs typeface="Arial" panose="020B0604020202020204" pitchFamily="34" charset="0"/>
                </a:rPr>
                <a:t>tra</a:t>
              </a:r>
              <a:r>
                <a:rPr kumimoji="0" lang="en-US" sz="26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600" b="0" i="0" u="none" strike="noStrike" kern="1200" cap="none" spc="0" normalizeH="0" baseline="0" noProof="0" dirty="0" err="1">
                  <a:ln>
                    <a:noFill/>
                  </a:ln>
                  <a:solidFill>
                    <a:schemeClr val="tx1"/>
                  </a:solidFill>
                  <a:effectLst/>
                  <a:uLnTx/>
                  <a:uFillTx/>
                  <a:latin typeface="Arial" panose="020B0604020202020204" pitchFamily="34" charset="0"/>
                  <a:ea typeface="+mn-ea"/>
                  <a:cs typeface="Arial" panose="020B0604020202020204" pitchFamily="34" charset="0"/>
                </a:rPr>
                <a:t>truy</a:t>
              </a:r>
              <a:r>
                <a:rPr kumimoji="0" lang="en-US" sz="26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600" b="0" i="0" u="none" strike="noStrike" kern="1200" cap="none" spc="0" normalizeH="0" baseline="0" noProof="0" dirty="0" err="1">
                  <a:ln>
                    <a:noFill/>
                  </a:ln>
                  <a:solidFill>
                    <a:schemeClr val="tx1"/>
                  </a:solidFill>
                  <a:effectLst/>
                  <a:uLnTx/>
                  <a:uFillTx/>
                  <a:latin typeface="Arial" panose="020B0604020202020204" pitchFamily="34" charset="0"/>
                  <a:ea typeface="+mn-ea"/>
                  <a:cs typeface="Arial" panose="020B0604020202020204" pitchFamily="34" charset="0"/>
                </a:rPr>
                <a:t>tố</a:t>
              </a:r>
              <a:r>
                <a:rPr kumimoji="0" lang="en-US" sz="26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600" b="0" i="0" u="none" strike="noStrike" kern="1200" cap="none" spc="0" normalizeH="0" baseline="0" noProof="0" dirty="0" err="1">
                  <a:ln>
                    <a:noFill/>
                  </a:ln>
                  <a:solidFill>
                    <a:schemeClr val="tx1"/>
                  </a:solidFill>
                  <a:effectLst/>
                  <a:uLnTx/>
                  <a:uFillTx/>
                  <a:latin typeface="Arial" panose="020B0604020202020204" pitchFamily="34" charset="0"/>
                  <a:ea typeface="+mn-ea"/>
                  <a:cs typeface="Arial" panose="020B0604020202020204" pitchFamily="34" charset="0"/>
                </a:rPr>
                <a:t>xét</a:t>
              </a:r>
              <a:r>
                <a:rPr kumimoji="0" lang="en-US" sz="26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600" b="0" i="0" u="none" strike="noStrike" kern="1200" cap="none" spc="0" normalizeH="0" baseline="0" noProof="0" dirty="0" err="1">
                  <a:ln>
                    <a:noFill/>
                  </a:ln>
                  <a:solidFill>
                    <a:schemeClr val="tx1"/>
                  </a:solidFill>
                  <a:effectLst/>
                  <a:uLnTx/>
                  <a:uFillTx/>
                  <a:latin typeface="Arial" panose="020B0604020202020204" pitchFamily="34" charset="0"/>
                  <a:ea typeface="+mn-ea"/>
                  <a:cs typeface="Arial" panose="020B0604020202020204" pitchFamily="34" charset="0"/>
                </a:rPr>
                <a:t>xử</a:t>
              </a:r>
              <a:r>
                <a:rPr kumimoji="0" lang="en-US" sz="26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600" b="0" i="0" u="none" strike="noStrike" kern="1200" cap="none" spc="0" normalizeH="0" baseline="0" noProof="0" dirty="0" err="1">
                  <a:ln>
                    <a:noFill/>
                  </a:ln>
                  <a:solidFill>
                    <a:schemeClr val="tx1"/>
                  </a:solidFill>
                  <a:effectLst/>
                  <a:uLnTx/>
                  <a:uFillTx/>
                  <a:latin typeface="Arial" panose="020B0604020202020204" pitchFamily="34" charset="0"/>
                  <a:ea typeface="+mn-ea"/>
                  <a:cs typeface="Arial" panose="020B0604020202020204" pitchFamily="34" charset="0"/>
                </a:rPr>
                <a:t>và</a:t>
              </a:r>
              <a:r>
                <a:rPr kumimoji="0" lang="en-US" sz="26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600" b="0" i="0" u="none" strike="noStrike" kern="1200" cap="none" spc="0" normalizeH="0" baseline="0" noProof="0" dirty="0" err="1">
                  <a:ln>
                    <a:noFill/>
                  </a:ln>
                  <a:solidFill>
                    <a:schemeClr val="tx1"/>
                  </a:solidFill>
                  <a:effectLst/>
                  <a:uLnTx/>
                  <a:uFillTx/>
                  <a:latin typeface="Arial" panose="020B0604020202020204" pitchFamily="34" charset="0"/>
                  <a:ea typeface="+mn-ea"/>
                  <a:cs typeface="Arial" panose="020B0604020202020204" pitchFamily="34" charset="0"/>
                </a:rPr>
                <a:t>thi</a:t>
              </a:r>
              <a:r>
                <a:rPr kumimoji="0" lang="en-US" sz="26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600" b="0" i="0" u="none" strike="noStrike" kern="1200" cap="none" spc="0" normalizeH="0" baseline="0" noProof="0" dirty="0" err="1">
                  <a:ln>
                    <a:noFill/>
                  </a:ln>
                  <a:solidFill>
                    <a:schemeClr val="tx1"/>
                  </a:solidFill>
                  <a:effectLst/>
                  <a:uLnTx/>
                  <a:uFillTx/>
                  <a:latin typeface="Arial" panose="020B0604020202020204" pitchFamily="34" charset="0"/>
                  <a:ea typeface="+mn-ea"/>
                  <a:cs typeface="Arial" panose="020B0604020202020204" pitchFamily="34" charset="0"/>
                </a:rPr>
                <a:t>hành</a:t>
              </a:r>
              <a:r>
                <a:rPr kumimoji="0" lang="en-US" sz="26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600" b="0" i="0" u="none" strike="noStrike" kern="1200" cap="none" spc="0" normalizeH="0" baseline="0" noProof="0" dirty="0" err="1">
                  <a:ln>
                    <a:noFill/>
                  </a:ln>
                  <a:solidFill>
                    <a:schemeClr val="tx1"/>
                  </a:solidFill>
                  <a:effectLst/>
                  <a:uLnTx/>
                  <a:uFillTx/>
                  <a:latin typeface="Arial" panose="020B0604020202020204" pitchFamily="34" charset="0"/>
                  <a:ea typeface="+mn-ea"/>
                  <a:cs typeface="Arial" panose="020B0604020202020204" pitchFamily="34" charset="0"/>
                </a:rPr>
                <a:t>án</a:t>
              </a:r>
              <a:r>
                <a:rPr kumimoji="0" lang="en-US" sz="26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600" b="0" i="0" u="none" strike="noStrike" kern="1200" cap="none" spc="0" normalizeH="0" baseline="0" noProof="0" dirty="0" err="1">
                  <a:ln>
                    <a:noFill/>
                  </a:ln>
                  <a:solidFill>
                    <a:schemeClr val="tx1"/>
                  </a:solidFill>
                  <a:effectLst/>
                  <a:uLnTx/>
                  <a:uFillTx/>
                  <a:latin typeface="Arial" panose="020B0604020202020204" pitchFamily="34" charset="0"/>
                  <a:ea typeface="+mn-ea"/>
                  <a:cs typeface="Arial" panose="020B0604020202020204" pitchFamily="34" charset="0"/>
                </a:rPr>
                <a:t>hình</a:t>
              </a:r>
              <a:r>
                <a:rPr kumimoji="0" lang="en-US" sz="26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sz="2600" b="0" i="0" u="none" strike="noStrike" kern="1200" cap="none" spc="0" normalizeH="0" baseline="0" noProof="0" dirty="0" err="1">
                  <a:ln>
                    <a:noFill/>
                  </a:ln>
                  <a:solidFill>
                    <a:schemeClr val="tx1"/>
                  </a:solidFill>
                  <a:effectLst/>
                  <a:uLnTx/>
                  <a:uFillTx/>
                  <a:latin typeface="Arial" panose="020B0604020202020204" pitchFamily="34" charset="0"/>
                  <a:ea typeface="+mn-ea"/>
                  <a:cs typeface="Arial" panose="020B0604020202020204" pitchFamily="34" charset="0"/>
                </a:rPr>
                <a:t>sự</a:t>
              </a:r>
              <a:r>
                <a:rPr kumimoji="0" lang="en-US" sz="26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t>
              </a:r>
              <a:endParaRPr kumimoji="0" lang="en-US" sz="26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p:txBody>
        </p:sp>
      </p:gr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gtEl>
                                        <p:attrNameLst>
                                          <p:attrName>style.visibility</p:attrName>
                                        </p:attrNameLst>
                                      </p:cBhvr>
                                      <p:to>
                                        <p:strVal val="visible"/>
                                      </p:to>
                                    </p:set>
                                    <p:animEffect transition="in" filter="blinds(horizontal)">
                                      <p:cBhvr>
                                        <p:cTn id="7" dur="500"/>
                                        <p:tgtEl>
                                          <p:spTgt spid="3379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Text Box 4"/>
          <p:cNvSpPr txBox="1"/>
          <p:nvPr/>
        </p:nvSpPr>
        <p:spPr>
          <a:xfrm>
            <a:off x="7315200" y="6491288"/>
            <a:ext cx="381000" cy="3667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FontTx/>
              <a:buNone/>
            </a:pPr>
            <a:endParaRPr lang="en-US" altLang="en-US" sz="1800" dirty="0">
              <a:latin typeface="Arial" panose="020B0604020202020204" pitchFamily="34" charset="0"/>
              <a:ea typeface="Arial" panose="020B0604020202020204" pitchFamily="34" charset="0"/>
            </a:endParaRPr>
          </a:p>
        </p:txBody>
      </p:sp>
      <p:sp>
        <p:nvSpPr>
          <p:cNvPr id="491544" name="Rectangle 24"/>
          <p:cNvSpPr/>
          <p:nvPr/>
        </p:nvSpPr>
        <p:spPr>
          <a:xfrm>
            <a:off x="914400" y="228600"/>
            <a:ext cx="7696200" cy="990600"/>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en-US" b="1" dirty="0">
                <a:solidFill>
                  <a:srgbClr val="7030A0"/>
                </a:solidFill>
                <a:latin typeface="Arial" panose="020B0604020202020204" pitchFamily="34" charset="0"/>
                <a:cs typeface="Arial" panose="020B0604020202020204" pitchFamily="34" charset="0"/>
              </a:rPr>
              <a:t>3. LUẬT TỐ HÌNH SỰ</a:t>
            </a:r>
            <a:endParaRPr lang="en-US" altLang="en-US" b="1" dirty="0">
              <a:solidFill>
                <a:srgbClr val="7030A0"/>
              </a:solidFill>
              <a:latin typeface="Arial" panose="020B0604020202020204" pitchFamily="34" charset="0"/>
              <a:ea typeface="Arial" panose="020B0604020202020204" pitchFamily="34" charset="0"/>
            </a:endParaRPr>
          </a:p>
        </p:txBody>
      </p:sp>
      <p:pic>
        <p:nvPicPr>
          <p:cNvPr id="491545" name="Picture 25" descr="BAR_EL~1"/>
          <p:cNvPicPr>
            <a:picLocks noChangeAspect="1"/>
          </p:cNvPicPr>
          <p:nvPr/>
        </p:nvPicPr>
        <p:blipFill>
          <a:blip r:embed="rId1"/>
          <a:stretch>
            <a:fillRect/>
          </a:stretch>
        </p:blipFill>
        <p:spPr>
          <a:xfrm>
            <a:off x="885825" y="1371600"/>
            <a:ext cx="7696200" cy="133350"/>
          </a:xfrm>
          <a:prstGeom prst="rect">
            <a:avLst/>
          </a:prstGeom>
          <a:noFill/>
          <a:ln w="9525">
            <a:noFill/>
          </a:ln>
        </p:spPr>
      </p:pic>
      <p:sp>
        <p:nvSpPr>
          <p:cNvPr id="491546" name="Oval 26"/>
          <p:cNvSpPr/>
          <p:nvPr/>
        </p:nvSpPr>
        <p:spPr>
          <a:xfrm>
            <a:off x="6858000" y="1828800"/>
            <a:ext cx="1905000" cy="914400"/>
          </a:xfrm>
          <a:prstGeom prst="ellipse">
            <a:avLst/>
          </a:prstGeom>
          <a:gradFill rotWithShape="1">
            <a:gsLst>
              <a:gs pos="0">
                <a:srgbClr val="FF3300"/>
              </a:gs>
              <a:gs pos="100000">
                <a:srgbClr val="D60093"/>
              </a:gs>
            </a:gsLst>
            <a:lin ang="18900000" scaled="1"/>
            <a:tileRect/>
          </a:gra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en-US" sz="1800" b="1" i="1" dirty="0">
                <a:solidFill>
                  <a:schemeClr val="bg1"/>
                </a:solidFill>
                <a:latin typeface="Arial" panose="020B0604020202020204" pitchFamily="34" charset="0"/>
                <a:cs typeface="Arial" panose="020B0604020202020204" pitchFamily="34" charset="0"/>
              </a:rPr>
              <a:t>Truy tố</a:t>
            </a:r>
            <a:endParaRPr lang="en-US" altLang="en-US" sz="1800" b="1" dirty="0">
              <a:solidFill>
                <a:schemeClr val="bg1"/>
              </a:solidFill>
              <a:latin typeface="Arial" panose="020B0604020202020204" pitchFamily="34" charset="0"/>
              <a:ea typeface="Arial" panose="020B0604020202020204" pitchFamily="34" charset="0"/>
            </a:endParaRPr>
          </a:p>
        </p:txBody>
      </p:sp>
      <p:sp>
        <p:nvSpPr>
          <p:cNvPr id="491547" name="Oval 27"/>
          <p:cNvSpPr/>
          <p:nvPr/>
        </p:nvSpPr>
        <p:spPr>
          <a:xfrm>
            <a:off x="2971800" y="1600200"/>
            <a:ext cx="2895600" cy="1295400"/>
          </a:xfrm>
          <a:prstGeom prst="ellipse">
            <a:avLst/>
          </a:prstGeom>
          <a:gradFill rotWithShape="1">
            <a:gsLst>
              <a:gs pos="0">
                <a:srgbClr val="FF3300"/>
              </a:gs>
              <a:gs pos="100000">
                <a:srgbClr val="D60093"/>
              </a:gs>
            </a:gsLst>
            <a:lin ang="18900000" scaled="1"/>
            <a:tileRect/>
          </a:gra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en-US" sz="1800" b="1" i="1" dirty="0">
                <a:solidFill>
                  <a:schemeClr val="bg1"/>
                </a:solidFill>
                <a:latin typeface="Arial" panose="020B0604020202020204" pitchFamily="34" charset="0"/>
                <a:cs typeface="Arial" panose="020B0604020202020204" pitchFamily="34" charset="0"/>
              </a:rPr>
              <a:t>Điều tra vụ án</a:t>
            </a:r>
            <a:r>
              <a:rPr lang="en-US" altLang="en-US" sz="1800" b="1" dirty="0">
                <a:solidFill>
                  <a:schemeClr val="bg1"/>
                </a:solidFill>
                <a:latin typeface="Arial" panose="020B0604020202020204" pitchFamily="34" charset="0"/>
                <a:cs typeface="Arial" panose="020B0604020202020204" pitchFamily="34" charset="0"/>
              </a:rPr>
              <a:t> </a:t>
            </a:r>
            <a:endParaRPr lang="en-US" altLang="en-US" sz="1800" b="1" dirty="0">
              <a:solidFill>
                <a:schemeClr val="bg1"/>
              </a:solidFill>
              <a:latin typeface="Arial" panose="020B0604020202020204" pitchFamily="34" charset="0"/>
              <a:ea typeface="Arial" panose="020B0604020202020204" pitchFamily="34" charset="0"/>
            </a:endParaRPr>
          </a:p>
        </p:txBody>
      </p:sp>
      <p:sp>
        <p:nvSpPr>
          <p:cNvPr id="491548" name="AutoShape 28"/>
          <p:cNvSpPr/>
          <p:nvPr/>
        </p:nvSpPr>
        <p:spPr>
          <a:xfrm>
            <a:off x="8686800" y="2386013"/>
            <a:ext cx="381000" cy="1676400"/>
          </a:xfrm>
          <a:prstGeom prst="curvedLeftArrow">
            <a:avLst>
              <a:gd name="adj1" fmla="val 88000"/>
              <a:gd name="adj2" fmla="val 176000"/>
              <a:gd name="adj3" fmla="val 33333"/>
            </a:avLst>
          </a:prstGeom>
          <a:gradFill rotWithShape="1">
            <a:gsLst>
              <a:gs pos="0">
                <a:srgbClr val="6666FF"/>
              </a:gs>
              <a:gs pos="100000">
                <a:srgbClr val="CCCCFF"/>
              </a:gs>
            </a:gsLst>
            <a:lin ang="5400000" scaled="1"/>
            <a:tileRect/>
          </a:gra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endParaRPr lang="en-US" altLang="en-US" sz="1800" dirty="0">
              <a:latin typeface="Arial" panose="020B0604020202020204" pitchFamily="34" charset="0"/>
              <a:ea typeface="Arial" panose="020B0604020202020204" pitchFamily="34" charset="0"/>
            </a:endParaRPr>
          </a:p>
        </p:txBody>
      </p:sp>
      <p:sp>
        <p:nvSpPr>
          <p:cNvPr id="491549" name="AutoShape 29"/>
          <p:cNvSpPr/>
          <p:nvPr/>
        </p:nvSpPr>
        <p:spPr>
          <a:xfrm>
            <a:off x="2209800" y="1981200"/>
            <a:ext cx="762000" cy="381000"/>
          </a:xfrm>
          <a:prstGeom prst="curvedDownArrow">
            <a:avLst>
              <a:gd name="adj1" fmla="val 40000"/>
              <a:gd name="adj2" fmla="val 80000"/>
              <a:gd name="adj3" fmla="val 33333"/>
            </a:avLst>
          </a:prstGeom>
          <a:gradFill rotWithShape="1">
            <a:gsLst>
              <a:gs pos="0">
                <a:srgbClr val="6666FF"/>
              </a:gs>
              <a:gs pos="100000">
                <a:srgbClr val="CCCCFF"/>
              </a:gs>
            </a:gsLst>
            <a:lin ang="5400000" scaled="1"/>
            <a:tileRect/>
          </a:gra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1800" dirty="0">
              <a:latin typeface="Arial" panose="020B0604020202020204" pitchFamily="34" charset="0"/>
              <a:ea typeface="Arial" panose="020B0604020202020204" pitchFamily="34" charset="0"/>
            </a:endParaRPr>
          </a:p>
        </p:txBody>
      </p:sp>
      <p:sp>
        <p:nvSpPr>
          <p:cNvPr id="491550" name="AutoShape 30"/>
          <p:cNvSpPr/>
          <p:nvPr/>
        </p:nvSpPr>
        <p:spPr>
          <a:xfrm>
            <a:off x="5867400" y="1981200"/>
            <a:ext cx="1066800" cy="304800"/>
          </a:xfrm>
          <a:prstGeom prst="curvedDownArrow">
            <a:avLst>
              <a:gd name="adj1" fmla="val 70000"/>
              <a:gd name="adj2" fmla="val 140000"/>
              <a:gd name="adj3" fmla="val 33333"/>
            </a:avLst>
          </a:prstGeom>
          <a:gradFill rotWithShape="1">
            <a:gsLst>
              <a:gs pos="0">
                <a:srgbClr val="6666FF"/>
              </a:gs>
              <a:gs pos="100000">
                <a:srgbClr val="CCCCFF"/>
              </a:gs>
            </a:gsLst>
            <a:lin ang="5400000" scaled="1"/>
            <a:tileRect/>
          </a:gra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1800" dirty="0">
              <a:latin typeface="Arial" panose="020B0604020202020204" pitchFamily="34" charset="0"/>
              <a:ea typeface="Arial" panose="020B0604020202020204" pitchFamily="34" charset="0"/>
            </a:endParaRPr>
          </a:p>
        </p:txBody>
      </p:sp>
      <p:sp>
        <p:nvSpPr>
          <p:cNvPr id="491551" name="Rectangle 31"/>
          <p:cNvSpPr/>
          <p:nvPr/>
        </p:nvSpPr>
        <p:spPr>
          <a:xfrm>
            <a:off x="5410200" y="3200400"/>
            <a:ext cx="3276600" cy="1295400"/>
          </a:xfrm>
          <a:prstGeom prst="rect">
            <a:avLst/>
          </a:prstGeom>
          <a:gradFill rotWithShape="1">
            <a:gsLst>
              <a:gs pos="0">
                <a:srgbClr val="FF3300"/>
              </a:gs>
              <a:gs pos="100000">
                <a:srgbClr val="D60093"/>
              </a:gs>
            </a:gsLst>
            <a:lin ang="18900000" scaled="1"/>
            <a:tileRect/>
          </a:gra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en-US" sz="1800" b="1" i="1" dirty="0">
                <a:solidFill>
                  <a:schemeClr val="bg1"/>
                </a:solidFill>
                <a:latin typeface="Arial" panose="020B0604020202020204" pitchFamily="34" charset="0"/>
                <a:cs typeface="Arial" panose="020B0604020202020204" pitchFamily="34" charset="0"/>
              </a:rPr>
              <a:t>Thủ tục xét xử</a:t>
            </a:r>
            <a:r>
              <a:rPr lang="en-US" altLang="en-US" sz="1800" b="1" dirty="0">
                <a:solidFill>
                  <a:schemeClr val="bg1"/>
                </a:solidFill>
                <a:latin typeface="Arial" panose="020B0604020202020204" pitchFamily="34" charset="0"/>
                <a:cs typeface="Arial" panose="020B0604020202020204" pitchFamily="34" charset="0"/>
              </a:rPr>
              <a:t> </a:t>
            </a:r>
            <a:endParaRPr lang="en-US" altLang="en-US" sz="1800" b="1" dirty="0">
              <a:solidFill>
                <a:schemeClr val="bg1"/>
              </a:solidFill>
              <a:latin typeface="Arial" panose="020B0604020202020204" pitchFamily="34" charset="0"/>
              <a:ea typeface="Arial" panose="020B0604020202020204" pitchFamily="34" charset="0"/>
            </a:endParaRPr>
          </a:p>
        </p:txBody>
      </p:sp>
      <p:sp>
        <p:nvSpPr>
          <p:cNvPr id="491552" name="AutoShape 32"/>
          <p:cNvSpPr/>
          <p:nvPr/>
        </p:nvSpPr>
        <p:spPr>
          <a:xfrm rot="5400000">
            <a:off x="1485900" y="4610100"/>
            <a:ext cx="1371600" cy="1143000"/>
          </a:xfrm>
          <a:custGeom>
            <a:avLst/>
            <a:gdLst>
              <a:gd name="txL" fmla="*/ 0 w 21600"/>
              <a:gd name="txT" fmla="*/ 14400 h 21600"/>
              <a:gd name="txR" fmla="*/ 18514 w 21600"/>
              <a:gd name="txB" fmla="*/ 21600 h 21600"/>
            </a:gdLst>
            <a:ahLst/>
            <a:cxnLst>
              <a:cxn ang="17694720">
                <a:pos x="2147483646" y="0"/>
              </a:cxn>
              <a:cxn ang="11796480">
                <a:pos x="2147483646" y="2147483646"/>
              </a:cxn>
              <a:cxn ang="11796480">
                <a:pos x="0" y="2147483646"/>
              </a:cxn>
              <a:cxn ang="5898240">
                <a:pos x="2147483646" y="2147483646"/>
              </a:cxn>
              <a:cxn ang="0">
                <a:pos x="2147483646" y="2147483646"/>
              </a:cxn>
              <a:cxn ang="0">
                <a:pos x="2147483646" y="2147483646"/>
              </a:cxn>
            </a:cxnLst>
            <a:rect l="txL" t="txT" r="txR" b="txB"/>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lnTo>
                  <a:pt x="15429" y="0"/>
                </a:lnTo>
                <a:close/>
              </a:path>
            </a:pathLst>
          </a:custGeom>
          <a:gradFill rotWithShape="1">
            <a:gsLst>
              <a:gs pos="0">
                <a:srgbClr val="6666FF">
                  <a:alpha val="100000"/>
                </a:srgbClr>
              </a:gs>
              <a:gs pos="100000">
                <a:srgbClr val="CCCCFF">
                  <a:alpha val="100000"/>
                </a:srgbClr>
              </a:gs>
            </a:gsLst>
            <a:lin ang="5400000" scaled="1"/>
            <a:tileRect/>
          </a:gradFill>
          <a:ln w="9525" cap="flat" cmpd="sng">
            <a:solidFill>
              <a:schemeClr val="tx1">
                <a:alpha val="100000"/>
              </a:schemeClr>
            </a:solidFill>
            <a:prstDash val="solid"/>
            <a:miter lim="800000"/>
            <a:headEnd type="none" w="med" len="med"/>
            <a:tailEnd type="none" w="med" len="med"/>
          </a:ln>
        </p:spPr>
        <p:txBody>
          <a:bodyPr/>
          <a:p>
            <a:endParaRPr lang="en-US"/>
          </a:p>
        </p:txBody>
      </p:sp>
      <p:sp>
        <p:nvSpPr>
          <p:cNvPr id="491553" name="Oval 33"/>
          <p:cNvSpPr/>
          <p:nvPr/>
        </p:nvSpPr>
        <p:spPr>
          <a:xfrm>
            <a:off x="0" y="3048000"/>
            <a:ext cx="3505200" cy="1524000"/>
          </a:xfrm>
          <a:prstGeom prst="ellipse">
            <a:avLst/>
          </a:prstGeom>
          <a:gradFill rotWithShape="1">
            <a:gsLst>
              <a:gs pos="0">
                <a:srgbClr val="FF3300"/>
              </a:gs>
              <a:gs pos="100000">
                <a:srgbClr val="D60093"/>
              </a:gs>
            </a:gsLst>
            <a:lin ang="18900000" scaled="1"/>
            <a:tileRect/>
          </a:gra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en-US" sz="1800" b="1" i="1" dirty="0">
                <a:solidFill>
                  <a:schemeClr val="bg1"/>
                </a:solidFill>
                <a:latin typeface="Arial" panose="020B0604020202020204" pitchFamily="34" charset="0"/>
                <a:cs typeface="Arial" panose="020B0604020202020204" pitchFamily="34" charset="0"/>
              </a:rPr>
              <a:t>Thi h</a:t>
            </a:r>
            <a:r>
              <a:rPr lang="en-US" altLang="en-US" sz="1800" b="1" i="1" dirty="0">
                <a:solidFill>
                  <a:schemeClr val="bg1"/>
                </a:solidFill>
                <a:latin typeface="Arial" panose="020B0604020202020204" pitchFamily="34" charset="0"/>
                <a:ea typeface="Arial" panose="020B0604020202020204" pitchFamily="34" charset="0"/>
              </a:rPr>
              <a:t>à</a:t>
            </a:r>
            <a:r>
              <a:rPr lang="en-US" altLang="en-US" sz="1800" b="1" i="1" dirty="0">
                <a:solidFill>
                  <a:schemeClr val="bg1"/>
                </a:solidFill>
                <a:latin typeface="Arial" panose="020B0604020202020204" pitchFamily="34" charset="0"/>
                <a:cs typeface="Arial" panose="020B0604020202020204" pitchFamily="34" charset="0"/>
              </a:rPr>
              <a:t>nh bản án v</a:t>
            </a:r>
            <a:r>
              <a:rPr lang="en-US" altLang="en-US" sz="1800" b="1" i="1" dirty="0">
                <a:solidFill>
                  <a:schemeClr val="bg1"/>
                </a:solidFill>
                <a:latin typeface="Arial" panose="020B0604020202020204" pitchFamily="34" charset="0"/>
                <a:ea typeface="Arial" panose="020B0604020202020204" pitchFamily="34" charset="0"/>
              </a:rPr>
              <a:t>à</a:t>
            </a:r>
            <a:r>
              <a:rPr lang="en-US" altLang="en-US" sz="1800" b="1" i="1" dirty="0">
                <a:solidFill>
                  <a:schemeClr val="bg1"/>
                </a:solidFill>
                <a:latin typeface="Arial" panose="020B0604020202020204" pitchFamily="34" charset="0"/>
                <a:cs typeface="Arial" panose="020B0604020202020204" pitchFamily="34" charset="0"/>
              </a:rPr>
              <a:t> quyết định</a:t>
            </a:r>
            <a:endParaRPr lang="en-US" altLang="en-US" sz="1800" b="1" i="1" dirty="0">
              <a:solidFill>
                <a:schemeClr val="bg1"/>
              </a:solidFill>
              <a:latin typeface="Arial" panose="020B0604020202020204" pitchFamily="34" charset="0"/>
              <a:cs typeface="Arial" panose="020B0604020202020204" pitchFamily="34" charset="0"/>
            </a:endParaRPr>
          </a:p>
          <a:p>
            <a:pPr marL="0" lvl="0" indent="0" algn="ctr" eaLnBrk="1" hangingPunct="1">
              <a:spcBef>
                <a:spcPct val="0"/>
              </a:spcBef>
              <a:buFontTx/>
              <a:buNone/>
            </a:pPr>
            <a:r>
              <a:rPr lang="en-US" altLang="en-US" sz="1800" b="1" i="1" dirty="0">
                <a:solidFill>
                  <a:schemeClr val="bg1"/>
                </a:solidFill>
                <a:latin typeface="Arial" panose="020B0604020202020204" pitchFamily="34" charset="0"/>
                <a:cs typeface="Arial" panose="020B0604020202020204" pitchFamily="34" charset="0"/>
              </a:rPr>
              <a:t>của to</a:t>
            </a:r>
            <a:r>
              <a:rPr lang="en-US" altLang="en-US" sz="1800" b="1" i="1" dirty="0">
                <a:solidFill>
                  <a:schemeClr val="bg1"/>
                </a:solidFill>
                <a:latin typeface="Arial" panose="020B0604020202020204" pitchFamily="34" charset="0"/>
                <a:ea typeface="Arial" panose="020B0604020202020204" pitchFamily="34" charset="0"/>
              </a:rPr>
              <a:t>à</a:t>
            </a:r>
            <a:r>
              <a:rPr lang="en-US" altLang="en-US" sz="1800" b="1" i="1" dirty="0">
                <a:solidFill>
                  <a:schemeClr val="bg1"/>
                </a:solidFill>
                <a:latin typeface="Arial" panose="020B0604020202020204" pitchFamily="34" charset="0"/>
                <a:cs typeface="Arial" panose="020B0604020202020204" pitchFamily="34" charset="0"/>
              </a:rPr>
              <a:t> án</a:t>
            </a:r>
            <a:r>
              <a:rPr lang="en-US" altLang="en-US" sz="1800" b="1" dirty="0">
                <a:solidFill>
                  <a:schemeClr val="bg1"/>
                </a:solidFill>
                <a:latin typeface="Arial" panose="020B0604020202020204" pitchFamily="34" charset="0"/>
                <a:cs typeface="Arial" panose="020B0604020202020204" pitchFamily="34" charset="0"/>
              </a:rPr>
              <a:t> </a:t>
            </a:r>
            <a:endParaRPr lang="en-US" altLang="en-US" sz="1800" b="1" dirty="0">
              <a:solidFill>
                <a:schemeClr val="bg1"/>
              </a:solidFill>
              <a:latin typeface="Arial" panose="020B0604020202020204" pitchFamily="34" charset="0"/>
              <a:ea typeface="Arial" panose="020B0604020202020204" pitchFamily="34" charset="0"/>
            </a:endParaRPr>
          </a:p>
        </p:txBody>
      </p:sp>
      <p:sp>
        <p:nvSpPr>
          <p:cNvPr id="491554" name="AutoShape 34"/>
          <p:cNvSpPr/>
          <p:nvPr/>
        </p:nvSpPr>
        <p:spPr>
          <a:xfrm rot="10800000">
            <a:off x="3471863" y="3505200"/>
            <a:ext cx="1905000" cy="692150"/>
          </a:xfrm>
          <a:custGeom>
            <a:avLst/>
            <a:gdLst>
              <a:gd name="txL" fmla="*/ 3375 w 21600"/>
              <a:gd name="txT" fmla="*/ 5400 h 21600"/>
              <a:gd name="txR" fmla="*/ 18900 w 21600"/>
              <a:gd name="txB" fmla="*/ 16200 h 21600"/>
            </a:gdLst>
            <a:ahLst/>
            <a:cxnLst>
              <a:cxn ang="17694720">
                <a:pos x="2147483646" y="0"/>
              </a:cxn>
              <a:cxn ang="11796480">
                <a:pos x="0" y="2147483646"/>
              </a:cxn>
              <a:cxn ang="5898240">
                <a:pos x="2147483646" y="2147483646"/>
              </a:cxn>
              <a:cxn ang="0">
                <a:pos x="2147483646" y="2147483646"/>
              </a:cxn>
            </a:cxnLst>
            <a:rect l="txL" t="txT" r="txR" b="txB"/>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1">
            <a:gsLst>
              <a:gs pos="0">
                <a:srgbClr val="6666FF">
                  <a:alpha val="100000"/>
                </a:srgbClr>
              </a:gs>
              <a:gs pos="100000">
                <a:srgbClr val="CCCCFF">
                  <a:alpha val="100000"/>
                </a:srgbClr>
              </a:gs>
            </a:gsLst>
            <a:lin ang="5400000" scaled="1"/>
            <a:tileRect/>
          </a:gradFill>
          <a:ln w="9525" cap="flat" cmpd="sng">
            <a:solidFill>
              <a:schemeClr val="tx1">
                <a:alpha val="100000"/>
              </a:schemeClr>
            </a:solidFill>
            <a:prstDash val="solid"/>
            <a:miter lim="800000"/>
            <a:headEnd type="none" w="med" len="med"/>
            <a:tailEnd type="none" w="med" len="med"/>
          </a:ln>
        </p:spPr>
        <p:txBody>
          <a:bodyPr/>
          <a:p>
            <a:endParaRPr lang="en-US"/>
          </a:p>
        </p:txBody>
      </p:sp>
      <p:grpSp>
        <p:nvGrpSpPr>
          <p:cNvPr id="2" name="Group 35"/>
          <p:cNvGrpSpPr/>
          <p:nvPr/>
        </p:nvGrpSpPr>
        <p:grpSpPr>
          <a:xfrm>
            <a:off x="457200" y="1752600"/>
            <a:ext cx="1752600" cy="990600"/>
            <a:chOff x="288" y="816"/>
            <a:chExt cx="1104" cy="816"/>
          </a:xfrm>
        </p:grpSpPr>
        <p:sp>
          <p:nvSpPr>
            <p:cNvPr id="35857" name="Rectangle 36"/>
            <p:cNvSpPr/>
            <p:nvPr/>
          </p:nvSpPr>
          <p:spPr>
            <a:xfrm>
              <a:off x="288" y="816"/>
              <a:ext cx="1104" cy="816"/>
            </a:xfrm>
            <a:prstGeom prst="rect">
              <a:avLst/>
            </a:prstGeom>
            <a:gradFill rotWithShape="1">
              <a:gsLst>
                <a:gs pos="0">
                  <a:srgbClr val="FF3300">
                    <a:alpha val="100000"/>
                  </a:srgbClr>
                </a:gs>
                <a:gs pos="19583">
                  <a:srgbClr val="F7291D">
                    <a:alpha val="100000"/>
                  </a:srgbClr>
                </a:gs>
                <a:gs pos="25400">
                  <a:srgbClr val="F52625">
                    <a:alpha val="100000"/>
                  </a:srgbClr>
                </a:gs>
                <a:gs pos="100000">
                  <a:srgbClr val="D60093">
                    <a:alpha val="100000"/>
                  </a:srgbClr>
                </a:gs>
              </a:gsLst>
              <a:lin ang="18900000" scaled="1"/>
              <a:tileRect/>
            </a:gra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endParaRPr lang="vi-VN" altLang="en-US" sz="1800" b="1" dirty="0">
                <a:solidFill>
                  <a:schemeClr val="bg1"/>
                </a:solidFill>
                <a:latin typeface="Arial" panose="020B0604020202020204" pitchFamily="34" charset="0"/>
                <a:ea typeface="Arial" panose="020B0604020202020204" pitchFamily="34" charset="0"/>
              </a:endParaRPr>
            </a:p>
          </p:txBody>
        </p:sp>
        <p:sp>
          <p:nvSpPr>
            <p:cNvPr id="35858" name="Text Box 37"/>
            <p:cNvSpPr txBox="1"/>
            <p:nvPr/>
          </p:nvSpPr>
          <p:spPr>
            <a:xfrm>
              <a:off x="336" y="911"/>
              <a:ext cx="1008" cy="529"/>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FontTx/>
                <a:buNone/>
              </a:pPr>
              <a:r>
                <a:rPr lang="en-US" altLang="en-US" sz="1800" b="1" i="1" dirty="0">
                  <a:solidFill>
                    <a:schemeClr val="bg1"/>
                  </a:solidFill>
                  <a:latin typeface="Arial" panose="020B0604020202020204" pitchFamily="34" charset="0"/>
                  <a:cs typeface="Arial" panose="020B0604020202020204" pitchFamily="34" charset="0"/>
                </a:rPr>
                <a:t>Khởi tố vụ án hình sự</a:t>
              </a:r>
              <a:r>
                <a:rPr lang="en-US" altLang="en-US" sz="1800" b="1" dirty="0">
                  <a:solidFill>
                    <a:schemeClr val="bg1"/>
                  </a:solidFill>
                  <a:latin typeface="Arial" panose="020B0604020202020204" pitchFamily="34" charset="0"/>
                  <a:cs typeface="Arial" panose="020B0604020202020204" pitchFamily="34" charset="0"/>
                </a:rPr>
                <a:t> </a:t>
              </a:r>
              <a:endParaRPr lang="en-US" altLang="en-US" sz="1800" b="1" dirty="0">
                <a:solidFill>
                  <a:schemeClr val="bg1"/>
                </a:solidFill>
                <a:latin typeface="Arial" panose="020B0604020202020204" pitchFamily="34" charset="0"/>
                <a:ea typeface="Arial" panose="020B0604020202020204" pitchFamily="34" charset="0"/>
              </a:endParaRPr>
            </a:p>
          </p:txBody>
        </p:sp>
      </p:grpSp>
      <p:sp>
        <p:nvSpPr>
          <p:cNvPr id="491558" name="Text Box 38"/>
          <p:cNvSpPr txBox="1"/>
          <p:nvPr/>
        </p:nvSpPr>
        <p:spPr>
          <a:xfrm>
            <a:off x="6400800" y="5029200"/>
            <a:ext cx="2057400" cy="8540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FontTx/>
              <a:buNone/>
            </a:pPr>
            <a:r>
              <a:rPr lang="en-US" altLang="en-US" sz="2000" b="1" dirty="0">
                <a:solidFill>
                  <a:srgbClr val="0000FF"/>
                </a:solidFill>
                <a:latin typeface="Arial" panose="020B0604020202020204" pitchFamily="34" charset="0"/>
                <a:cs typeface="Arial" panose="020B0604020202020204" pitchFamily="34" charset="0"/>
              </a:rPr>
              <a:t>Sơ thẩm</a:t>
            </a:r>
            <a:endParaRPr lang="en-US" altLang="en-US" sz="2000" b="1" dirty="0">
              <a:solidFill>
                <a:srgbClr val="0000FF"/>
              </a:solidFill>
              <a:latin typeface="Arial" panose="020B0604020202020204" pitchFamily="34" charset="0"/>
              <a:cs typeface="Arial" panose="020B0604020202020204" pitchFamily="34" charset="0"/>
            </a:endParaRPr>
          </a:p>
          <a:p>
            <a:pPr marL="0" lvl="0" indent="0" eaLnBrk="1" hangingPunct="1">
              <a:spcBef>
                <a:spcPct val="50000"/>
              </a:spcBef>
              <a:buFontTx/>
              <a:buNone/>
            </a:pPr>
            <a:r>
              <a:rPr lang="en-US" altLang="en-US" sz="2000" b="1" dirty="0">
                <a:solidFill>
                  <a:srgbClr val="0000FF"/>
                </a:solidFill>
                <a:latin typeface="Arial" panose="020B0604020202020204" pitchFamily="34" charset="0"/>
                <a:cs typeface="Arial" panose="020B0604020202020204" pitchFamily="34" charset="0"/>
              </a:rPr>
              <a:t>Phúc thẩm</a:t>
            </a:r>
            <a:endParaRPr lang="en-US" altLang="en-US" sz="2000" b="1" dirty="0">
              <a:solidFill>
                <a:srgbClr val="0000FF"/>
              </a:solidFill>
              <a:latin typeface="Arial" panose="020B0604020202020204" pitchFamily="34" charset="0"/>
              <a:ea typeface="Arial" panose="020B0604020202020204" pitchFamily="34" charset="0"/>
            </a:endParaRPr>
          </a:p>
        </p:txBody>
      </p:sp>
      <p:sp>
        <p:nvSpPr>
          <p:cNvPr id="491559" name="Oval 39"/>
          <p:cNvSpPr/>
          <p:nvPr/>
        </p:nvSpPr>
        <p:spPr>
          <a:xfrm>
            <a:off x="2757488" y="4757738"/>
            <a:ext cx="3429000" cy="1371600"/>
          </a:xfrm>
          <a:prstGeom prst="ellipse">
            <a:avLst/>
          </a:prstGeom>
          <a:gradFill rotWithShape="1">
            <a:gsLst>
              <a:gs pos="0">
                <a:srgbClr val="FF3300"/>
              </a:gs>
              <a:gs pos="100000">
                <a:srgbClr val="D60093"/>
              </a:gs>
            </a:gsLst>
            <a:lin ang="18900000" scaled="1"/>
            <a:tileRect/>
          </a:gra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en-US" sz="1800" b="1" i="1" dirty="0">
                <a:solidFill>
                  <a:schemeClr val="bg1"/>
                </a:solidFill>
                <a:latin typeface="Arial" panose="020B0604020202020204" pitchFamily="34" charset="0"/>
                <a:cs typeface="Arial" panose="020B0604020202020204" pitchFamily="34" charset="0"/>
              </a:rPr>
              <a:t>Xét lại bản án v</a:t>
            </a:r>
            <a:r>
              <a:rPr lang="en-US" altLang="en-US" sz="1800" b="1" i="1" dirty="0">
                <a:solidFill>
                  <a:schemeClr val="bg1"/>
                </a:solidFill>
                <a:latin typeface="Arial" panose="020B0604020202020204" pitchFamily="34" charset="0"/>
                <a:ea typeface="Arial" panose="020B0604020202020204" pitchFamily="34" charset="0"/>
              </a:rPr>
              <a:t>à</a:t>
            </a:r>
            <a:r>
              <a:rPr lang="en-US" altLang="en-US" sz="1800" b="1" i="1" dirty="0">
                <a:solidFill>
                  <a:schemeClr val="bg1"/>
                </a:solidFill>
                <a:latin typeface="Arial" panose="020B0604020202020204" pitchFamily="34" charset="0"/>
                <a:cs typeface="Arial" panose="020B0604020202020204" pitchFamily="34" charset="0"/>
              </a:rPr>
              <a:t> </a:t>
            </a:r>
            <a:endParaRPr lang="en-US" altLang="en-US" sz="1800" b="1" i="1" dirty="0">
              <a:solidFill>
                <a:schemeClr val="bg1"/>
              </a:solidFill>
              <a:latin typeface="Arial" panose="020B0604020202020204" pitchFamily="34" charset="0"/>
              <a:cs typeface="Arial" panose="020B0604020202020204" pitchFamily="34" charset="0"/>
            </a:endParaRPr>
          </a:p>
          <a:p>
            <a:pPr marL="0" lvl="0" indent="0" algn="ctr" eaLnBrk="1" hangingPunct="1">
              <a:spcBef>
                <a:spcPct val="0"/>
              </a:spcBef>
              <a:buFontTx/>
              <a:buNone/>
            </a:pPr>
            <a:r>
              <a:rPr lang="en-US" altLang="en-US" sz="1800" b="1" i="1" dirty="0">
                <a:solidFill>
                  <a:schemeClr val="bg1"/>
                </a:solidFill>
                <a:latin typeface="Arial" panose="020B0604020202020204" pitchFamily="34" charset="0"/>
                <a:cs typeface="Arial" panose="020B0604020202020204" pitchFamily="34" charset="0"/>
              </a:rPr>
              <a:t>quyết định đã có hiệu lực</a:t>
            </a:r>
            <a:endParaRPr lang="en-US" altLang="en-US" sz="1800" b="1" i="1" dirty="0">
              <a:solidFill>
                <a:schemeClr val="bg1"/>
              </a:solidFill>
              <a:latin typeface="Arial" panose="020B0604020202020204" pitchFamily="34" charset="0"/>
              <a:cs typeface="Arial" panose="020B0604020202020204" pitchFamily="34" charset="0"/>
            </a:endParaRPr>
          </a:p>
          <a:p>
            <a:pPr marL="0" lvl="0" indent="0" algn="ctr" eaLnBrk="1" hangingPunct="1">
              <a:spcBef>
                <a:spcPct val="0"/>
              </a:spcBef>
              <a:buFontTx/>
              <a:buNone/>
            </a:pPr>
            <a:r>
              <a:rPr lang="en-US" altLang="en-US" sz="1800" b="1" i="1" dirty="0">
                <a:solidFill>
                  <a:schemeClr val="bg1"/>
                </a:solidFill>
                <a:latin typeface="Arial" panose="020B0604020202020204" pitchFamily="34" charset="0"/>
                <a:cs typeface="Arial" panose="020B0604020202020204" pitchFamily="34" charset="0"/>
              </a:rPr>
              <a:t>của to</a:t>
            </a:r>
            <a:r>
              <a:rPr lang="en-US" altLang="en-US" sz="1800" b="1" i="1" dirty="0">
                <a:solidFill>
                  <a:schemeClr val="bg1"/>
                </a:solidFill>
                <a:latin typeface="Arial" panose="020B0604020202020204" pitchFamily="34" charset="0"/>
                <a:ea typeface="Arial" panose="020B0604020202020204" pitchFamily="34" charset="0"/>
              </a:rPr>
              <a:t>à</a:t>
            </a:r>
            <a:r>
              <a:rPr lang="en-US" altLang="en-US" sz="1800" b="1" i="1" dirty="0">
                <a:solidFill>
                  <a:schemeClr val="bg1"/>
                </a:solidFill>
                <a:latin typeface="Arial" panose="020B0604020202020204" pitchFamily="34" charset="0"/>
                <a:cs typeface="Arial" panose="020B0604020202020204" pitchFamily="34" charset="0"/>
              </a:rPr>
              <a:t> án</a:t>
            </a:r>
            <a:r>
              <a:rPr lang="en-US" altLang="en-US" sz="1800" b="1" dirty="0">
                <a:solidFill>
                  <a:schemeClr val="bg1"/>
                </a:solidFill>
                <a:latin typeface="Arial" panose="020B0604020202020204" pitchFamily="34" charset="0"/>
                <a:cs typeface="Arial" panose="020B0604020202020204" pitchFamily="34" charset="0"/>
              </a:rPr>
              <a:t> </a:t>
            </a:r>
            <a:endParaRPr lang="en-US" altLang="en-US" sz="1800" b="1" dirty="0">
              <a:solidFill>
                <a:schemeClr val="bg1"/>
              </a:solidFill>
              <a:latin typeface="Arial" panose="020B0604020202020204" pitchFamily="34" charset="0"/>
              <a:ea typeface="Arial" panose="020B0604020202020204" pitchFamily="34" charset="0"/>
            </a:endParaRPr>
          </a:p>
        </p:txBody>
      </p:sp>
    </p:spTree>
  </p:cSld>
  <p:clrMapOvr>
    <a:masterClrMapping/>
  </p:clrMapOvr>
  <p:transition>
    <p:wheel spokes="4"/>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491544"/>
                                        </p:tgtEl>
                                        <p:attrNameLst>
                                          <p:attrName>style.visibility</p:attrName>
                                        </p:attrNameLst>
                                      </p:cBhvr>
                                      <p:to>
                                        <p:strVal val="visible"/>
                                      </p:to>
                                    </p:set>
                                    <p:animEffect transition="in" filter="fade">
                                      <p:cBhvr>
                                        <p:cTn id="7" dur="770" decel="100000"/>
                                        <p:tgtEl>
                                          <p:spTgt spid="491544"/>
                                        </p:tgtEl>
                                      </p:cBhvr>
                                    </p:animEffect>
                                    <p:animScale>
                                      <p:cBhvr>
                                        <p:cTn id="8" dur="770" decel="100000"/>
                                        <p:tgtEl>
                                          <p:spTgt spid="491544"/>
                                        </p:tgtEl>
                                      </p:cBhvr>
                                      <p:from x="10000" y="10000"/>
                                      <p:to x="200000" y="450000"/>
                                    </p:animScale>
                                    <p:animScale>
                                      <p:cBhvr>
                                        <p:cTn id="9" dur="1230" accel="100000" fill="hold">
                                          <p:stCondLst>
                                            <p:cond delay="770"/>
                                          </p:stCondLst>
                                        </p:cTn>
                                        <p:tgtEl>
                                          <p:spTgt spid="491544"/>
                                        </p:tgtEl>
                                      </p:cBhvr>
                                      <p:from x="200000" y="450000"/>
                                      <p:to x="100000" y="100000"/>
                                    </p:animScale>
                                    <p:set>
                                      <p:cBhvr>
                                        <p:cTn id="10" dur="770" fill="hold"/>
                                        <p:tgtEl>
                                          <p:spTgt spid="491544"/>
                                        </p:tgtEl>
                                        <p:attrNameLst>
                                          <p:attrName>ppt_x</p:attrName>
                                        </p:attrNameLst>
                                      </p:cBhvr>
                                      <p:to>
                                        <p:strVal val="(0.5)"/>
                                      </p:to>
                                    </p:set>
                                    <p:anim from="(0.5)" to="(#ppt_x)" calcmode="lin" valueType="num">
                                      <p:cBhvr>
                                        <p:cTn id="11" dur="1230" accel="100000" fill="hold">
                                          <p:stCondLst>
                                            <p:cond delay="770"/>
                                          </p:stCondLst>
                                        </p:cTn>
                                        <p:tgtEl>
                                          <p:spTgt spid="491544"/>
                                        </p:tgtEl>
                                        <p:attrNameLst>
                                          <p:attrName>ppt_x</p:attrName>
                                        </p:attrNameLst>
                                      </p:cBhvr>
                                    </p:anim>
                                    <p:set>
                                      <p:cBhvr>
                                        <p:cTn id="12" dur="770" fill="hold"/>
                                        <p:tgtEl>
                                          <p:spTgt spid="491544"/>
                                        </p:tgtEl>
                                        <p:attrNameLst>
                                          <p:attrName>ppt_y</p:attrName>
                                        </p:attrNameLst>
                                      </p:cBhvr>
                                      <p:to>
                                        <p:strVal val="(#ppt_y+0.4)"/>
                                      </p:to>
                                    </p:set>
                                    <p:anim from="(#ppt_y+0.4)" to="(#ppt_y)" calcmode="lin" valueType="num">
                                      <p:cBhvr>
                                        <p:cTn id="13" dur="1230" accel="100000" fill="hold">
                                          <p:stCondLst>
                                            <p:cond delay="770"/>
                                          </p:stCondLst>
                                        </p:cTn>
                                        <p:tgtEl>
                                          <p:spTgt spid="491544"/>
                                        </p:tgtEl>
                                        <p:attrNameLst>
                                          <p:attrName>ppt_y</p:attrName>
                                        </p:attrNameLst>
                                      </p:cBhvr>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491545"/>
                                        </p:tgtEl>
                                        <p:attrNameLst>
                                          <p:attrName>style.visibility</p:attrName>
                                        </p:attrNameLst>
                                      </p:cBhvr>
                                      <p:to>
                                        <p:strVal val="visible"/>
                                      </p:to>
                                    </p:set>
                                    <p:animEffect transition="in" filter="blinds(horizontal)">
                                      <p:cBhvr>
                                        <p:cTn id="18" dur="500"/>
                                        <p:tgtEl>
                                          <p:spTgt spid="491545"/>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linds(horizontal)">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23" presetClass="entr" presetSubtype="16" fill="hold" grpId="0" nodeType="clickEffect">
                                  <p:stCondLst>
                                    <p:cond delay="0"/>
                                  </p:stCondLst>
                                  <p:childTnLst>
                                    <p:set>
                                      <p:cBhvr>
                                        <p:cTn id="27" dur="1" fill="hold">
                                          <p:stCondLst>
                                            <p:cond delay="0"/>
                                          </p:stCondLst>
                                        </p:cTn>
                                        <p:tgtEl>
                                          <p:spTgt spid="491549"/>
                                        </p:tgtEl>
                                        <p:attrNameLst>
                                          <p:attrName>style.visibility</p:attrName>
                                        </p:attrNameLst>
                                      </p:cBhvr>
                                      <p:to>
                                        <p:strVal val="visible"/>
                                      </p:to>
                                    </p:set>
                                    <p:anim calcmode="lin" valueType="num">
                                      <p:cBhvr>
                                        <p:cTn id="28" dur="500" fill="hold"/>
                                        <p:tgtEl>
                                          <p:spTgt spid="491549"/>
                                        </p:tgtEl>
                                        <p:attrNameLst>
                                          <p:attrName>ppt_w</p:attrName>
                                        </p:attrNameLst>
                                      </p:cBhvr>
                                      <p:tavLst>
                                        <p:tav tm="0">
                                          <p:val>
                                            <p:fltVal val="0.000000"/>
                                          </p:val>
                                        </p:tav>
                                        <p:tav tm="100000">
                                          <p:val>
                                            <p:strVal val="#ppt_w"/>
                                          </p:val>
                                        </p:tav>
                                      </p:tavLst>
                                    </p:anim>
                                    <p:anim calcmode="lin" valueType="num">
                                      <p:cBhvr>
                                        <p:cTn id="29" dur="500" fill="hold"/>
                                        <p:tgtEl>
                                          <p:spTgt spid="491549"/>
                                        </p:tgtEl>
                                        <p:attrNameLst>
                                          <p:attrName>ppt_h</p:attrName>
                                        </p:attrNameLst>
                                      </p:cBhvr>
                                      <p:tavLst>
                                        <p:tav tm="0">
                                          <p:val>
                                            <p:fltVal val="0.000000"/>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30" presetClass="entr" presetSubtype="0" fill="hold" grpId="0" nodeType="clickEffect">
                                  <p:stCondLst>
                                    <p:cond delay="0"/>
                                  </p:stCondLst>
                                  <p:childTnLst>
                                    <p:set>
                                      <p:cBhvr>
                                        <p:cTn id="33" dur="1" fill="hold">
                                          <p:stCondLst>
                                            <p:cond delay="0"/>
                                          </p:stCondLst>
                                        </p:cTn>
                                        <p:tgtEl>
                                          <p:spTgt spid="491547"/>
                                        </p:tgtEl>
                                        <p:attrNameLst>
                                          <p:attrName>style.visibility</p:attrName>
                                        </p:attrNameLst>
                                      </p:cBhvr>
                                      <p:to>
                                        <p:strVal val="visible"/>
                                      </p:to>
                                    </p:set>
                                    <p:animEffect transition="in" filter="fade">
                                      <p:cBhvr>
                                        <p:cTn id="34" dur="800" decel="100000"/>
                                        <p:tgtEl>
                                          <p:spTgt spid="491547"/>
                                        </p:tgtEl>
                                      </p:cBhvr>
                                    </p:animEffect>
                                    <p:anim calcmode="lin" valueType="num">
                                      <p:cBhvr>
                                        <p:cTn id="35" dur="800" decel="100000" fill="hold"/>
                                        <p:tgtEl>
                                          <p:spTgt spid="491547"/>
                                        </p:tgtEl>
                                        <p:attrNameLst>
                                          <p:attrName>style.rotation</p:attrName>
                                        </p:attrNameLst>
                                      </p:cBhvr>
                                      <p:tavLst>
                                        <p:tav tm="0">
                                          <p:val>
                                            <p:fltVal val="-90.000000"/>
                                          </p:val>
                                        </p:tav>
                                        <p:tav tm="100000">
                                          <p:val>
                                            <p:fltVal val="0.000000"/>
                                          </p:val>
                                        </p:tav>
                                      </p:tavLst>
                                    </p:anim>
                                    <p:anim calcmode="lin" valueType="num">
                                      <p:cBhvr>
                                        <p:cTn id="36" dur="800" decel="100000" fill="hold"/>
                                        <p:tgtEl>
                                          <p:spTgt spid="491547"/>
                                        </p:tgtEl>
                                        <p:attrNameLst>
                                          <p:attrName>ppt_x</p:attrName>
                                        </p:attrNameLst>
                                      </p:cBhvr>
                                      <p:tavLst>
                                        <p:tav tm="0">
                                          <p:val>
                                            <p:strVal val="#ppt_x+0.4"/>
                                          </p:val>
                                        </p:tav>
                                        <p:tav tm="100000">
                                          <p:val>
                                            <p:strVal val="#ppt_x-0.05"/>
                                          </p:val>
                                        </p:tav>
                                      </p:tavLst>
                                    </p:anim>
                                    <p:anim calcmode="lin" valueType="num">
                                      <p:cBhvr>
                                        <p:cTn id="37" dur="800" decel="100000" fill="hold"/>
                                        <p:tgtEl>
                                          <p:spTgt spid="491547"/>
                                        </p:tgtEl>
                                        <p:attrNameLst>
                                          <p:attrName>ppt_y</p:attrName>
                                        </p:attrNameLst>
                                      </p:cBhvr>
                                      <p:tavLst>
                                        <p:tav tm="0">
                                          <p:val>
                                            <p:strVal val="#ppt_y-0.4"/>
                                          </p:val>
                                        </p:tav>
                                        <p:tav tm="100000">
                                          <p:val>
                                            <p:strVal val="#ppt_y+0.1"/>
                                          </p:val>
                                        </p:tav>
                                      </p:tavLst>
                                    </p:anim>
                                    <p:anim calcmode="lin" valueType="num">
                                      <p:cBhvr>
                                        <p:cTn id="38" dur="200" accel="100000" fill="hold">
                                          <p:stCondLst>
                                            <p:cond delay="800"/>
                                          </p:stCondLst>
                                        </p:cTn>
                                        <p:tgtEl>
                                          <p:spTgt spid="491547"/>
                                        </p:tgtEl>
                                        <p:attrNameLst>
                                          <p:attrName>ppt_x</p:attrName>
                                        </p:attrNameLst>
                                      </p:cBhvr>
                                      <p:tavLst>
                                        <p:tav tm="0">
                                          <p:val>
                                            <p:strVal val="#ppt_x-0.05"/>
                                          </p:val>
                                        </p:tav>
                                        <p:tav tm="100000">
                                          <p:val>
                                            <p:strVal val="#ppt_x"/>
                                          </p:val>
                                        </p:tav>
                                      </p:tavLst>
                                    </p:anim>
                                    <p:anim calcmode="lin" valueType="num">
                                      <p:cBhvr>
                                        <p:cTn id="39" dur="200" accel="100000" fill="hold">
                                          <p:stCondLst>
                                            <p:cond delay="800"/>
                                          </p:stCondLst>
                                        </p:cTn>
                                        <p:tgtEl>
                                          <p:spTgt spid="491547"/>
                                        </p:tgtEl>
                                        <p:attrNameLst>
                                          <p:attrName>ppt_y</p:attrName>
                                        </p:attrNameLst>
                                      </p:cBhvr>
                                      <p:tavLst>
                                        <p:tav tm="0">
                                          <p:val>
                                            <p:strVal val="#ppt_y+0.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3" presetClass="entr" presetSubtype="16" fill="hold" grpId="0" nodeType="clickEffect">
                                  <p:stCondLst>
                                    <p:cond delay="0"/>
                                  </p:stCondLst>
                                  <p:childTnLst>
                                    <p:set>
                                      <p:cBhvr>
                                        <p:cTn id="43" dur="1" fill="hold">
                                          <p:stCondLst>
                                            <p:cond delay="0"/>
                                          </p:stCondLst>
                                        </p:cTn>
                                        <p:tgtEl>
                                          <p:spTgt spid="491550"/>
                                        </p:tgtEl>
                                        <p:attrNameLst>
                                          <p:attrName>style.visibility</p:attrName>
                                        </p:attrNameLst>
                                      </p:cBhvr>
                                      <p:to>
                                        <p:strVal val="visible"/>
                                      </p:to>
                                    </p:set>
                                    <p:anim calcmode="lin" valueType="num">
                                      <p:cBhvr>
                                        <p:cTn id="44" dur="500" fill="hold"/>
                                        <p:tgtEl>
                                          <p:spTgt spid="491550"/>
                                        </p:tgtEl>
                                        <p:attrNameLst>
                                          <p:attrName>ppt_w</p:attrName>
                                        </p:attrNameLst>
                                      </p:cBhvr>
                                      <p:tavLst>
                                        <p:tav tm="0">
                                          <p:val>
                                            <p:fltVal val="0.000000"/>
                                          </p:val>
                                        </p:tav>
                                        <p:tav tm="100000">
                                          <p:val>
                                            <p:strVal val="#ppt_w"/>
                                          </p:val>
                                        </p:tav>
                                      </p:tavLst>
                                    </p:anim>
                                    <p:anim calcmode="lin" valueType="num">
                                      <p:cBhvr>
                                        <p:cTn id="45" dur="500" fill="hold"/>
                                        <p:tgtEl>
                                          <p:spTgt spid="491550"/>
                                        </p:tgtEl>
                                        <p:attrNameLst>
                                          <p:attrName>ppt_h</p:attrName>
                                        </p:attrNameLst>
                                      </p:cBhvr>
                                      <p:tavLst>
                                        <p:tav tm="0">
                                          <p:val>
                                            <p:fltVal val="0.000000"/>
                                          </p:val>
                                        </p:tav>
                                        <p:tav tm="100000">
                                          <p:val>
                                            <p:strVal val="#ppt_h"/>
                                          </p:val>
                                        </p:tav>
                                      </p:tavLst>
                                    </p:anim>
                                  </p:childTnLst>
                                </p:cTn>
                              </p:par>
                            </p:childTnLst>
                          </p:cTn>
                        </p:par>
                      </p:childTnLst>
                    </p:cTn>
                  </p:par>
                  <p:par>
                    <p:cTn id="46" fill="hold">
                      <p:stCondLst>
                        <p:cond delay="indefinite"/>
                      </p:stCondLst>
                      <p:childTnLst>
                        <p:par>
                          <p:cTn id="47" fill="hold">
                            <p:stCondLst>
                              <p:cond delay="0"/>
                            </p:stCondLst>
                            <p:childTnLst>
                              <p:par>
                                <p:cTn id="48" presetID="30" presetClass="entr" presetSubtype="0" fill="hold" grpId="0" nodeType="clickEffect">
                                  <p:stCondLst>
                                    <p:cond delay="0"/>
                                  </p:stCondLst>
                                  <p:childTnLst>
                                    <p:set>
                                      <p:cBhvr>
                                        <p:cTn id="49" dur="1" fill="hold">
                                          <p:stCondLst>
                                            <p:cond delay="0"/>
                                          </p:stCondLst>
                                        </p:cTn>
                                        <p:tgtEl>
                                          <p:spTgt spid="491546"/>
                                        </p:tgtEl>
                                        <p:attrNameLst>
                                          <p:attrName>style.visibility</p:attrName>
                                        </p:attrNameLst>
                                      </p:cBhvr>
                                      <p:to>
                                        <p:strVal val="visible"/>
                                      </p:to>
                                    </p:set>
                                    <p:animEffect transition="in" filter="fade">
                                      <p:cBhvr>
                                        <p:cTn id="50" dur="800" decel="100000"/>
                                        <p:tgtEl>
                                          <p:spTgt spid="491546"/>
                                        </p:tgtEl>
                                      </p:cBhvr>
                                    </p:animEffect>
                                    <p:anim calcmode="lin" valueType="num">
                                      <p:cBhvr>
                                        <p:cTn id="51" dur="800" decel="100000" fill="hold"/>
                                        <p:tgtEl>
                                          <p:spTgt spid="491546"/>
                                        </p:tgtEl>
                                        <p:attrNameLst>
                                          <p:attrName>style.rotation</p:attrName>
                                        </p:attrNameLst>
                                      </p:cBhvr>
                                      <p:tavLst>
                                        <p:tav tm="0">
                                          <p:val>
                                            <p:fltVal val="-90.000000"/>
                                          </p:val>
                                        </p:tav>
                                        <p:tav tm="100000">
                                          <p:val>
                                            <p:fltVal val="0.000000"/>
                                          </p:val>
                                        </p:tav>
                                      </p:tavLst>
                                    </p:anim>
                                    <p:anim calcmode="lin" valueType="num">
                                      <p:cBhvr>
                                        <p:cTn id="52" dur="800" decel="100000" fill="hold"/>
                                        <p:tgtEl>
                                          <p:spTgt spid="491546"/>
                                        </p:tgtEl>
                                        <p:attrNameLst>
                                          <p:attrName>ppt_x</p:attrName>
                                        </p:attrNameLst>
                                      </p:cBhvr>
                                      <p:tavLst>
                                        <p:tav tm="0">
                                          <p:val>
                                            <p:strVal val="#ppt_x+0.4"/>
                                          </p:val>
                                        </p:tav>
                                        <p:tav tm="100000">
                                          <p:val>
                                            <p:strVal val="#ppt_x-0.05"/>
                                          </p:val>
                                        </p:tav>
                                      </p:tavLst>
                                    </p:anim>
                                    <p:anim calcmode="lin" valueType="num">
                                      <p:cBhvr>
                                        <p:cTn id="53" dur="800" decel="100000" fill="hold"/>
                                        <p:tgtEl>
                                          <p:spTgt spid="491546"/>
                                        </p:tgtEl>
                                        <p:attrNameLst>
                                          <p:attrName>ppt_y</p:attrName>
                                        </p:attrNameLst>
                                      </p:cBhvr>
                                      <p:tavLst>
                                        <p:tav tm="0">
                                          <p:val>
                                            <p:strVal val="#ppt_y-0.4"/>
                                          </p:val>
                                        </p:tav>
                                        <p:tav tm="100000">
                                          <p:val>
                                            <p:strVal val="#ppt_y+0.1"/>
                                          </p:val>
                                        </p:tav>
                                      </p:tavLst>
                                    </p:anim>
                                    <p:anim calcmode="lin" valueType="num">
                                      <p:cBhvr>
                                        <p:cTn id="54" dur="200" accel="100000" fill="hold">
                                          <p:stCondLst>
                                            <p:cond delay="800"/>
                                          </p:stCondLst>
                                        </p:cTn>
                                        <p:tgtEl>
                                          <p:spTgt spid="491546"/>
                                        </p:tgtEl>
                                        <p:attrNameLst>
                                          <p:attrName>ppt_x</p:attrName>
                                        </p:attrNameLst>
                                      </p:cBhvr>
                                      <p:tavLst>
                                        <p:tav tm="0">
                                          <p:val>
                                            <p:strVal val="#ppt_x-0.05"/>
                                          </p:val>
                                        </p:tav>
                                        <p:tav tm="100000">
                                          <p:val>
                                            <p:strVal val="#ppt_x"/>
                                          </p:val>
                                        </p:tav>
                                      </p:tavLst>
                                    </p:anim>
                                    <p:anim calcmode="lin" valueType="num">
                                      <p:cBhvr>
                                        <p:cTn id="55" dur="200" accel="100000" fill="hold">
                                          <p:stCondLst>
                                            <p:cond delay="800"/>
                                          </p:stCondLst>
                                        </p:cTn>
                                        <p:tgtEl>
                                          <p:spTgt spid="491546"/>
                                        </p:tgtEl>
                                        <p:attrNameLst>
                                          <p:attrName>ppt_y</p:attrName>
                                        </p:attrNameLst>
                                      </p:cBhvr>
                                      <p:tavLst>
                                        <p:tav tm="0">
                                          <p:val>
                                            <p:strVal val="#ppt_y+0.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3" presetClass="entr" presetSubtype="16" fill="hold" grpId="0" nodeType="clickEffect">
                                  <p:stCondLst>
                                    <p:cond delay="0"/>
                                  </p:stCondLst>
                                  <p:childTnLst>
                                    <p:set>
                                      <p:cBhvr>
                                        <p:cTn id="59" dur="1" fill="hold">
                                          <p:stCondLst>
                                            <p:cond delay="0"/>
                                          </p:stCondLst>
                                        </p:cTn>
                                        <p:tgtEl>
                                          <p:spTgt spid="491548"/>
                                        </p:tgtEl>
                                        <p:attrNameLst>
                                          <p:attrName>style.visibility</p:attrName>
                                        </p:attrNameLst>
                                      </p:cBhvr>
                                      <p:to>
                                        <p:strVal val="visible"/>
                                      </p:to>
                                    </p:set>
                                    <p:anim calcmode="lin" valueType="num">
                                      <p:cBhvr>
                                        <p:cTn id="60" dur="500" fill="hold"/>
                                        <p:tgtEl>
                                          <p:spTgt spid="491548"/>
                                        </p:tgtEl>
                                        <p:attrNameLst>
                                          <p:attrName>ppt_w</p:attrName>
                                        </p:attrNameLst>
                                      </p:cBhvr>
                                      <p:tavLst>
                                        <p:tav tm="0">
                                          <p:val>
                                            <p:fltVal val="0.000000"/>
                                          </p:val>
                                        </p:tav>
                                        <p:tav tm="100000">
                                          <p:val>
                                            <p:strVal val="#ppt_w"/>
                                          </p:val>
                                        </p:tav>
                                      </p:tavLst>
                                    </p:anim>
                                    <p:anim calcmode="lin" valueType="num">
                                      <p:cBhvr>
                                        <p:cTn id="61" dur="500" fill="hold"/>
                                        <p:tgtEl>
                                          <p:spTgt spid="491548"/>
                                        </p:tgtEl>
                                        <p:attrNameLst>
                                          <p:attrName>ppt_h</p:attrName>
                                        </p:attrNameLst>
                                      </p:cBhvr>
                                      <p:tavLst>
                                        <p:tav tm="0">
                                          <p:val>
                                            <p:fltVal val="0.000000"/>
                                          </p:val>
                                        </p:tav>
                                        <p:tav tm="100000">
                                          <p:val>
                                            <p:strVal val="#ppt_h"/>
                                          </p:val>
                                        </p:tav>
                                      </p:tavLst>
                                    </p:anim>
                                  </p:childTnLst>
                                </p:cTn>
                              </p:par>
                            </p:childTnLst>
                          </p:cTn>
                        </p:par>
                      </p:childTnLst>
                    </p:cTn>
                  </p:par>
                  <p:par>
                    <p:cTn id="62" fill="hold">
                      <p:stCondLst>
                        <p:cond delay="indefinite"/>
                      </p:stCondLst>
                      <p:childTnLst>
                        <p:par>
                          <p:cTn id="63" fill="hold">
                            <p:stCondLst>
                              <p:cond delay="0"/>
                            </p:stCondLst>
                            <p:childTnLst>
                              <p:par>
                                <p:cTn id="64" presetID="30" presetClass="entr" presetSubtype="0" fill="hold" grpId="0" nodeType="clickEffect">
                                  <p:stCondLst>
                                    <p:cond delay="0"/>
                                  </p:stCondLst>
                                  <p:childTnLst>
                                    <p:set>
                                      <p:cBhvr>
                                        <p:cTn id="65" dur="1" fill="hold">
                                          <p:stCondLst>
                                            <p:cond delay="0"/>
                                          </p:stCondLst>
                                        </p:cTn>
                                        <p:tgtEl>
                                          <p:spTgt spid="491551"/>
                                        </p:tgtEl>
                                        <p:attrNameLst>
                                          <p:attrName>style.visibility</p:attrName>
                                        </p:attrNameLst>
                                      </p:cBhvr>
                                      <p:to>
                                        <p:strVal val="visible"/>
                                      </p:to>
                                    </p:set>
                                    <p:animEffect transition="in" filter="fade">
                                      <p:cBhvr>
                                        <p:cTn id="66" dur="800" decel="100000"/>
                                        <p:tgtEl>
                                          <p:spTgt spid="491551"/>
                                        </p:tgtEl>
                                      </p:cBhvr>
                                    </p:animEffect>
                                    <p:anim calcmode="lin" valueType="num">
                                      <p:cBhvr>
                                        <p:cTn id="67" dur="800" decel="100000" fill="hold"/>
                                        <p:tgtEl>
                                          <p:spTgt spid="491551"/>
                                        </p:tgtEl>
                                        <p:attrNameLst>
                                          <p:attrName>style.rotation</p:attrName>
                                        </p:attrNameLst>
                                      </p:cBhvr>
                                      <p:tavLst>
                                        <p:tav tm="0">
                                          <p:val>
                                            <p:fltVal val="-90.000000"/>
                                          </p:val>
                                        </p:tav>
                                        <p:tav tm="100000">
                                          <p:val>
                                            <p:fltVal val="0.000000"/>
                                          </p:val>
                                        </p:tav>
                                      </p:tavLst>
                                    </p:anim>
                                    <p:anim calcmode="lin" valueType="num">
                                      <p:cBhvr>
                                        <p:cTn id="68" dur="800" decel="100000" fill="hold"/>
                                        <p:tgtEl>
                                          <p:spTgt spid="491551"/>
                                        </p:tgtEl>
                                        <p:attrNameLst>
                                          <p:attrName>ppt_x</p:attrName>
                                        </p:attrNameLst>
                                      </p:cBhvr>
                                      <p:tavLst>
                                        <p:tav tm="0">
                                          <p:val>
                                            <p:strVal val="#ppt_x+0.4"/>
                                          </p:val>
                                        </p:tav>
                                        <p:tav tm="100000">
                                          <p:val>
                                            <p:strVal val="#ppt_x-0.05"/>
                                          </p:val>
                                        </p:tav>
                                      </p:tavLst>
                                    </p:anim>
                                    <p:anim calcmode="lin" valueType="num">
                                      <p:cBhvr>
                                        <p:cTn id="69" dur="800" decel="100000" fill="hold"/>
                                        <p:tgtEl>
                                          <p:spTgt spid="491551"/>
                                        </p:tgtEl>
                                        <p:attrNameLst>
                                          <p:attrName>ppt_y</p:attrName>
                                        </p:attrNameLst>
                                      </p:cBhvr>
                                      <p:tavLst>
                                        <p:tav tm="0">
                                          <p:val>
                                            <p:strVal val="#ppt_y-0.4"/>
                                          </p:val>
                                        </p:tav>
                                        <p:tav tm="100000">
                                          <p:val>
                                            <p:strVal val="#ppt_y+0.1"/>
                                          </p:val>
                                        </p:tav>
                                      </p:tavLst>
                                    </p:anim>
                                    <p:anim calcmode="lin" valueType="num">
                                      <p:cBhvr>
                                        <p:cTn id="70" dur="200" accel="100000" fill="hold">
                                          <p:stCondLst>
                                            <p:cond delay="800"/>
                                          </p:stCondLst>
                                        </p:cTn>
                                        <p:tgtEl>
                                          <p:spTgt spid="491551"/>
                                        </p:tgtEl>
                                        <p:attrNameLst>
                                          <p:attrName>ppt_x</p:attrName>
                                        </p:attrNameLst>
                                      </p:cBhvr>
                                      <p:tavLst>
                                        <p:tav tm="0">
                                          <p:val>
                                            <p:strVal val="#ppt_x-0.05"/>
                                          </p:val>
                                        </p:tav>
                                        <p:tav tm="100000">
                                          <p:val>
                                            <p:strVal val="#ppt_x"/>
                                          </p:val>
                                        </p:tav>
                                      </p:tavLst>
                                    </p:anim>
                                    <p:anim calcmode="lin" valueType="num">
                                      <p:cBhvr>
                                        <p:cTn id="71" dur="200" accel="100000" fill="hold">
                                          <p:stCondLst>
                                            <p:cond delay="800"/>
                                          </p:stCondLst>
                                        </p:cTn>
                                        <p:tgtEl>
                                          <p:spTgt spid="491551"/>
                                        </p:tgtEl>
                                        <p:attrNameLst>
                                          <p:attrName>ppt_y</p:attrName>
                                        </p:attrNameLst>
                                      </p:cBhvr>
                                      <p:tavLst>
                                        <p:tav tm="0">
                                          <p:val>
                                            <p:strVal val="#ppt_y+0.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491558"/>
                                        </p:tgtEl>
                                        <p:attrNameLst>
                                          <p:attrName>style.visibility</p:attrName>
                                        </p:attrNameLst>
                                      </p:cBhvr>
                                      <p:to>
                                        <p:strVal val="visible"/>
                                      </p:to>
                                    </p:set>
                                    <p:animEffect transition="in" filter="blinds(horizontal)">
                                      <p:cBhvr>
                                        <p:cTn id="76" dur="500"/>
                                        <p:tgtEl>
                                          <p:spTgt spid="491558"/>
                                        </p:tgtEl>
                                      </p:cBhvr>
                                    </p:animEffect>
                                  </p:childTnLst>
                                </p:cTn>
                              </p:par>
                            </p:childTnLst>
                          </p:cTn>
                        </p:par>
                      </p:childTnLst>
                    </p:cTn>
                  </p:par>
                  <p:par>
                    <p:cTn id="77" fill="hold">
                      <p:stCondLst>
                        <p:cond delay="indefinite"/>
                      </p:stCondLst>
                      <p:childTnLst>
                        <p:par>
                          <p:cTn id="78" fill="hold">
                            <p:stCondLst>
                              <p:cond delay="0"/>
                            </p:stCondLst>
                            <p:childTnLst>
                              <p:par>
                                <p:cTn id="79" presetID="23" presetClass="entr" presetSubtype="16" fill="hold" nodeType="clickEffect">
                                  <p:stCondLst>
                                    <p:cond delay="0"/>
                                  </p:stCondLst>
                                  <p:childTnLst>
                                    <p:set>
                                      <p:cBhvr>
                                        <p:cTn id="80" dur="1" fill="hold">
                                          <p:stCondLst>
                                            <p:cond delay="0"/>
                                          </p:stCondLst>
                                        </p:cTn>
                                        <p:tgtEl>
                                          <p:spTgt spid="491554"/>
                                        </p:tgtEl>
                                        <p:attrNameLst>
                                          <p:attrName>style.visibility</p:attrName>
                                        </p:attrNameLst>
                                      </p:cBhvr>
                                      <p:to>
                                        <p:strVal val="visible"/>
                                      </p:to>
                                    </p:set>
                                    <p:anim calcmode="lin" valueType="num">
                                      <p:cBhvr>
                                        <p:cTn id="81" dur="500" fill="hold"/>
                                        <p:tgtEl>
                                          <p:spTgt spid="491554"/>
                                        </p:tgtEl>
                                        <p:attrNameLst>
                                          <p:attrName>ppt_w</p:attrName>
                                        </p:attrNameLst>
                                      </p:cBhvr>
                                      <p:tavLst>
                                        <p:tav tm="0">
                                          <p:val>
                                            <p:fltVal val="0.000000"/>
                                          </p:val>
                                        </p:tav>
                                        <p:tav tm="100000">
                                          <p:val>
                                            <p:strVal val="#ppt_w"/>
                                          </p:val>
                                        </p:tav>
                                      </p:tavLst>
                                    </p:anim>
                                    <p:anim calcmode="lin" valueType="num">
                                      <p:cBhvr>
                                        <p:cTn id="82" dur="500" fill="hold"/>
                                        <p:tgtEl>
                                          <p:spTgt spid="491554"/>
                                        </p:tgtEl>
                                        <p:attrNameLst>
                                          <p:attrName>ppt_h</p:attrName>
                                        </p:attrNameLst>
                                      </p:cBhvr>
                                      <p:tavLst>
                                        <p:tav tm="0">
                                          <p:val>
                                            <p:fltVal val="0.000000"/>
                                          </p:val>
                                        </p:tav>
                                        <p:tav tm="100000">
                                          <p:val>
                                            <p:strVal val="#ppt_h"/>
                                          </p:val>
                                        </p:tav>
                                      </p:tavLst>
                                    </p:anim>
                                  </p:childTnLst>
                                </p:cTn>
                              </p:par>
                            </p:childTnLst>
                          </p:cTn>
                        </p:par>
                      </p:childTnLst>
                    </p:cTn>
                  </p:par>
                  <p:par>
                    <p:cTn id="83" fill="hold">
                      <p:stCondLst>
                        <p:cond delay="indefinite"/>
                      </p:stCondLst>
                      <p:childTnLst>
                        <p:par>
                          <p:cTn id="84" fill="hold">
                            <p:stCondLst>
                              <p:cond delay="0"/>
                            </p:stCondLst>
                            <p:childTnLst>
                              <p:par>
                                <p:cTn id="85" presetID="30" presetClass="entr" presetSubtype="0" fill="hold" grpId="0" nodeType="clickEffect">
                                  <p:stCondLst>
                                    <p:cond delay="0"/>
                                  </p:stCondLst>
                                  <p:childTnLst>
                                    <p:set>
                                      <p:cBhvr>
                                        <p:cTn id="86" dur="1" fill="hold">
                                          <p:stCondLst>
                                            <p:cond delay="0"/>
                                          </p:stCondLst>
                                        </p:cTn>
                                        <p:tgtEl>
                                          <p:spTgt spid="491553"/>
                                        </p:tgtEl>
                                        <p:attrNameLst>
                                          <p:attrName>style.visibility</p:attrName>
                                        </p:attrNameLst>
                                      </p:cBhvr>
                                      <p:to>
                                        <p:strVal val="visible"/>
                                      </p:to>
                                    </p:set>
                                    <p:animEffect transition="in" filter="fade">
                                      <p:cBhvr>
                                        <p:cTn id="87" dur="800" decel="100000"/>
                                        <p:tgtEl>
                                          <p:spTgt spid="491553"/>
                                        </p:tgtEl>
                                      </p:cBhvr>
                                    </p:animEffect>
                                    <p:anim calcmode="lin" valueType="num">
                                      <p:cBhvr>
                                        <p:cTn id="88" dur="800" decel="100000" fill="hold"/>
                                        <p:tgtEl>
                                          <p:spTgt spid="491553"/>
                                        </p:tgtEl>
                                        <p:attrNameLst>
                                          <p:attrName>style.rotation</p:attrName>
                                        </p:attrNameLst>
                                      </p:cBhvr>
                                      <p:tavLst>
                                        <p:tav tm="0">
                                          <p:val>
                                            <p:fltVal val="-90.000000"/>
                                          </p:val>
                                        </p:tav>
                                        <p:tav tm="100000">
                                          <p:val>
                                            <p:fltVal val="0.000000"/>
                                          </p:val>
                                        </p:tav>
                                      </p:tavLst>
                                    </p:anim>
                                    <p:anim calcmode="lin" valueType="num">
                                      <p:cBhvr>
                                        <p:cTn id="89" dur="800" decel="100000" fill="hold"/>
                                        <p:tgtEl>
                                          <p:spTgt spid="491553"/>
                                        </p:tgtEl>
                                        <p:attrNameLst>
                                          <p:attrName>ppt_x</p:attrName>
                                        </p:attrNameLst>
                                      </p:cBhvr>
                                      <p:tavLst>
                                        <p:tav tm="0">
                                          <p:val>
                                            <p:strVal val="#ppt_x+0.4"/>
                                          </p:val>
                                        </p:tav>
                                        <p:tav tm="100000">
                                          <p:val>
                                            <p:strVal val="#ppt_x-0.05"/>
                                          </p:val>
                                        </p:tav>
                                      </p:tavLst>
                                    </p:anim>
                                    <p:anim calcmode="lin" valueType="num">
                                      <p:cBhvr>
                                        <p:cTn id="90" dur="800" decel="100000" fill="hold"/>
                                        <p:tgtEl>
                                          <p:spTgt spid="491553"/>
                                        </p:tgtEl>
                                        <p:attrNameLst>
                                          <p:attrName>ppt_y</p:attrName>
                                        </p:attrNameLst>
                                      </p:cBhvr>
                                      <p:tavLst>
                                        <p:tav tm="0">
                                          <p:val>
                                            <p:strVal val="#ppt_y-0.4"/>
                                          </p:val>
                                        </p:tav>
                                        <p:tav tm="100000">
                                          <p:val>
                                            <p:strVal val="#ppt_y+0.1"/>
                                          </p:val>
                                        </p:tav>
                                      </p:tavLst>
                                    </p:anim>
                                    <p:anim calcmode="lin" valueType="num">
                                      <p:cBhvr>
                                        <p:cTn id="91" dur="200" accel="100000" fill="hold">
                                          <p:stCondLst>
                                            <p:cond delay="800"/>
                                          </p:stCondLst>
                                        </p:cTn>
                                        <p:tgtEl>
                                          <p:spTgt spid="491553"/>
                                        </p:tgtEl>
                                        <p:attrNameLst>
                                          <p:attrName>ppt_x</p:attrName>
                                        </p:attrNameLst>
                                      </p:cBhvr>
                                      <p:tavLst>
                                        <p:tav tm="0">
                                          <p:val>
                                            <p:strVal val="#ppt_x-0.05"/>
                                          </p:val>
                                        </p:tav>
                                        <p:tav tm="100000">
                                          <p:val>
                                            <p:strVal val="#ppt_x"/>
                                          </p:val>
                                        </p:tav>
                                      </p:tavLst>
                                    </p:anim>
                                    <p:anim calcmode="lin" valueType="num">
                                      <p:cBhvr>
                                        <p:cTn id="92" dur="200" accel="100000" fill="hold">
                                          <p:stCondLst>
                                            <p:cond delay="800"/>
                                          </p:stCondLst>
                                        </p:cTn>
                                        <p:tgtEl>
                                          <p:spTgt spid="491553"/>
                                        </p:tgtEl>
                                        <p:attrNameLst>
                                          <p:attrName>ppt_y</p:attrName>
                                        </p:attrNameLst>
                                      </p:cBhvr>
                                      <p:tavLst>
                                        <p:tav tm="0">
                                          <p:val>
                                            <p:strVal val="#ppt_y+0.1"/>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3" presetClass="entr" presetSubtype="16" fill="hold" nodeType="clickEffect">
                                  <p:stCondLst>
                                    <p:cond delay="0"/>
                                  </p:stCondLst>
                                  <p:childTnLst>
                                    <p:set>
                                      <p:cBhvr>
                                        <p:cTn id="96" dur="1" fill="hold">
                                          <p:stCondLst>
                                            <p:cond delay="0"/>
                                          </p:stCondLst>
                                        </p:cTn>
                                        <p:tgtEl>
                                          <p:spTgt spid="491552"/>
                                        </p:tgtEl>
                                        <p:attrNameLst>
                                          <p:attrName>style.visibility</p:attrName>
                                        </p:attrNameLst>
                                      </p:cBhvr>
                                      <p:to>
                                        <p:strVal val="visible"/>
                                      </p:to>
                                    </p:set>
                                    <p:anim calcmode="lin" valueType="num">
                                      <p:cBhvr>
                                        <p:cTn id="97" dur="500" fill="hold"/>
                                        <p:tgtEl>
                                          <p:spTgt spid="491552"/>
                                        </p:tgtEl>
                                        <p:attrNameLst>
                                          <p:attrName>ppt_w</p:attrName>
                                        </p:attrNameLst>
                                      </p:cBhvr>
                                      <p:tavLst>
                                        <p:tav tm="0">
                                          <p:val>
                                            <p:fltVal val="0.000000"/>
                                          </p:val>
                                        </p:tav>
                                        <p:tav tm="100000">
                                          <p:val>
                                            <p:strVal val="#ppt_w"/>
                                          </p:val>
                                        </p:tav>
                                      </p:tavLst>
                                    </p:anim>
                                    <p:anim calcmode="lin" valueType="num">
                                      <p:cBhvr>
                                        <p:cTn id="98" dur="500" fill="hold"/>
                                        <p:tgtEl>
                                          <p:spTgt spid="491552"/>
                                        </p:tgtEl>
                                        <p:attrNameLst>
                                          <p:attrName>ppt_h</p:attrName>
                                        </p:attrNameLst>
                                      </p:cBhvr>
                                      <p:tavLst>
                                        <p:tav tm="0">
                                          <p:val>
                                            <p:fltVal val="0.000000"/>
                                          </p:val>
                                        </p:tav>
                                        <p:tav tm="100000">
                                          <p:val>
                                            <p:strVal val="#ppt_h"/>
                                          </p:val>
                                        </p:tav>
                                      </p:tavLst>
                                    </p:anim>
                                  </p:childTnLst>
                                </p:cTn>
                              </p:par>
                            </p:childTnLst>
                          </p:cTn>
                        </p:par>
                      </p:childTnLst>
                    </p:cTn>
                  </p:par>
                  <p:par>
                    <p:cTn id="99" fill="hold">
                      <p:stCondLst>
                        <p:cond delay="indefinite"/>
                      </p:stCondLst>
                      <p:childTnLst>
                        <p:par>
                          <p:cTn id="100" fill="hold">
                            <p:stCondLst>
                              <p:cond delay="0"/>
                            </p:stCondLst>
                            <p:childTnLst>
                              <p:par>
                                <p:cTn id="101" presetID="30" presetClass="entr" presetSubtype="0" fill="hold" grpId="0" nodeType="clickEffect">
                                  <p:stCondLst>
                                    <p:cond delay="0"/>
                                  </p:stCondLst>
                                  <p:childTnLst>
                                    <p:set>
                                      <p:cBhvr>
                                        <p:cTn id="102" dur="1" fill="hold">
                                          <p:stCondLst>
                                            <p:cond delay="0"/>
                                          </p:stCondLst>
                                        </p:cTn>
                                        <p:tgtEl>
                                          <p:spTgt spid="491559"/>
                                        </p:tgtEl>
                                        <p:attrNameLst>
                                          <p:attrName>style.visibility</p:attrName>
                                        </p:attrNameLst>
                                      </p:cBhvr>
                                      <p:to>
                                        <p:strVal val="visible"/>
                                      </p:to>
                                    </p:set>
                                    <p:animEffect transition="in" filter="fade">
                                      <p:cBhvr>
                                        <p:cTn id="103" dur="800" decel="100000"/>
                                        <p:tgtEl>
                                          <p:spTgt spid="491559"/>
                                        </p:tgtEl>
                                      </p:cBhvr>
                                    </p:animEffect>
                                    <p:anim calcmode="lin" valueType="num">
                                      <p:cBhvr>
                                        <p:cTn id="104" dur="800" decel="100000" fill="hold"/>
                                        <p:tgtEl>
                                          <p:spTgt spid="491559"/>
                                        </p:tgtEl>
                                        <p:attrNameLst>
                                          <p:attrName>style.rotation</p:attrName>
                                        </p:attrNameLst>
                                      </p:cBhvr>
                                      <p:tavLst>
                                        <p:tav tm="0">
                                          <p:val>
                                            <p:fltVal val="-90.000000"/>
                                          </p:val>
                                        </p:tav>
                                        <p:tav tm="100000">
                                          <p:val>
                                            <p:fltVal val="0.000000"/>
                                          </p:val>
                                        </p:tav>
                                      </p:tavLst>
                                    </p:anim>
                                    <p:anim calcmode="lin" valueType="num">
                                      <p:cBhvr>
                                        <p:cTn id="105" dur="800" decel="100000" fill="hold"/>
                                        <p:tgtEl>
                                          <p:spTgt spid="491559"/>
                                        </p:tgtEl>
                                        <p:attrNameLst>
                                          <p:attrName>ppt_x</p:attrName>
                                        </p:attrNameLst>
                                      </p:cBhvr>
                                      <p:tavLst>
                                        <p:tav tm="0">
                                          <p:val>
                                            <p:strVal val="#ppt_x+0.4"/>
                                          </p:val>
                                        </p:tav>
                                        <p:tav tm="100000">
                                          <p:val>
                                            <p:strVal val="#ppt_x-0.05"/>
                                          </p:val>
                                        </p:tav>
                                      </p:tavLst>
                                    </p:anim>
                                    <p:anim calcmode="lin" valueType="num">
                                      <p:cBhvr>
                                        <p:cTn id="106" dur="800" decel="100000" fill="hold"/>
                                        <p:tgtEl>
                                          <p:spTgt spid="491559"/>
                                        </p:tgtEl>
                                        <p:attrNameLst>
                                          <p:attrName>ppt_y</p:attrName>
                                        </p:attrNameLst>
                                      </p:cBhvr>
                                      <p:tavLst>
                                        <p:tav tm="0">
                                          <p:val>
                                            <p:strVal val="#ppt_y-0.4"/>
                                          </p:val>
                                        </p:tav>
                                        <p:tav tm="100000">
                                          <p:val>
                                            <p:strVal val="#ppt_y+0.1"/>
                                          </p:val>
                                        </p:tav>
                                      </p:tavLst>
                                    </p:anim>
                                    <p:anim calcmode="lin" valueType="num">
                                      <p:cBhvr>
                                        <p:cTn id="107" dur="200" accel="100000" fill="hold">
                                          <p:stCondLst>
                                            <p:cond delay="800"/>
                                          </p:stCondLst>
                                        </p:cTn>
                                        <p:tgtEl>
                                          <p:spTgt spid="491559"/>
                                        </p:tgtEl>
                                        <p:attrNameLst>
                                          <p:attrName>ppt_x</p:attrName>
                                        </p:attrNameLst>
                                      </p:cBhvr>
                                      <p:tavLst>
                                        <p:tav tm="0">
                                          <p:val>
                                            <p:strVal val="#ppt_x-0.05"/>
                                          </p:val>
                                        </p:tav>
                                        <p:tav tm="100000">
                                          <p:val>
                                            <p:strVal val="#ppt_x"/>
                                          </p:val>
                                        </p:tav>
                                      </p:tavLst>
                                    </p:anim>
                                    <p:anim calcmode="lin" valueType="num">
                                      <p:cBhvr>
                                        <p:cTn id="108" dur="200" accel="100000" fill="hold">
                                          <p:stCondLst>
                                            <p:cond delay="800"/>
                                          </p:stCondLst>
                                        </p:cTn>
                                        <p:tgtEl>
                                          <p:spTgt spid="491559"/>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4" grpId="0"/>
      <p:bldP spid="491546" grpId="0" animBg="1"/>
      <p:bldP spid="491547" grpId="0" animBg="1"/>
      <p:bldP spid="491548" grpId="0" animBg="1"/>
      <p:bldP spid="491549" grpId="0" animBg="1"/>
      <p:bldP spid="491550" grpId="0" animBg="1"/>
      <p:bldP spid="491551" grpId="0" animBg="1"/>
      <p:bldP spid="491553" grpId="0" animBg="1"/>
      <p:bldP spid="491558" grpId="0"/>
      <p:bldP spid="49155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146" name="Group 9"/>
          <p:cNvGrpSpPr/>
          <p:nvPr/>
        </p:nvGrpSpPr>
        <p:grpSpPr>
          <a:xfrm>
            <a:off x="609600" y="1600200"/>
            <a:ext cx="8123238" cy="5073650"/>
            <a:chOff x="2157" y="1308"/>
            <a:chExt cx="1446" cy="1989"/>
          </a:xfrm>
        </p:grpSpPr>
        <p:sp>
          <p:nvSpPr>
            <p:cNvPr id="39946" name="AutoShape 10"/>
            <p:cNvSpPr>
              <a:spLocks noChangeArrowheads="1"/>
            </p:cNvSpPr>
            <p:nvPr/>
          </p:nvSpPr>
          <p:spPr bwMode="auto">
            <a:xfrm>
              <a:off x="2157" y="1308"/>
              <a:ext cx="1446" cy="1989"/>
            </a:xfrm>
            <a:prstGeom prst="roundRect">
              <a:avLst>
                <a:gd name="adj" fmla="val 4690"/>
              </a:avLst>
            </a:prstGeom>
            <a:blipFill>
              <a:blip r:embed="rId1"/>
              <a:stretch>
                <a:fillRect/>
              </a:stretch>
            </a:blipFill>
          </p:spPr>
          <p:style>
            <a:lnRef idx="2">
              <a:schemeClr val="accent6"/>
            </a:lnRef>
            <a:fillRef idx="1">
              <a:schemeClr val="lt1"/>
            </a:fillRef>
            <a:effectRef idx="0">
              <a:schemeClr val="accent6"/>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0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endParaRPr>
            </a:p>
          </p:txBody>
        </p:sp>
        <p:sp>
          <p:nvSpPr>
            <p:cNvPr id="39947" name="AutoShape 11"/>
            <p:cNvSpPr>
              <a:spLocks noChangeArrowheads="1"/>
            </p:cNvSpPr>
            <p:nvPr/>
          </p:nvSpPr>
          <p:spPr bwMode="auto">
            <a:xfrm flipH="1">
              <a:off x="3360" y="1488"/>
              <a:ext cx="46" cy="94"/>
            </a:xfrm>
            <a:prstGeom prst="octagon">
              <a:avLst>
                <a:gd name="adj" fmla="val 29287"/>
              </a:avLst>
            </a:prstGeom>
          </p:spPr>
          <p:style>
            <a:lnRef idx="2">
              <a:schemeClr val="accent6"/>
            </a:lnRef>
            <a:fillRef idx="1">
              <a:schemeClr val="lt1"/>
            </a:fillRef>
            <a:effectRef idx="0">
              <a:schemeClr val="accent6"/>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0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endParaRPr>
            </a:p>
          </p:txBody>
        </p:sp>
      </p:grpSp>
      <p:grpSp>
        <p:nvGrpSpPr>
          <p:cNvPr id="3" name="Group 13"/>
          <p:cNvGrpSpPr/>
          <p:nvPr/>
        </p:nvGrpSpPr>
        <p:grpSpPr bwMode="auto">
          <a:xfrm>
            <a:off x="2667000" y="795911"/>
            <a:ext cx="3407654" cy="629081"/>
            <a:chOff x="2164" y="1205"/>
            <a:chExt cx="1881" cy="218"/>
          </a:xfrm>
          <a:solidFill>
            <a:schemeClr val="accent6">
              <a:lumMod val="20000"/>
              <a:lumOff val="80000"/>
            </a:schemeClr>
          </a:solidFill>
        </p:grpSpPr>
        <p:sp>
          <p:nvSpPr>
            <p:cNvPr id="117774" name="AutoShape 14"/>
            <p:cNvSpPr>
              <a:spLocks noChangeArrowheads="1"/>
            </p:cNvSpPr>
            <p:nvPr/>
          </p:nvSpPr>
          <p:spPr bwMode="gray">
            <a:xfrm>
              <a:off x="2164" y="1219"/>
              <a:ext cx="1881" cy="204"/>
            </a:xfrm>
            <a:prstGeom prst="roundRect">
              <a:avLst>
                <a:gd name="adj" fmla="val 50000"/>
              </a:avLst>
            </a:prstGeom>
            <a:grpFill/>
            <a:ln w="9525">
              <a:solidFill>
                <a:schemeClr val="tx1"/>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000" b="0" i="0" u="none" strike="noStrike" kern="1200" cap="none" spc="0" normalizeH="0" baseline="0" noProof="0">
                <a:ln>
                  <a:noFill/>
                </a:ln>
                <a:solidFill>
                  <a:srgbClr val="FF0000"/>
                </a:solidFill>
                <a:effectLst/>
                <a:uLnTx/>
                <a:uFillTx/>
                <a:latin typeface="Times New Roman" panose="02020603050405020304" pitchFamily="18" charset="0"/>
                <a:ea typeface="+mn-ea"/>
                <a:cs typeface="+mn-cs"/>
              </a:endParaRPr>
            </a:p>
          </p:txBody>
        </p:sp>
        <p:sp>
          <p:nvSpPr>
            <p:cNvPr id="117775" name="Text Box 15"/>
            <p:cNvSpPr txBox="1">
              <a:spLocks noChangeArrowheads="1"/>
            </p:cNvSpPr>
            <p:nvPr/>
          </p:nvSpPr>
          <p:spPr bwMode="auto">
            <a:xfrm>
              <a:off x="2268" y="1205"/>
              <a:ext cx="1672" cy="162"/>
            </a:xfrm>
            <a:prstGeom prst="rect">
              <a:avLst/>
            </a:prstGeom>
            <a:grpFill/>
            <a:ln w="9525">
              <a:solidFill>
                <a:schemeClr val="tx1"/>
              </a:solidFill>
              <a:miter lim="800000"/>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0" 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mn-ea"/>
                  <a:cs typeface="Arial" panose="020B0604020202020204" pitchFamily="34" charset="0"/>
                </a:rPr>
                <a:t>1.1. KHÁI NIỆM</a:t>
              </a:r>
              <a:endParaRPr kumimoji="0" 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mn-ea"/>
                <a:cs typeface="Arial" panose="020B0604020202020204" pitchFamily="34" charset="0"/>
              </a:endParaRPr>
            </a:p>
          </p:txBody>
        </p:sp>
      </p:grpSp>
      <p:sp>
        <p:nvSpPr>
          <p:cNvPr id="6148" name="Rectangle 10"/>
          <p:cNvSpPr/>
          <p:nvPr/>
        </p:nvSpPr>
        <p:spPr>
          <a:xfrm>
            <a:off x="1649413" y="2757488"/>
            <a:ext cx="6043612" cy="28940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buNone/>
            </a:pPr>
            <a:r>
              <a:rPr lang="en-US" altLang="vi-VN" sz="2600" dirty="0">
                <a:solidFill>
                  <a:schemeClr val="bg1"/>
                </a:solidFill>
                <a:cs typeface="Arial" panose="020B0604020202020204" pitchFamily="34" charset="0"/>
              </a:rPr>
              <a:t>Luật Hình sự là một ngành luật độc lập trong hệ thống pháp luật Việt Nam, bao gồm hệ thống các quy phạm pháp luật do Nhà nước ban hành, xác định những hành vi nguy hiểm cho xã hội bị coi là tội phạm đồng thời quy định hình phạt đối với những tội phạm ấy</a:t>
            </a:r>
            <a:endParaRPr lang="vi-VN" altLang="vi-VN" sz="2600" dirty="0">
              <a:solidFill>
                <a:schemeClr val="bg1"/>
              </a:solidFill>
              <a:latin typeface="Times New Roman" panose="02020603050405020304" pitchFamily="18" charset="0"/>
              <a:ea typeface="Times New Roman" panose="02020603050405020304" pitchFamily="18" charset="0"/>
            </a:endParaRPr>
          </a:p>
        </p:txBody>
      </p:sp>
      <p:sp>
        <p:nvSpPr>
          <p:cNvPr id="13" name="Text Box 10"/>
          <p:cNvSpPr txBox="1">
            <a:spLocks noChangeArrowheads="1"/>
          </p:cNvSpPr>
          <p:nvPr/>
        </p:nvSpPr>
        <p:spPr bwMode="auto">
          <a:xfrm>
            <a:off x="609600" y="39688"/>
            <a:ext cx="7924800" cy="492125"/>
          </a:xfrm>
          <a:prstGeom prst="rect">
            <a:avLst/>
          </a:prstGeom>
          <a:noFill/>
          <a:ln w="9525">
            <a:noFill/>
            <a:miter lim="800000"/>
          </a:ln>
          <a:effectLst/>
        </p:spPr>
        <p:txBody>
          <a:bodyPr>
            <a:spAutoFit/>
          </a:bodyPr>
          <a:p>
            <a:pPr eaLnBrk="1" hangingPunct="1">
              <a:spcBef>
                <a:spcPct val="50000"/>
              </a:spcBef>
              <a:buNone/>
            </a:pPr>
            <a:r>
              <a:rPr sz="2600" b="1" dirty="0">
                <a:solidFill>
                  <a:srgbClr val="FF0066"/>
                </a:solidFill>
                <a:effectLst>
                  <a:outerShdw blurRad="38100" dist="38100" dir="2700000">
                    <a:srgbClr val="C0C0C0"/>
                  </a:outerShdw>
                </a:effectLst>
                <a:latin typeface="Times New Roman" panose="02020603050405020304" pitchFamily="18" charset="0"/>
              </a:rPr>
              <a:t>      1. KHÁI NIỆM CHUNG VỀ LUẬT HÌNH SỰ</a:t>
            </a:r>
            <a:endParaRPr sz="2600" b="1" dirty="0">
              <a:solidFill>
                <a:srgbClr val="FF0066"/>
              </a:solidFill>
              <a:effectLst>
                <a:outerShdw blurRad="38100" dist="38100" dir="2700000">
                  <a:srgbClr val="C0C0C0"/>
                </a:outerShdw>
              </a:effectLst>
              <a:latin typeface="Times New Roman" panose="02020603050405020304" pitchFamily="18" charset="0"/>
            </a:endParaRPr>
          </a:p>
        </p:txBody>
      </p:sp>
    </p:spTree>
  </p:cSld>
  <p:clrMapOvr>
    <a:masterClrMapping/>
  </p:clrMapOvr>
  <p:transition spd="slow" advClick="0">
    <p:circl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a:spLocks noGrp="1"/>
          </p:cNvSpPr>
          <p:nvPr>
            <p:ph type="subTitle" idx="1"/>
          </p:nvPr>
        </p:nvSpPr>
        <p:spPr>
          <a:xfrm>
            <a:off x="293688" y="128588"/>
            <a:ext cx="8229600" cy="647700"/>
          </a:xfrm>
          <a:solidFill>
            <a:schemeClr val="bg1">
              <a:alpha val="100000"/>
            </a:schemeClr>
          </a:solidFill>
          <a:ln/>
        </p:spPr>
        <p:txBody>
          <a:bodyPr vert="horz" wrap="square" lIns="91440" tIns="45720" rIns="91440" bIns="45720" anchor="t" anchorCtr="0"/>
          <a:p>
            <a:pPr eaLnBrk="1" hangingPunct="1">
              <a:buClrTx/>
              <a:buSzTx/>
            </a:pPr>
            <a:r>
              <a:rPr lang="en-US" altLang="en-US" sz="3500" b="1" kern="1200" dirty="0">
                <a:solidFill>
                  <a:srgbClr val="FF0000"/>
                </a:solidFill>
                <a:latin typeface="Times New Roman" panose="02020603050405020304" pitchFamily="18" charset="0"/>
                <a:ea typeface="+mn-ea"/>
                <a:cs typeface="Times New Roman" panose="02020603050405020304" pitchFamily="18" charset="0"/>
              </a:rPr>
              <a:t>1.2. Đối tượng điều chỉnh</a:t>
            </a:r>
            <a:endParaRPr lang="en-US" altLang="en-US" sz="3500" b="1" kern="1200" dirty="0">
              <a:solidFill>
                <a:srgbClr val="FF0000"/>
              </a:solidFill>
              <a:latin typeface="Times New Roman" panose="02020603050405020304" pitchFamily="18" charset="0"/>
              <a:ea typeface="+mn-ea"/>
              <a:cs typeface="Times New Roman" panose="02020603050405020304" pitchFamily="18" charset="0"/>
            </a:endParaRPr>
          </a:p>
          <a:p>
            <a:pPr eaLnBrk="1" hangingPunct="1">
              <a:buClrTx/>
              <a:buSzTx/>
            </a:pPr>
            <a:endParaRPr lang="en-US" altLang="en-US" sz="3500" b="1" kern="1200" dirty="0">
              <a:solidFill>
                <a:srgbClr val="FF0000"/>
              </a:solidFill>
              <a:latin typeface="Times New Roman" panose="02020603050405020304" pitchFamily="18" charset="0"/>
              <a:ea typeface="Times New Roman" panose="02020603050405020304" pitchFamily="18" charset="0"/>
              <a:cs typeface="+mn-cs"/>
            </a:endParaRPr>
          </a:p>
        </p:txBody>
      </p:sp>
      <p:sp>
        <p:nvSpPr>
          <p:cNvPr id="8195" name="Oval 3"/>
          <p:cNvSpPr>
            <a:spLocks noChangeArrowheads="1"/>
          </p:cNvSpPr>
          <p:nvPr/>
        </p:nvSpPr>
        <p:spPr bwMode="auto">
          <a:xfrm>
            <a:off x="4038600" y="1066800"/>
            <a:ext cx="4038600" cy="990600"/>
          </a:xfrm>
          <a:prstGeom prst="ellipse">
            <a:avLst/>
          </a:prstGeom>
        </p:spPr>
        <p:style>
          <a:lnRef idx="2">
            <a:schemeClr val="accent6"/>
          </a:lnRef>
          <a:fillRef idx="1">
            <a:schemeClr val="lt1"/>
          </a:fillRef>
          <a:effectRef idx="0">
            <a:schemeClr val="accent6"/>
          </a:effectRef>
          <a:fontRef idx="minor">
            <a:schemeClr val="dk1"/>
          </a:fontRef>
        </p:style>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en-US" sz="3600" b="1" dirty="0">
                <a:solidFill>
                  <a:srgbClr val="FF0000"/>
                </a:solidFill>
                <a:latin typeface="Arial" panose="020B0604020202020204" pitchFamily="34" charset="0"/>
                <a:cs typeface="Arial" panose="020B0604020202020204" pitchFamily="34" charset="0"/>
              </a:rPr>
              <a:t>Nh</a:t>
            </a:r>
            <a:r>
              <a:rPr lang="en-US" altLang="en-US" sz="3600" b="1" dirty="0">
                <a:solidFill>
                  <a:srgbClr val="FF0000"/>
                </a:solidFill>
                <a:latin typeface="Arial" panose="020B0604020202020204" pitchFamily="34" charset="0"/>
                <a:ea typeface="Arial" panose="020B0604020202020204" pitchFamily="34" charset="0"/>
              </a:rPr>
              <a:t>à</a:t>
            </a:r>
            <a:r>
              <a:rPr lang="en-US" altLang="en-US" sz="3600" b="1" dirty="0">
                <a:solidFill>
                  <a:srgbClr val="FF0000"/>
                </a:solidFill>
                <a:latin typeface="Arial" panose="020B0604020202020204" pitchFamily="34" charset="0"/>
                <a:cs typeface="Arial" panose="020B0604020202020204" pitchFamily="34" charset="0"/>
              </a:rPr>
              <a:t> nước</a:t>
            </a:r>
            <a:endParaRPr lang="en-US" altLang="en-US" sz="3600" b="1" dirty="0">
              <a:solidFill>
                <a:srgbClr val="FF0000"/>
              </a:solidFill>
              <a:latin typeface="Arial" panose="020B0604020202020204" pitchFamily="34" charset="0"/>
              <a:ea typeface="Arial" panose="020B0604020202020204" pitchFamily="34" charset="0"/>
            </a:endParaRPr>
          </a:p>
        </p:txBody>
      </p:sp>
      <p:sp>
        <p:nvSpPr>
          <p:cNvPr id="8197" name="Rectangle 5"/>
          <p:cNvSpPr>
            <a:spLocks noChangeArrowheads="1"/>
          </p:cNvSpPr>
          <p:nvPr/>
        </p:nvSpPr>
        <p:spPr bwMode="auto">
          <a:xfrm>
            <a:off x="914400" y="1066800"/>
            <a:ext cx="1676400" cy="4572000"/>
          </a:xfrm>
          <a:prstGeom prst="rect">
            <a:avLst/>
          </a:prstGeom>
        </p:spPr>
        <p:style>
          <a:lnRef idx="2">
            <a:schemeClr val="accent6"/>
          </a:lnRef>
          <a:fillRef idx="1">
            <a:schemeClr val="lt1"/>
          </a:fillRef>
          <a:effectRef idx="0">
            <a:schemeClr val="accent6"/>
          </a:effectRef>
          <a:fontRef idx="minor">
            <a:schemeClr val="dk1"/>
          </a:fontRef>
        </p:style>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en-US" sz="3600" b="1" dirty="0">
                <a:solidFill>
                  <a:srgbClr val="0000FF"/>
                </a:solidFill>
                <a:latin typeface="Arial" panose="020B0604020202020204" pitchFamily="34" charset="0"/>
                <a:cs typeface="Arial" panose="020B0604020202020204" pitchFamily="34" charset="0"/>
              </a:rPr>
              <a:t>QUAN</a:t>
            </a:r>
            <a:endParaRPr lang="en-US" altLang="en-US" sz="3600" b="1" dirty="0">
              <a:solidFill>
                <a:srgbClr val="0000FF"/>
              </a:solidFill>
              <a:latin typeface="Arial" panose="020B0604020202020204" pitchFamily="34" charset="0"/>
              <a:cs typeface="Arial" panose="020B0604020202020204" pitchFamily="34" charset="0"/>
            </a:endParaRPr>
          </a:p>
          <a:p>
            <a:pPr marL="0" lvl="0" indent="0" algn="ctr" eaLnBrk="1" hangingPunct="1">
              <a:spcBef>
                <a:spcPct val="0"/>
              </a:spcBef>
              <a:buFontTx/>
              <a:buNone/>
            </a:pPr>
            <a:r>
              <a:rPr lang="en-US" altLang="en-US" sz="3600" b="1" dirty="0">
                <a:solidFill>
                  <a:srgbClr val="0000FF"/>
                </a:solidFill>
                <a:latin typeface="Arial" panose="020B0604020202020204" pitchFamily="34" charset="0"/>
                <a:cs typeface="Arial" panose="020B0604020202020204" pitchFamily="34" charset="0"/>
              </a:rPr>
              <a:t>HỆ </a:t>
            </a:r>
            <a:endParaRPr lang="en-US" altLang="en-US" sz="3600" b="1" dirty="0">
              <a:solidFill>
                <a:srgbClr val="0000FF"/>
              </a:solidFill>
              <a:latin typeface="Arial" panose="020B0604020202020204" pitchFamily="34" charset="0"/>
              <a:cs typeface="Arial" panose="020B0604020202020204" pitchFamily="34" charset="0"/>
            </a:endParaRPr>
          </a:p>
          <a:p>
            <a:pPr marL="0" lvl="0" indent="0" algn="ctr" eaLnBrk="1" hangingPunct="1">
              <a:spcBef>
                <a:spcPct val="0"/>
              </a:spcBef>
              <a:buFontTx/>
              <a:buNone/>
            </a:pPr>
            <a:r>
              <a:rPr lang="en-US" altLang="en-US" sz="3600" b="1" dirty="0">
                <a:solidFill>
                  <a:srgbClr val="0000FF"/>
                </a:solidFill>
                <a:latin typeface="Arial" panose="020B0604020202020204" pitchFamily="34" charset="0"/>
                <a:cs typeface="Arial" panose="020B0604020202020204" pitchFamily="34" charset="0"/>
              </a:rPr>
              <a:t>XÃ</a:t>
            </a:r>
            <a:endParaRPr lang="en-US" altLang="en-US" sz="3600" b="1" dirty="0">
              <a:solidFill>
                <a:srgbClr val="0000FF"/>
              </a:solidFill>
              <a:latin typeface="Arial" panose="020B0604020202020204" pitchFamily="34" charset="0"/>
              <a:cs typeface="Arial" panose="020B0604020202020204" pitchFamily="34" charset="0"/>
            </a:endParaRPr>
          </a:p>
          <a:p>
            <a:pPr marL="0" lvl="0" indent="0" algn="ctr" eaLnBrk="1" hangingPunct="1">
              <a:spcBef>
                <a:spcPct val="0"/>
              </a:spcBef>
              <a:buFontTx/>
              <a:buNone/>
            </a:pPr>
            <a:r>
              <a:rPr lang="en-US" altLang="en-US" sz="3600" b="1" dirty="0">
                <a:solidFill>
                  <a:srgbClr val="0000FF"/>
                </a:solidFill>
                <a:latin typeface="Arial" panose="020B0604020202020204" pitchFamily="34" charset="0"/>
                <a:cs typeface="Arial" panose="020B0604020202020204" pitchFamily="34" charset="0"/>
              </a:rPr>
              <a:t>HỘI</a:t>
            </a:r>
            <a:endParaRPr lang="en-US" altLang="en-US" sz="3600" b="1" dirty="0">
              <a:solidFill>
                <a:srgbClr val="0000FF"/>
              </a:solidFill>
              <a:latin typeface="Arial" panose="020B0604020202020204" pitchFamily="34" charset="0"/>
              <a:ea typeface="Arial" panose="020B0604020202020204" pitchFamily="34" charset="0"/>
            </a:endParaRPr>
          </a:p>
        </p:txBody>
      </p:sp>
      <p:sp>
        <p:nvSpPr>
          <p:cNvPr id="7173" name="Line 6"/>
          <p:cNvSpPr/>
          <p:nvPr/>
        </p:nvSpPr>
        <p:spPr>
          <a:xfrm flipV="1">
            <a:off x="2590800" y="1600200"/>
            <a:ext cx="1447800" cy="1639888"/>
          </a:xfrm>
          <a:prstGeom prst="line">
            <a:avLst/>
          </a:prstGeom>
          <a:ln w="57150" cap="flat" cmpd="sng">
            <a:solidFill>
              <a:srgbClr val="FF3300"/>
            </a:solidFill>
            <a:prstDash val="solid"/>
            <a:headEnd type="none" w="med" len="med"/>
            <a:tailEnd type="triangle" w="med" len="med"/>
          </a:ln>
        </p:spPr>
      </p:sp>
      <p:sp>
        <p:nvSpPr>
          <p:cNvPr id="8199" name="AutoShape 7"/>
          <p:cNvSpPr>
            <a:spLocks noChangeArrowheads="1"/>
          </p:cNvSpPr>
          <p:nvPr/>
        </p:nvSpPr>
        <p:spPr bwMode="auto">
          <a:xfrm>
            <a:off x="4191000" y="2514600"/>
            <a:ext cx="3810000" cy="2514600"/>
          </a:xfrm>
          <a:prstGeom prst="downArrowCallout">
            <a:avLst>
              <a:gd name="adj1" fmla="val 37879"/>
              <a:gd name="adj2" fmla="val 37879"/>
              <a:gd name="adj3" fmla="val 16667"/>
              <a:gd name="adj4" fmla="val 66667"/>
            </a:avLst>
          </a:prstGeom>
        </p:spPr>
        <p:style>
          <a:lnRef idx="2">
            <a:schemeClr val="accent2"/>
          </a:lnRef>
          <a:fillRef idx="1">
            <a:schemeClr val="lt1"/>
          </a:fillRef>
          <a:effectRef idx="0">
            <a:schemeClr val="accent2"/>
          </a:effectRef>
          <a:fontRef idx="minor">
            <a:schemeClr val="dk1"/>
          </a:fontRef>
        </p:style>
        <p:txBody>
          <a:bodyPr wrap="none"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buNone/>
            </a:pPr>
            <a:r>
              <a:rPr sz="2800" b="1" dirty="0">
                <a:solidFill>
                  <a:srgbClr val="0D0D0D"/>
                </a:solidFill>
                <a:latin typeface="Arial" panose="020B0604020202020204" pitchFamily="34" charset="0"/>
              </a:rPr>
              <a:t>Thực hiện hành vi</a:t>
            </a:r>
            <a:endParaRPr sz="2800" b="1" dirty="0">
              <a:solidFill>
                <a:srgbClr val="0D0D0D"/>
              </a:solidFill>
              <a:latin typeface="Arial" panose="020B0604020202020204" pitchFamily="34" charset="0"/>
            </a:endParaRPr>
          </a:p>
          <a:p>
            <a:pPr lvl="0" algn="ctr" eaLnBrk="1" hangingPunct="1">
              <a:buNone/>
            </a:pPr>
            <a:r>
              <a:rPr sz="2800" b="1" dirty="0">
                <a:solidFill>
                  <a:srgbClr val="0D0D0D"/>
                </a:solidFill>
                <a:latin typeface="Arial" panose="020B0604020202020204" pitchFamily="34" charset="0"/>
              </a:rPr>
              <a:t>nguy hiểm cho </a:t>
            </a:r>
            <a:endParaRPr sz="2800" b="1" dirty="0">
              <a:solidFill>
                <a:srgbClr val="0D0D0D"/>
              </a:solidFill>
              <a:latin typeface="Arial" panose="020B0604020202020204" pitchFamily="34" charset="0"/>
            </a:endParaRPr>
          </a:p>
          <a:p>
            <a:pPr lvl="0" algn="ctr" eaLnBrk="1" hangingPunct="1">
              <a:buNone/>
            </a:pPr>
            <a:r>
              <a:rPr sz="2800" b="1" dirty="0">
                <a:solidFill>
                  <a:srgbClr val="0D0D0D"/>
                </a:solidFill>
                <a:latin typeface="Arial" panose="020B0604020202020204" pitchFamily="34" charset="0"/>
              </a:rPr>
              <a:t>xã hội </a:t>
            </a:r>
            <a:r>
              <a:rPr sz="2800" b="1" dirty="0">
                <a:solidFill>
                  <a:srgbClr val="0000FF"/>
                </a:solidFill>
                <a:latin typeface="Arial" panose="020B0604020202020204" pitchFamily="34" charset="0"/>
              </a:rPr>
              <a:t>(tội phạm)</a:t>
            </a:r>
            <a:endParaRPr sz="2800" b="1" dirty="0">
              <a:solidFill>
                <a:srgbClr val="0000FF"/>
              </a:solidFill>
              <a:latin typeface="Arial" panose="020B0604020202020204" pitchFamily="34" charset="0"/>
            </a:endParaRPr>
          </a:p>
        </p:txBody>
      </p:sp>
      <p:sp>
        <p:nvSpPr>
          <p:cNvPr id="7175" name="Line 8"/>
          <p:cNvSpPr/>
          <p:nvPr/>
        </p:nvSpPr>
        <p:spPr>
          <a:xfrm>
            <a:off x="2590800" y="3240088"/>
            <a:ext cx="1524000" cy="2246312"/>
          </a:xfrm>
          <a:prstGeom prst="line">
            <a:avLst/>
          </a:prstGeom>
          <a:ln w="57150" cap="flat" cmpd="sng">
            <a:solidFill>
              <a:srgbClr val="FF3300"/>
            </a:solidFill>
            <a:prstDash val="solid"/>
            <a:headEnd type="none" w="med" len="med"/>
            <a:tailEnd type="triangle" w="med" len="med"/>
          </a:ln>
        </p:spPr>
      </p:sp>
      <p:sp>
        <p:nvSpPr>
          <p:cNvPr id="8202" name="Oval 10"/>
          <p:cNvSpPr>
            <a:spLocks noChangeArrowheads="1"/>
          </p:cNvSpPr>
          <p:nvPr/>
        </p:nvSpPr>
        <p:spPr bwMode="auto">
          <a:xfrm>
            <a:off x="4038600" y="5029200"/>
            <a:ext cx="4419600" cy="1295400"/>
          </a:xfrm>
          <a:prstGeom prst="ellipse">
            <a:avLst/>
          </a:prstGeom>
        </p:spPr>
        <p:style>
          <a:lnRef idx="2">
            <a:schemeClr val="accent6"/>
          </a:lnRef>
          <a:fillRef idx="1">
            <a:schemeClr val="lt1"/>
          </a:fillRef>
          <a:effectRef idx="0">
            <a:schemeClr val="accent6"/>
          </a:effectRef>
          <a:fontRef idx="minor">
            <a:schemeClr val="dk1"/>
          </a:fontRef>
        </p:style>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en-US" b="1" dirty="0">
                <a:solidFill>
                  <a:srgbClr val="FF0000"/>
                </a:solidFill>
                <a:latin typeface="Arial" panose="020B0604020202020204" pitchFamily="34" charset="0"/>
                <a:cs typeface="Arial" panose="020B0604020202020204" pitchFamily="34" charset="0"/>
              </a:rPr>
              <a:t>Chủ thể</a:t>
            </a:r>
            <a:endParaRPr lang="en-US" altLang="en-US" b="1" dirty="0">
              <a:solidFill>
                <a:srgbClr val="FF0000"/>
              </a:solidFill>
              <a:latin typeface="Arial" panose="020B0604020202020204" pitchFamily="34" charset="0"/>
              <a:cs typeface="Arial" panose="020B0604020202020204" pitchFamily="34" charset="0"/>
            </a:endParaRPr>
          </a:p>
          <a:p>
            <a:pPr marL="0" lvl="0" indent="0" algn="ctr" eaLnBrk="1" hangingPunct="1">
              <a:spcBef>
                <a:spcPct val="0"/>
              </a:spcBef>
              <a:buFontTx/>
              <a:buNone/>
            </a:pPr>
            <a:r>
              <a:rPr lang="en-US" altLang="en-US" b="1" dirty="0">
                <a:solidFill>
                  <a:srgbClr val="FF0000"/>
                </a:solidFill>
                <a:latin typeface="Arial" panose="020B0604020202020204" pitchFamily="34" charset="0"/>
                <a:cs typeface="Arial" panose="020B0604020202020204" pitchFamily="34" charset="0"/>
              </a:rPr>
              <a:t> phạm tội</a:t>
            </a:r>
            <a:endParaRPr lang="en-US" altLang="en-US" b="1" dirty="0">
              <a:solidFill>
                <a:srgbClr val="FF0000"/>
              </a:solidFill>
              <a:latin typeface="Arial" panose="020B0604020202020204" pitchFamily="34" charset="0"/>
              <a:ea typeface="Arial" panose="020B0604020202020204" pitchFamily="34" charset="0"/>
            </a:endParaRPr>
          </a:p>
        </p:txBody>
      </p:sp>
    </p:spTree>
  </p:cSld>
  <p:clrMapOvr>
    <a:masterClrMapping/>
  </p:clrMapOvr>
  <p:transition spd="slow">
    <p:split orient="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AutoShape 2"/>
          <p:cNvSpPr/>
          <p:nvPr/>
        </p:nvSpPr>
        <p:spPr>
          <a:xfrm>
            <a:off x="7924800" y="0"/>
            <a:ext cx="1219200" cy="990600"/>
          </a:xfrm>
          <a:prstGeom prst="sun">
            <a:avLst>
              <a:gd name="adj" fmla="val 46875"/>
            </a:avLst>
          </a:prstGeom>
          <a:solidFill>
            <a:schemeClr val="accent1"/>
          </a:solidFill>
          <a:ln w="9525" cap="flat" cmpd="sng">
            <a:solidFill>
              <a:srgbClr val="CC0066"/>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1800" dirty="0">
              <a:latin typeface="Arial" panose="020B0604020202020204" pitchFamily="34" charset="0"/>
              <a:ea typeface="Arial" panose="020B0604020202020204" pitchFamily="34" charset="0"/>
            </a:endParaRPr>
          </a:p>
        </p:txBody>
      </p:sp>
      <p:sp>
        <p:nvSpPr>
          <p:cNvPr id="9219" name="AutoShape 4"/>
          <p:cNvSpPr/>
          <p:nvPr/>
        </p:nvSpPr>
        <p:spPr>
          <a:xfrm>
            <a:off x="533400" y="4953000"/>
            <a:ext cx="1219200" cy="990600"/>
          </a:xfrm>
          <a:prstGeom prst="sun">
            <a:avLst>
              <a:gd name="adj" fmla="val 46875"/>
            </a:avLst>
          </a:prstGeom>
          <a:solidFill>
            <a:schemeClr val="accent1"/>
          </a:solidFill>
          <a:ln w="9525" cap="flat" cmpd="sng">
            <a:solidFill>
              <a:srgbClr val="CC0066"/>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1800" dirty="0">
              <a:latin typeface="Arial" panose="020B0604020202020204" pitchFamily="34" charset="0"/>
              <a:ea typeface="Arial" panose="020B0604020202020204" pitchFamily="34" charset="0"/>
            </a:endParaRPr>
          </a:p>
        </p:txBody>
      </p:sp>
      <p:sp>
        <p:nvSpPr>
          <p:cNvPr id="9220" name="AutoShape 5"/>
          <p:cNvSpPr/>
          <p:nvPr/>
        </p:nvSpPr>
        <p:spPr>
          <a:xfrm>
            <a:off x="304800" y="1981200"/>
            <a:ext cx="1219200" cy="2667000"/>
          </a:xfrm>
          <a:prstGeom prst="flowChartAlternateProcess">
            <a:avLst/>
          </a:prstGeom>
          <a:solidFill>
            <a:srgbClr val="FF0000"/>
          </a:solidFill>
          <a:ln w="9525" cap="flat" cmpd="sng">
            <a:solidFill>
              <a:srgbClr val="D60093"/>
            </a:solidFill>
            <a:prstDash val="solid"/>
            <a:miter/>
            <a:headEnd type="none" w="med" len="med"/>
            <a:tailEnd type="none" w="med" len="med"/>
          </a:ln>
          <a:effectLst>
            <a:outerShdw dist="107763" dir="18900000" algn="ctr" rotWithShape="0">
              <a:schemeClr val="bg2">
                <a:alpha val="50000"/>
              </a:schemeClr>
            </a:outerShdw>
          </a:effectLst>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en-US" sz="1800" b="1" dirty="0">
                <a:solidFill>
                  <a:schemeClr val="bg1"/>
                </a:solidFill>
                <a:latin typeface="Arial" panose="020B0604020202020204" pitchFamily="34" charset="0"/>
                <a:cs typeface="Arial" panose="020B0604020202020204" pitchFamily="34" charset="0"/>
              </a:rPr>
              <a:t>PHƯƠNG</a:t>
            </a:r>
            <a:endParaRPr lang="en-US" altLang="en-US" sz="1800" b="1" dirty="0">
              <a:solidFill>
                <a:schemeClr val="bg1"/>
              </a:solidFill>
              <a:latin typeface="Arial" panose="020B0604020202020204" pitchFamily="34" charset="0"/>
              <a:cs typeface="Arial" panose="020B0604020202020204" pitchFamily="34" charset="0"/>
            </a:endParaRPr>
          </a:p>
          <a:p>
            <a:pPr marL="0" lvl="0" indent="0" algn="ctr" eaLnBrk="1" hangingPunct="1">
              <a:spcBef>
                <a:spcPct val="0"/>
              </a:spcBef>
              <a:buFontTx/>
              <a:buNone/>
            </a:pPr>
            <a:r>
              <a:rPr lang="en-US" altLang="en-US" sz="1800" b="1" dirty="0">
                <a:solidFill>
                  <a:schemeClr val="bg1"/>
                </a:solidFill>
                <a:latin typeface="Arial" panose="020B0604020202020204" pitchFamily="34" charset="0"/>
                <a:cs typeface="Arial" panose="020B0604020202020204" pitchFamily="34" charset="0"/>
              </a:rPr>
              <a:t>PHÁP</a:t>
            </a:r>
            <a:endParaRPr lang="en-US" altLang="en-US" sz="1800" b="1" dirty="0">
              <a:solidFill>
                <a:schemeClr val="bg1"/>
              </a:solidFill>
              <a:latin typeface="Arial" panose="020B0604020202020204" pitchFamily="34" charset="0"/>
              <a:cs typeface="Arial" panose="020B0604020202020204" pitchFamily="34" charset="0"/>
            </a:endParaRPr>
          </a:p>
          <a:p>
            <a:pPr marL="0" lvl="0" indent="0" algn="ctr" eaLnBrk="1" hangingPunct="1">
              <a:spcBef>
                <a:spcPct val="0"/>
              </a:spcBef>
              <a:buFontTx/>
              <a:buNone/>
            </a:pPr>
            <a:r>
              <a:rPr lang="en-US" altLang="en-US" sz="1800" b="1" dirty="0">
                <a:solidFill>
                  <a:schemeClr val="bg1"/>
                </a:solidFill>
                <a:latin typeface="Arial" panose="020B0604020202020204" pitchFamily="34" charset="0"/>
                <a:cs typeface="Arial" panose="020B0604020202020204" pitchFamily="34" charset="0"/>
              </a:rPr>
              <a:t>ĐIỀU </a:t>
            </a:r>
            <a:endParaRPr lang="en-US" altLang="en-US" sz="1800" b="1" dirty="0">
              <a:solidFill>
                <a:schemeClr val="bg1"/>
              </a:solidFill>
              <a:latin typeface="Arial" panose="020B0604020202020204" pitchFamily="34" charset="0"/>
              <a:cs typeface="Arial" panose="020B0604020202020204" pitchFamily="34" charset="0"/>
            </a:endParaRPr>
          </a:p>
          <a:p>
            <a:pPr marL="0" lvl="0" indent="0" algn="ctr" eaLnBrk="1" hangingPunct="1">
              <a:spcBef>
                <a:spcPct val="0"/>
              </a:spcBef>
              <a:buFontTx/>
              <a:buNone/>
            </a:pPr>
            <a:r>
              <a:rPr lang="en-US" altLang="en-US" sz="1800" b="1" dirty="0">
                <a:solidFill>
                  <a:schemeClr val="bg1"/>
                </a:solidFill>
                <a:latin typeface="Arial" panose="020B0604020202020204" pitchFamily="34" charset="0"/>
                <a:cs typeface="Arial" panose="020B0604020202020204" pitchFamily="34" charset="0"/>
              </a:rPr>
              <a:t>CHỈNH</a:t>
            </a:r>
            <a:endParaRPr lang="en-US" altLang="en-US" sz="1800" b="1" dirty="0">
              <a:solidFill>
                <a:schemeClr val="bg1"/>
              </a:solidFill>
              <a:latin typeface="Arial" panose="020B0604020202020204" pitchFamily="34" charset="0"/>
              <a:ea typeface="Arial" panose="020B0604020202020204" pitchFamily="34" charset="0"/>
            </a:endParaRPr>
          </a:p>
        </p:txBody>
      </p:sp>
      <p:sp>
        <p:nvSpPr>
          <p:cNvPr id="9222" name="AutoShape 6"/>
          <p:cNvSpPr>
            <a:spLocks noChangeArrowheads="1"/>
          </p:cNvSpPr>
          <p:nvPr/>
        </p:nvSpPr>
        <p:spPr bwMode="auto">
          <a:xfrm>
            <a:off x="1565275" y="1981200"/>
            <a:ext cx="6172200" cy="2667000"/>
          </a:xfrm>
          <a:prstGeom prst="flowChartAlternateProcess">
            <a:avLst/>
          </a:prstGeom>
        </p:spPr>
        <p:style>
          <a:lnRef idx="2">
            <a:schemeClr val="accent6"/>
          </a:lnRef>
          <a:fillRef idx="1">
            <a:schemeClr val="lt1"/>
          </a:fillRef>
          <a:effectRef idx="0">
            <a:schemeClr val="accent6"/>
          </a:effectRef>
          <a:fontRef idx="minor">
            <a:schemeClr val="dk1"/>
          </a:fontRef>
        </p:style>
        <p:txBody>
          <a:bodyPr wrap="none"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eaLnBrk="1" hangingPunct="1">
              <a:buNone/>
            </a:pPr>
            <a:r>
              <a:rPr sz="2200" b="1" i="1" dirty="0">
                <a:solidFill>
                  <a:srgbClr val="FF0000"/>
                </a:solidFill>
                <a:latin typeface="Calibri" panose="020F0502020204030204" pitchFamily="34" charset="0"/>
              </a:rPr>
              <a:t>  Quyền uy: </a:t>
            </a:r>
            <a:r>
              <a:rPr sz="2400" b="1" i="1" dirty="0">
                <a:solidFill>
                  <a:srgbClr val="000000"/>
                </a:solidFill>
                <a:latin typeface="Calibri" panose="020F0502020204030204" pitchFamily="34" charset="0"/>
                <a:cs typeface="Times New Roman" panose="02020603050405020304" pitchFamily="18" charset="0"/>
              </a:rPr>
              <a:t>l</a:t>
            </a:r>
            <a:r>
              <a:rPr sz="2400" b="1" i="1" dirty="0">
                <a:solidFill>
                  <a:srgbClr val="000000"/>
                </a:solidFill>
                <a:latin typeface="Calibri" panose="020F0502020204030204" pitchFamily="34" charset="0"/>
                <a:ea typeface="Times New Roman" panose="02020603050405020304" pitchFamily="18" charset="0"/>
              </a:rPr>
              <a:t>à</a:t>
            </a:r>
            <a:r>
              <a:rPr sz="2400" b="1" i="1" dirty="0">
                <a:solidFill>
                  <a:srgbClr val="000000"/>
                </a:solidFill>
                <a:latin typeface="Calibri" panose="020F0502020204030204" pitchFamily="34" charset="0"/>
                <a:cs typeface="Times New Roman" panose="02020603050405020304" pitchFamily="18" charset="0"/>
              </a:rPr>
              <a:t> phương pháp sử dụng quyền lực </a:t>
            </a:r>
            <a:endParaRPr sz="2400" b="1" i="1" dirty="0">
              <a:solidFill>
                <a:srgbClr val="000000"/>
              </a:solidFill>
              <a:latin typeface="Calibri" panose="020F0502020204030204" pitchFamily="34" charset="0"/>
              <a:cs typeface="Times New Roman" panose="02020603050405020304" pitchFamily="18" charset="0"/>
            </a:endParaRPr>
          </a:p>
          <a:p>
            <a:pPr lvl="0" eaLnBrk="1" hangingPunct="1">
              <a:buNone/>
            </a:pPr>
            <a:r>
              <a:rPr sz="2400" b="1" i="1" dirty="0">
                <a:solidFill>
                  <a:srgbClr val="000000"/>
                </a:solidFill>
                <a:latin typeface="Calibri" panose="020F0502020204030204" pitchFamily="34" charset="0"/>
                <a:cs typeface="Times New Roman" panose="02020603050405020304" pitchFamily="18" charset="0"/>
              </a:rPr>
              <a:t>nh</a:t>
            </a:r>
            <a:r>
              <a:rPr sz="2400" b="1" i="1" dirty="0">
                <a:solidFill>
                  <a:srgbClr val="000000"/>
                </a:solidFill>
                <a:latin typeface="Calibri" panose="020F0502020204030204" pitchFamily="34" charset="0"/>
                <a:ea typeface="Times New Roman" panose="02020603050405020304" pitchFamily="18" charset="0"/>
              </a:rPr>
              <a:t>à</a:t>
            </a:r>
            <a:r>
              <a:rPr sz="2400" b="1" i="1" dirty="0">
                <a:solidFill>
                  <a:srgbClr val="000000"/>
                </a:solidFill>
                <a:latin typeface="Calibri" panose="020F0502020204030204" pitchFamily="34" charset="0"/>
                <a:cs typeface="Times New Roman" panose="02020603050405020304" pitchFamily="18" charset="0"/>
              </a:rPr>
              <a:t> nước để điểu chỉnh quan hệ PLHS</a:t>
            </a:r>
            <a:endParaRPr sz="2200" b="1" i="1" dirty="0">
              <a:solidFill>
                <a:srgbClr val="FF0000"/>
              </a:solidFill>
              <a:latin typeface="Calibri" panose="020F0502020204030204" pitchFamily="34" charset="0"/>
            </a:endParaRPr>
          </a:p>
        </p:txBody>
      </p:sp>
      <p:sp>
        <p:nvSpPr>
          <p:cNvPr id="2" name="Text Box 10"/>
          <p:cNvSpPr txBox="1"/>
          <p:nvPr/>
        </p:nvSpPr>
        <p:spPr>
          <a:xfrm>
            <a:off x="1524000" y="742950"/>
            <a:ext cx="6858000" cy="55403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FontTx/>
              <a:buNone/>
            </a:pPr>
            <a:r>
              <a:rPr lang="en-US" altLang="en-US" sz="3000" b="1" dirty="0">
                <a:solidFill>
                  <a:srgbClr val="000099"/>
                </a:solidFill>
                <a:latin typeface="Arial" panose="020B0604020202020204" pitchFamily="34" charset="0"/>
                <a:cs typeface="Arial" panose="020B0604020202020204" pitchFamily="34" charset="0"/>
              </a:rPr>
              <a:t>1.3. PHƯƠNG PHÁP ĐIỀU CHỈNH</a:t>
            </a:r>
            <a:endParaRPr lang="en-US" altLang="en-US" sz="3000" b="1" dirty="0">
              <a:solidFill>
                <a:srgbClr val="000099"/>
              </a:solidFill>
              <a:latin typeface="Arial" panose="020B0604020202020204" pitchFamily="34" charset="0"/>
              <a:ea typeface="Arial" panose="020B0604020202020204" pitchFamily="34" charset="0"/>
            </a:endParaRPr>
          </a:p>
        </p:txBody>
      </p:sp>
      <p:sp>
        <p:nvSpPr>
          <p:cNvPr id="9223" name="Line 13"/>
          <p:cNvSpPr/>
          <p:nvPr/>
        </p:nvSpPr>
        <p:spPr>
          <a:xfrm>
            <a:off x="8516938" y="3505200"/>
            <a:ext cx="0" cy="2895600"/>
          </a:xfrm>
          <a:prstGeom prst="line">
            <a:avLst/>
          </a:prstGeom>
          <a:ln w="9525" cap="flat" cmpd="sng">
            <a:solidFill>
              <a:schemeClr val="tx1"/>
            </a:solidFill>
            <a:prstDash val="solid"/>
            <a:headEnd type="none" w="med" len="med"/>
            <a:tailEnd type="none" w="med" len="med"/>
          </a:ln>
        </p:spPr>
      </p:sp>
      <p:sp>
        <p:nvSpPr>
          <p:cNvPr id="9224" name="Line 14"/>
          <p:cNvSpPr/>
          <p:nvPr/>
        </p:nvSpPr>
        <p:spPr>
          <a:xfrm>
            <a:off x="3962400" y="5257800"/>
            <a:ext cx="4953000" cy="0"/>
          </a:xfrm>
          <a:prstGeom prst="line">
            <a:avLst/>
          </a:prstGeom>
          <a:ln w="9525" cap="flat" cmpd="sng">
            <a:solidFill>
              <a:srgbClr val="D60093"/>
            </a:solidFill>
            <a:prstDash val="solid"/>
            <a:headEnd type="none" w="med" len="med"/>
            <a:tailEnd type="none" w="med" len="med"/>
          </a:ln>
        </p:spPr>
      </p:sp>
    </p:spTree>
  </p:cSld>
  <p:clrMapOvr>
    <a:masterClrMapping/>
  </p:clrMapOvr>
  <p:transition spd="slow">
    <p:split orient="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WordArt 4"/>
          <p:cNvSpPr>
            <a:spLocks noTextEdit="1"/>
          </p:cNvSpPr>
          <p:nvPr/>
        </p:nvSpPr>
        <p:spPr>
          <a:xfrm>
            <a:off x="1765300" y="2168525"/>
            <a:ext cx="5715000" cy="1381125"/>
          </a:xfrm>
          <a:prstGeom prst="rect">
            <a:avLst/>
          </a:prstGeom>
        </p:spPr>
        <p:txBody>
          <a:bodyPr wrap="none" fromWordArt="1">
            <a:prstTxWarp prst="textPlain">
              <a:avLst>
                <a:gd name="adj" fmla="val 50000"/>
              </a:avLst>
            </a:prstTxWarp>
            <a:normAutofit/>
          </a:bodyPr>
          <a:p>
            <a:pPr algn="ctr"/>
            <a:r>
              <a:rPr lang="en-US" sz="3600" b="1" spc="720">
                <a:ln w="9525" cap="flat" cmpd="sng">
                  <a:solidFill>
                    <a:srgbClr val="33CCCC"/>
                  </a:solidFill>
                  <a:prstDash val="solid"/>
                  <a:headEnd type="none" w="med" len="med"/>
                  <a:tailEnd type="none" w="med" len="med"/>
                </a:ln>
                <a:solidFill>
                  <a:srgbClr val="FF0066">
                    <a:alpha val="69019"/>
                  </a:srgbClr>
                </a:solidFill>
                <a:effectLst>
                  <a:outerShdw dist="45791" dir="3378595" algn="ctr" rotWithShape="0">
                    <a:srgbClr val="4D4D4D">
                      <a:alpha val="79999"/>
                    </a:srgbClr>
                  </a:outerShdw>
                </a:effectLst>
                <a:latin typeface="Times New Roman" panose="02020603050405020304" pitchFamily="18" charset="0"/>
                <a:ea typeface="Times New Roman" panose="02020603050405020304" pitchFamily="18" charset="0"/>
              </a:rPr>
              <a:t>LUẬT HÌNH SỰ</a:t>
            </a:r>
            <a:endParaRPr lang="en-US" sz="3600" b="1" spc="720">
              <a:ln w="9525" cap="flat" cmpd="sng">
                <a:solidFill>
                  <a:srgbClr val="33CCCC"/>
                </a:solidFill>
                <a:prstDash val="solid"/>
                <a:headEnd type="none" w="med" len="med"/>
                <a:tailEnd type="none" w="med" len="med"/>
              </a:ln>
              <a:solidFill>
                <a:srgbClr val="FF0066">
                  <a:alpha val="69019"/>
                </a:srgbClr>
              </a:solidFill>
              <a:effectLst>
                <a:outerShdw dist="45791" dir="3378595" algn="ctr" rotWithShape="0">
                  <a:srgbClr val="4D4D4D">
                    <a:alpha val="79999"/>
                  </a:srgbClr>
                </a:outerShdw>
              </a:effectLst>
              <a:latin typeface="Times New Roman" panose="02020603050405020304" pitchFamily="18" charset="0"/>
              <a:ea typeface="Times New Roman" panose="02020603050405020304" pitchFamily="18" charset="0"/>
            </a:endParaRPr>
          </a:p>
        </p:txBody>
      </p:sp>
      <p:sp>
        <p:nvSpPr>
          <p:cNvPr id="10243" name="WordArt 5" descr="Brown marble"/>
          <p:cNvSpPr>
            <a:spLocks noTextEdit="1"/>
          </p:cNvSpPr>
          <p:nvPr/>
        </p:nvSpPr>
        <p:spPr>
          <a:xfrm>
            <a:off x="2819400" y="990600"/>
            <a:ext cx="4495800" cy="1044575"/>
          </a:xfrm>
          <a:prstGeom prst="rect">
            <a:avLst/>
          </a:prstGeom>
        </p:spPr>
        <p:txBody>
          <a:bodyPr wrap="none" fromWordArt="1">
            <a:prstTxWarp prst="textPlain">
              <a:avLst>
                <a:gd name="adj" fmla="val 50000"/>
              </a:avLst>
            </a:prstTxWarp>
            <a:normAutofit/>
          </a:bodyPr>
          <a:p>
            <a:pPr algn="ctr"/>
            <a:r>
              <a:rPr lang="en-US" sz="3600">
                <a:ln w="9525" cap="flat" cmpd="sng">
                  <a:solidFill>
                    <a:srgbClr val="FFCC00"/>
                  </a:solidFill>
                  <a:prstDash val="solid"/>
                  <a:headEnd type="none" w="med" len="med"/>
                  <a:tailEnd type="none" w="med" len="med"/>
                </a:ln>
                <a:blipFill rotWithShape="1">
                  <a:blip r:embed="rId1"/>
                </a:blipFill>
                <a:effectLst>
                  <a:outerShdw dist="45791" dir="2021404" algn="ctr" rotWithShape="0">
                    <a:srgbClr val="B2B2B2">
                      <a:alpha val="79999"/>
                    </a:srgbClr>
                  </a:outerShdw>
                </a:effectLst>
                <a:latin typeface="Times New Roman" panose="02020603050405020304" pitchFamily="18" charset="0"/>
                <a:ea typeface="Times New Roman" panose="02020603050405020304" pitchFamily="18" charset="0"/>
              </a:rPr>
              <a:t>MỘT SỐ NỘI DUNG CƠ BẢN CỦA</a:t>
            </a:r>
            <a:endParaRPr lang="en-US" sz="3600">
              <a:ln w="9525" cap="flat" cmpd="sng">
                <a:solidFill>
                  <a:srgbClr val="FFCC00"/>
                </a:solidFill>
                <a:prstDash val="solid"/>
                <a:headEnd type="none" w="med" len="med"/>
                <a:tailEnd type="none" w="med" len="med"/>
              </a:ln>
              <a:blipFill rotWithShape="1">
                <a:blip r:embed="rId1"/>
              </a:blipFill>
              <a:effectLst>
                <a:outerShdw dist="45791" dir="2021404" algn="ctr" rotWithShape="0">
                  <a:srgbClr val="B2B2B2">
                    <a:alpha val="79999"/>
                  </a:srgbClr>
                </a:outerShdw>
              </a:effectLst>
              <a:latin typeface="Times New Roman" panose="02020603050405020304" pitchFamily="18" charset="0"/>
              <a:ea typeface="Times New Roman" panose="02020603050405020304" pitchFamily="18" charset="0"/>
            </a:endParaRPr>
          </a:p>
        </p:txBody>
      </p:sp>
      <p:sp>
        <p:nvSpPr>
          <p:cNvPr id="10244" name="WordArt 6"/>
          <p:cNvSpPr>
            <a:spLocks noTextEdit="1"/>
          </p:cNvSpPr>
          <p:nvPr/>
        </p:nvSpPr>
        <p:spPr>
          <a:xfrm>
            <a:off x="1917700" y="1219200"/>
            <a:ext cx="533400" cy="758825"/>
          </a:xfrm>
          <a:prstGeom prst="rect">
            <a:avLst/>
          </a:prstGeom>
        </p:spPr>
        <p:txBody>
          <a:bodyPr wrap="none" fromWordArt="1">
            <a:prstTxWarp prst="textPlain">
              <a:avLst>
                <a:gd name="adj" fmla="val 50000"/>
              </a:avLst>
            </a:prstTxWarp>
            <a:normAutofit/>
          </a:bodyPr>
          <a:p>
            <a:pPr algn="ctr"/>
            <a:r>
              <a:rPr lang="en-US" sz="3600" b="1">
                <a:solidFill>
                  <a:srgbClr val="FF0000"/>
                </a:solidFill>
                <a:effectLst>
                  <a:outerShdw dist="45791" dir="2021404" algn="ctr" rotWithShape="0">
                    <a:srgbClr val="B2B2B2">
                      <a:alpha val="79999"/>
                    </a:srgbClr>
                  </a:outerShdw>
                </a:effectLst>
                <a:latin typeface="Times New Roman" panose="02020603050405020304" pitchFamily="18" charset="0"/>
                <a:ea typeface="Times New Roman" panose="02020603050405020304" pitchFamily="18" charset="0"/>
              </a:rPr>
              <a:t>2.</a:t>
            </a:r>
            <a:endParaRPr lang="en-US" sz="3600" b="1">
              <a:solidFill>
                <a:srgbClr val="FF0000"/>
              </a:solidFill>
              <a:effectLst>
                <a:outerShdw dist="45791" dir="2021404" algn="ctr" rotWithShape="0">
                  <a:srgbClr val="B2B2B2">
                    <a:alpha val="79999"/>
                  </a:srgbClr>
                </a:outerShdw>
              </a:effectLst>
              <a:latin typeface="Times New Roman" panose="02020603050405020304" pitchFamily="18" charset="0"/>
              <a:ea typeface="Times New Roman" panose="02020603050405020304" pitchFamily="18" charset="0"/>
            </a:endParaRPr>
          </a:p>
        </p:txBody>
      </p:sp>
      <p:sp>
        <p:nvSpPr>
          <p:cNvPr id="10245" name="Line 7"/>
          <p:cNvSpPr/>
          <p:nvPr/>
        </p:nvSpPr>
        <p:spPr>
          <a:xfrm>
            <a:off x="2286000" y="3581400"/>
            <a:ext cx="4648200" cy="0"/>
          </a:xfrm>
          <a:prstGeom prst="line">
            <a:avLst/>
          </a:prstGeom>
          <a:ln w="57150" cap="flat" cmpd="sng">
            <a:solidFill>
              <a:srgbClr val="FF0000"/>
            </a:solidFill>
            <a:prstDash val="solid"/>
            <a:headEnd type="none" w="med" len="med"/>
            <a:tailEnd type="none" w="med" len="med"/>
          </a:ln>
        </p:spPr>
      </p:sp>
    </p:spTree>
  </p:cSld>
  <p:clrMapOvr>
    <a:masterClrMapping/>
  </p:clrMapOvr>
  <p:transition>
    <p:wheel spokes="4"/>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1266" name="Rectangle 3"/>
          <p:cNvSpPr>
            <a:spLocks noGrp="1"/>
          </p:cNvSpPr>
          <p:nvPr>
            <p:ph idx="1"/>
          </p:nvPr>
        </p:nvSpPr>
        <p:spPr>
          <a:xfrm>
            <a:off x="609600" y="1166813"/>
            <a:ext cx="4724400" cy="5257800"/>
          </a:xfrm>
          <a:ln/>
        </p:spPr>
        <p:txBody>
          <a:bodyPr vert="horz" wrap="square" lIns="91440" tIns="45720" rIns="91440" bIns="45720" anchor="t" anchorCtr="0"/>
          <a:p>
            <a:pPr marL="0" indent="0" algn="just">
              <a:lnSpc>
                <a:spcPct val="150000"/>
              </a:lnSpc>
              <a:buNone/>
            </a:pPr>
            <a:r>
              <a:rPr lang="en-US" altLang="en-US" sz="2700" dirty="0">
                <a:latin typeface="Times New Roman" panose="02020603050405020304" pitchFamily="18" charset="0"/>
                <a:cs typeface="Times New Roman" panose="02020603050405020304" pitchFamily="18" charset="0"/>
              </a:rPr>
              <a:t>Tội phạm l</a:t>
            </a:r>
            <a:r>
              <a:rPr lang="en-US" altLang="en-US" sz="2700" dirty="0">
                <a:latin typeface="Times New Roman" panose="02020603050405020304" pitchFamily="18" charset="0"/>
                <a:ea typeface="Times New Roman" panose="02020603050405020304" pitchFamily="18" charset="0"/>
              </a:rPr>
              <a:t>à</a:t>
            </a:r>
            <a:r>
              <a:rPr lang="en-US" altLang="en-US" sz="2700" dirty="0">
                <a:latin typeface="Times New Roman" panose="02020603050405020304" pitchFamily="18" charset="0"/>
                <a:cs typeface="Times New Roman" panose="02020603050405020304" pitchFamily="18" charset="0"/>
              </a:rPr>
              <a:t> h</a:t>
            </a:r>
            <a:r>
              <a:rPr lang="en-US" altLang="en-US" sz="2700" dirty="0">
                <a:latin typeface="Times New Roman" panose="02020603050405020304" pitchFamily="18" charset="0"/>
                <a:ea typeface="Times New Roman" panose="02020603050405020304" pitchFamily="18" charset="0"/>
              </a:rPr>
              <a:t>à</a:t>
            </a:r>
            <a:r>
              <a:rPr lang="en-US" altLang="en-US" sz="2700" dirty="0">
                <a:latin typeface="Times New Roman" panose="02020603050405020304" pitchFamily="18" charset="0"/>
                <a:cs typeface="Times New Roman" panose="02020603050405020304" pitchFamily="18" charset="0"/>
              </a:rPr>
              <a:t>nh vi nguy hiểm cho xã hội được quy định trong BLHS, </a:t>
            </a:r>
            <a:r>
              <a:rPr lang="vi-VN" altLang="en-US" sz="2700" dirty="0">
                <a:latin typeface="Times New Roman" panose="02020603050405020304" pitchFamily="18" charset="0"/>
                <a:cs typeface="Times New Roman" panose="02020603050405020304" pitchFamily="18" charset="0"/>
              </a:rPr>
              <a:t>do người có năng lực trách nhiệm hình sự hoặc pháp nhân thương mại thực hiện </a:t>
            </a:r>
            <a:r>
              <a:rPr lang="en-US" altLang="en-US" sz="2700" dirty="0">
                <a:latin typeface="Times New Roman" panose="02020603050405020304" pitchFamily="18" charset="0"/>
                <a:cs typeface="Times New Roman" panose="02020603050405020304" pitchFamily="18" charset="0"/>
              </a:rPr>
              <a:t>một cách cố ý hoặc vô ý xâm phạm tới các quan hệ xã hội m</a:t>
            </a:r>
            <a:r>
              <a:rPr lang="en-US" altLang="en-US" sz="2700" dirty="0">
                <a:latin typeface="Times New Roman" panose="02020603050405020304" pitchFamily="18" charset="0"/>
                <a:ea typeface="Times New Roman" panose="02020603050405020304" pitchFamily="18" charset="0"/>
              </a:rPr>
              <a:t>à</a:t>
            </a:r>
            <a:r>
              <a:rPr lang="en-US" altLang="en-US" sz="2700" dirty="0">
                <a:latin typeface="Times New Roman" panose="02020603050405020304" pitchFamily="18" charset="0"/>
                <a:cs typeface="Times New Roman" panose="02020603050405020304" pitchFamily="18" charset="0"/>
              </a:rPr>
              <a:t> luật hình sự bảo vệ </a:t>
            </a:r>
            <a:endParaRPr lang="en-US" altLang="en-US" sz="2700" dirty="0">
              <a:latin typeface="Times New Roman" panose="02020603050405020304" pitchFamily="18" charset="0"/>
              <a:ea typeface="Times New Roman" panose="02020603050405020304" pitchFamily="18" charset="0"/>
            </a:endParaRPr>
          </a:p>
        </p:txBody>
      </p:sp>
      <p:sp>
        <p:nvSpPr>
          <p:cNvPr id="4" name="Rectangle 3"/>
          <p:cNvSpPr txBox="1">
            <a:spLocks noChangeArrowheads="1"/>
          </p:cNvSpPr>
          <p:nvPr/>
        </p:nvSpPr>
        <p:spPr bwMode="auto">
          <a:xfrm>
            <a:off x="609600" y="479425"/>
            <a:ext cx="8001000" cy="571500"/>
          </a:xfrm>
          <a:prstGeom prst="rect">
            <a:avLst/>
          </a:prstGeom>
          <a:solidFill>
            <a:schemeClr val="bg1"/>
          </a:solidFill>
          <a:ln w="9525">
            <a:noFill/>
            <a:miter lim="800000"/>
          </a:ln>
        </p:spPr>
        <p:txBody>
          <a:bodyPr/>
          <a:p>
            <a:pPr marL="342900" indent="-342900" eaLnBrk="1" hangingPunct="1">
              <a:spcBef>
                <a:spcPct val="20000"/>
              </a:spcBef>
              <a:buNone/>
            </a:pPr>
            <a:r>
              <a:rPr sz="3200" b="1" dirty="0">
                <a:solidFill>
                  <a:srgbClr val="FF0000"/>
                </a:solidFill>
                <a:latin typeface="Calibri" panose="020F0502020204030204" pitchFamily="34" charset="0"/>
              </a:rPr>
              <a:t>2.1. Khái niệm t</a:t>
            </a:r>
            <a:r>
              <a:rPr lang="vi-VN" altLang="x-none" sz="3200" b="1" dirty="0">
                <a:solidFill>
                  <a:srgbClr val="FF0000"/>
                </a:solidFill>
                <a:latin typeface="Arial" panose="020B0604020202020204" pitchFamily="34" charset="0"/>
              </a:rPr>
              <a:t>ội</a:t>
            </a:r>
            <a:r>
              <a:rPr sz="3200" b="1" dirty="0">
                <a:solidFill>
                  <a:srgbClr val="FF0000"/>
                </a:solidFill>
                <a:latin typeface="Calibri" panose="020F0502020204030204" pitchFamily="34" charset="0"/>
              </a:rPr>
              <a:t> phạm</a:t>
            </a:r>
            <a:endParaRPr sz="3200" b="1" dirty="0">
              <a:solidFill>
                <a:srgbClr val="FF0000"/>
              </a:solidFill>
              <a:latin typeface="Calibri" panose="020F0502020204030204" pitchFamily="34" charset="0"/>
            </a:endParaRPr>
          </a:p>
        </p:txBody>
      </p:sp>
      <p:pic>
        <p:nvPicPr>
          <p:cNvPr id="1024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8938" y="1198137"/>
            <a:ext cx="3141662" cy="208414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024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8938" y="3429000"/>
            <a:ext cx="3141662" cy="247967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transition spd="slow">
    <p:split orient="vert"/>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2290" name="Title 1"/>
          <p:cNvSpPr>
            <a:spLocks noGrp="1"/>
          </p:cNvSpPr>
          <p:nvPr>
            <p:ph type="title"/>
          </p:nvPr>
        </p:nvSpPr>
        <p:spPr>
          <a:xfrm>
            <a:off x="220663" y="357188"/>
            <a:ext cx="8613775" cy="990600"/>
          </a:xfrm>
          <a:ln/>
        </p:spPr>
        <p:txBody>
          <a:bodyPr vert="horz" wrap="square" lIns="91440" tIns="45720" rIns="91440" bIns="45720" anchor="ctr" anchorCtr="0"/>
          <a:p>
            <a:pPr>
              <a:buFont typeface="Wingdings" panose="05000000000000000000" pitchFamily="2" charset="2"/>
              <a:buNone/>
            </a:pPr>
            <a:r>
              <a:rPr lang="vi-VN" altLang="en-US" sz="3500" b="1" dirty="0">
                <a:solidFill>
                  <a:srgbClr val="FF0000"/>
                </a:solidFill>
                <a:latin typeface="Times New Roman" panose="02020603050405020304" pitchFamily="18" charset="0"/>
              </a:rPr>
              <a:t>Các dấu hiệu cơ bản của tội phạm</a:t>
            </a:r>
            <a:endParaRPr lang="vi-VN" altLang="en-US" sz="3500" b="1" dirty="0">
              <a:solidFill>
                <a:srgbClr val="FF0000"/>
              </a:solidFill>
              <a:latin typeface="Times New Roman" panose="02020603050405020304" pitchFamily="18" charset="0"/>
            </a:endParaRPr>
          </a:p>
        </p:txBody>
      </p:sp>
      <p:grpSp>
        <p:nvGrpSpPr>
          <p:cNvPr id="12291" name="Group 42"/>
          <p:cNvGrpSpPr/>
          <p:nvPr/>
        </p:nvGrpSpPr>
        <p:grpSpPr>
          <a:xfrm>
            <a:off x="457200" y="1295400"/>
            <a:ext cx="8229600" cy="5054600"/>
            <a:chOff x="1017" y="1152"/>
            <a:chExt cx="3735" cy="2486"/>
          </a:xfrm>
        </p:grpSpPr>
        <p:grpSp>
          <p:nvGrpSpPr>
            <p:cNvPr id="12292" name="Group 4"/>
            <p:cNvGrpSpPr/>
            <p:nvPr/>
          </p:nvGrpSpPr>
          <p:grpSpPr>
            <a:xfrm>
              <a:off x="2133" y="1152"/>
              <a:ext cx="1499" cy="1247"/>
              <a:chOff x="2057" y="862"/>
              <a:chExt cx="1561" cy="1351"/>
            </a:xfrm>
          </p:grpSpPr>
          <p:sp>
            <p:nvSpPr>
              <p:cNvPr id="22" name="AutoShape 5"/>
              <p:cNvSpPr>
                <a:spLocks noChangeArrowheads="1"/>
              </p:cNvSpPr>
              <p:nvPr/>
            </p:nvSpPr>
            <p:spPr bwMode="gray">
              <a:xfrm>
                <a:off x="2070" y="885"/>
                <a:ext cx="1548" cy="1328"/>
              </a:xfrm>
              <a:prstGeom prst="hexagon">
                <a:avLst>
                  <a:gd name="adj" fmla="val 28916"/>
                  <a:gd name="vf" fmla="val 115470"/>
                </a:avLst>
              </a:prstGeom>
              <a:solidFill>
                <a:srgbClr val="808080"/>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vi-VN" sz="1800" b="0" i="0" u="none" strike="noStrike" kern="0" cap="none" spc="0" normalizeH="0" baseline="0" noProof="0">
                  <a:ln>
                    <a:noFill/>
                  </a:ln>
                  <a:solidFill>
                    <a:sysClr val="windowText" lastClr="000000"/>
                  </a:solidFill>
                  <a:effectLst/>
                  <a:uLnTx/>
                  <a:uFillTx/>
                  <a:latin typeface="Arial" panose="020B0604020202020204" pitchFamily="34" charset="0"/>
                  <a:ea typeface="+mn-ea"/>
                  <a:cs typeface="Arial" panose="020B0604020202020204" pitchFamily="34" charset="0"/>
                </a:endParaRPr>
              </a:p>
            </p:txBody>
          </p:sp>
          <p:sp>
            <p:nvSpPr>
              <p:cNvPr id="23" name="AutoShape 6"/>
              <p:cNvSpPr>
                <a:spLocks noChangeArrowheads="1"/>
              </p:cNvSpPr>
              <p:nvPr/>
            </p:nvSpPr>
            <p:spPr bwMode="gray">
              <a:xfrm>
                <a:off x="2057" y="862"/>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vi-VN" sz="1800" b="0" i="0" u="none" strike="noStrike" kern="0" cap="none" spc="0" normalizeH="0" baseline="0" noProof="0">
                  <a:ln>
                    <a:noFill/>
                  </a:ln>
                  <a:solidFill>
                    <a:sysClr val="windowText" lastClr="000000"/>
                  </a:solidFill>
                  <a:effectLst/>
                  <a:uLnTx/>
                  <a:uFillTx/>
                  <a:latin typeface="Arial" panose="020B0604020202020204" pitchFamily="34" charset="0"/>
                  <a:ea typeface="+mn-ea"/>
                  <a:cs typeface="Arial" panose="020B0604020202020204" pitchFamily="34" charset="0"/>
                </a:endParaRPr>
              </a:p>
            </p:txBody>
          </p:sp>
          <p:sp>
            <p:nvSpPr>
              <p:cNvPr id="24" name="AutoShape 7"/>
              <p:cNvSpPr>
                <a:spLocks noChangeArrowheads="1"/>
              </p:cNvSpPr>
              <p:nvPr/>
            </p:nvSpPr>
            <p:spPr bwMode="gray">
              <a:xfrm>
                <a:off x="2146" y="942"/>
                <a:ext cx="1345" cy="1166"/>
              </a:xfrm>
              <a:prstGeom prst="hexagon">
                <a:avLst>
                  <a:gd name="adj" fmla="val 28896"/>
                  <a:gd name="vf" fmla="val 115470"/>
                </a:avLst>
              </a:prstGeom>
              <a:gradFill rotWithShape="1">
                <a:gsLst>
                  <a:gs pos="0">
                    <a:srgbClr val="7262EC"/>
                  </a:gs>
                  <a:gs pos="100000">
                    <a:srgbClr val="2614AA"/>
                  </a:gs>
                </a:gsLst>
                <a:lin ang="2700000" scaled="1"/>
              </a:gradFill>
              <a:ln w="9525">
                <a:solidFill>
                  <a:srgbClr val="FFFFFF"/>
                </a:solidFill>
                <a:miter lim="800000"/>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vi-VN" sz="1800" b="0" i="0" u="none" strike="noStrike" kern="0" cap="none" spc="0" normalizeH="0" baseline="0" noProof="0">
                  <a:ln>
                    <a:noFill/>
                  </a:ln>
                  <a:solidFill>
                    <a:sysClr val="windowText" lastClr="000000"/>
                  </a:solidFill>
                  <a:effectLst/>
                  <a:uLnTx/>
                  <a:uFillTx/>
                  <a:latin typeface="Arial" panose="020B0604020202020204" pitchFamily="34" charset="0"/>
                  <a:ea typeface="+mn-ea"/>
                  <a:cs typeface="Arial" panose="020B0604020202020204" pitchFamily="34" charset="0"/>
                </a:endParaRPr>
              </a:p>
            </p:txBody>
          </p:sp>
        </p:grpSp>
        <p:grpSp>
          <p:nvGrpSpPr>
            <p:cNvPr id="12293" name="Group 8"/>
            <p:cNvGrpSpPr/>
            <p:nvPr/>
          </p:nvGrpSpPr>
          <p:grpSpPr>
            <a:xfrm>
              <a:off x="1017" y="1773"/>
              <a:ext cx="1488" cy="1247"/>
              <a:chOff x="1110" y="2656"/>
              <a:chExt cx="1549" cy="1351"/>
            </a:xfrm>
          </p:grpSpPr>
          <p:sp>
            <p:nvSpPr>
              <p:cNvPr id="19" name="AutoShape 9"/>
              <p:cNvSpPr>
                <a:spLocks noChangeArrowheads="1"/>
              </p:cNvSpPr>
              <p:nvPr/>
            </p:nvSpPr>
            <p:spPr bwMode="gray">
              <a:xfrm>
                <a:off x="1122" y="2679"/>
                <a:ext cx="1537" cy="1328"/>
              </a:xfrm>
              <a:prstGeom prst="hexagon">
                <a:avLst>
                  <a:gd name="adj" fmla="val 28916"/>
                  <a:gd name="vf" fmla="val 115470"/>
                </a:avLst>
              </a:prstGeom>
              <a:solidFill>
                <a:srgbClr val="808080"/>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vi-VN" sz="1800" b="0" i="0" u="none" strike="noStrike" kern="0" cap="none" spc="0" normalizeH="0" baseline="0" noProof="0">
                  <a:ln>
                    <a:noFill/>
                  </a:ln>
                  <a:solidFill>
                    <a:sysClr val="windowText" lastClr="000000"/>
                  </a:solidFill>
                  <a:effectLst/>
                  <a:uLnTx/>
                  <a:uFillTx/>
                  <a:latin typeface="Arial" panose="020B0604020202020204" pitchFamily="34" charset="0"/>
                  <a:ea typeface="+mn-ea"/>
                  <a:cs typeface="Arial" panose="020B0604020202020204" pitchFamily="34" charset="0"/>
                </a:endParaRPr>
              </a:p>
            </p:txBody>
          </p:sp>
          <p:sp>
            <p:nvSpPr>
              <p:cNvPr id="20" name="AutoShape 10"/>
              <p:cNvSpPr>
                <a:spLocks noChangeArrowheads="1"/>
              </p:cNvSpPr>
              <p:nvPr/>
            </p:nvSpPr>
            <p:spPr bwMode="gray">
              <a:xfrm>
                <a:off x="1110" y="2656"/>
                <a:ext cx="1537"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vi-VN" sz="1800" b="0" i="0" u="none" strike="noStrike" kern="0" cap="none" spc="0" normalizeH="0" baseline="0" noProof="0">
                  <a:ln>
                    <a:noFill/>
                  </a:ln>
                  <a:solidFill>
                    <a:sysClr val="windowText" lastClr="000000"/>
                  </a:solidFill>
                  <a:effectLst/>
                  <a:uLnTx/>
                  <a:uFillTx/>
                  <a:latin typeface="Arial" panose="020B0604020202020204" pitchFamily="34" charset="0"/>
                  <a:ea typeface="+mn-ea"/>
                  <a:cs typeface="Arial" panose="020B0604020202020204" pitchFamily="34" charset="0"/>
                </a:endParaRPr>
              </a:p>
            </p:txBody>
          </p:sp>
          <p:sp>
            <p:nvSpPr>
              <p:cNvPr id="21" name="AutoShape 11"/>
              <p:cNvSpPr>
                <a:spLocks noChangeArrowheads="1"/>
              </p:cNvSpPr>
              <p:nvPr/>
            </p:nvSpPr>
            <p:spPr bwMode="gray">
              <a:xfrm>
                <a:off x="1200" y="2736"/>
                <a:ext cx="1350" cy="1166"/>
              </a:xfrm>
              <a:prstGeom prst="hexagon">
                <a:avLst>
                  <a:gd name="adj" fmla="val 28896"/>
                  <a:gd name="vf" fmla="val 115470"/>
                </a:avLst>
              </a:prstGeom>
              <a:gradFill rotWithShape="1">
                <a:gsLst>
                  <a:gs pos="0">
                    <a:srgbClr val="24B443"/>
                  </a:gs>
                  <a:gs pos="100000">
                    <a:srgbClr val="115D16"/>
                  </a:gs>
                </a:gsLst>
                <a:lin ang="2700000" scaled="1"/>
              </a:gradFill>
              <a:ln w="9525">
                <a:solidFill>
                  <a:srgbClr val="FFFFFF"/>
                </a:solidFill>
                <a:miter lim="800000"/>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vi-VN" sz="1800" b="0" i="0" u="none" strike="noStrike" kern="0" cap="none" spc="0" normalizeH="0" baseline="0" noProof="0" dirty="0">
                  <a:ln>
                    <a:noFill/>
                  </a:ln>
                  <a:solidFill>
                    <a:schemeClr val="tx2"/>
                  </a:solidFill>
                  <a:effectLst/>
                  <a:uLnTx/>
                  <a:uFillTx/>
                  <a:latin typeface="Arial" panose="020B0604020202020204" pitchFamily="34" charset="0"/>
                  <a:ea typeface="+mn-ea"/>
                  <a:cs typeface="Arial" panose="020B0604020202020204" pitchFamily="34" charset="0"/>
                </a:endParaRPr>
              </a:p>
            </p:txBody>
          </p:sp>
        </p:grpSp>
        <p:sp>
          <p:nvSpPr>
            <p:cNvPr id="7" name="Text Box 16"/>
            <p:cNvSpPr txBox="1">
              <a:spLocks noChangeArrowheads="1"/>
            </p:cNvSpPr>
            <p:nvPr/>
          </p:nvSpPr>
          <p:spPr bwMode="gray">
            <a:xfrm>
              <a:off x="2381" y="1541"/>
              <a:ext cx="968" cy="408"/>
            </a:xfrm>
            <a:prstGeom prst="rect">
              <a:avLst/>
            </a:prstGeom>
            <a:noFill/>
            <a:ln>
              <a:noFill/>
            </a:ln>
            <a:effectLst/>
          </p:spPr>
          <p:txBody>
            <a:bodyPr wrap="none">
              <a:spAutoFit/>
            </a:bodyPr>
            <a:p>
              <a:pPr algn="ctr" eaLnBrk="1" hangingPunct="1">
                <a:buNone/>
              </a:pPr>
              <a:r>
                <a:rPr sz="2400" b="1" dirty="0">
                  <a:solidFill>
                    <a:schemeClr val="bg1"/>
                  </a:solidFill>
                  <a:latin typeface="Arial" panose="020B0604020202020204" pitchFamily="34" charset="0"/>
                </a:rPr>
                <a:t>Tính nguy</a:t>
              </a:r>
              <a:endParaRPr sz="2400" b="1" dirty="0">
                <a:solidFill>
                  <a:schemeClr val="bg1"/>
                </a:solidFill>
                <a:latin typeface="Arial" panose="020B0604020202020204" pitchFamily="34" charset="0"/>
              </a:endParaRPr>
            </a:p>
            <a:p>
              <a:pPr algn="ctr" eaLnBrk="1" hangingPunct="1">
                <a:buNone/>
              </a:pPr>
              <a:r>
                <a:rPr sz="2400" b="1" dirty="0">
                  <a:solidFill>
                    <a:schemeClr val="bg1"/>
                  </a:solidFill>
                  <a:latin typeface="Arial" panose="020B0604020202020204" pitchFamily="34" charset="0"/>
                </a:rPr>
                <a:t> hiểm cho XH</a:t>
              </a:r>
              <a:endParaRPr sz="2400" b="1" dirty="0">
                <a:solidFill>
                  <a:schemeClr val="bg1"/>
                </a:solidFill>
                <a:latin typeface="Arial" panose="020B0604020202020204" pitchFamily="34" charset="0"/>
              </a:endParaRPr>
            </a:p>
          </p:txBody>
        </p:sp>
        <p:sp>
          <p:nvSpPr>
            <p:cNvPr id="8" name="Text Box 17"/>
            <p:cNvSpPr txBox="1">
              <a:spLocks noChangeArrowheads="1"/>
            </p:cNvSpPr>
            <p:nvPr/>
          </p:nvSpPr>
          <p:spPr bwMode="gray">
            <a:xfrm>
              <a:off x="1401" y="2034"/>
              <a:ext cx="742" cy="589"/>
            </a:xfrm>
            <a:prstGeom prst="rect">
              <a:avLst/>
            </a:prstGeom>
            <a:noFill/>
            <a:ln>
              <a:noFill/>
            </a:ln>
            <a:effectLst/>
          </p:spPr>
          <p:txBody>
            <a:bodyPr wrap="none">
              <a:spAutoFit/>
            </a:bodyPr>
            <a:p>
              <a:pPr algn="ctr" eaLnBrk="1" hangingPunct="1">
                <a:buNone/>
              </a:pPr>
              <a:r>
                <a:rPr sz="2400" b="1" dirty="0">
                  <a:solidFill>
                    <a:schemeClr val="bg1"/>
                  </a:solidFill>
                  <a:latin typeface="Arial" panose="020B0604020202020204" pitchFamily="34" charset="0"/>
                </a:rPr>
                <a:t>Tính trái </a:t>
              </a:r>
              <a:endParaRPr sz="2400" b="1" dirty="0">
                <a:solidFill>
                  <a:schemeClr val="bg1"/>
                </a:solidFill>
                <a:latin typeface="Arial" panose="020B0604020202020204" pitchFamily="34" charset="0"/>
              </a:endParaRPr>
            </a:p>
            <a:p>
              <a:pPr algn="ctr" eaLnBrk="1" hangingPunct="1">
                <a:buNone/>
              </a:pPr>
              <a:r>
                <a:rPr sz="2400" b="1" dirty="0">
                  <a:solidFill>
                    <a:schemeClr val="bg1"/>
                  </a:solidFill>
                  <a:latin typeface="Arial" panose="020B0604020202020204" pitchFamily="34" charset="0"/>
                </a:rPr>
                <a:t>pháp luật </a:t>
              </a:r>
              <a:endParaRPr sz="2400" b="1" dirty="0">
                <a:solidFill>
                  <a:schemeClr val="bg1"/>
                </a:solidFill>
                <a:latin typeface="Arial" panose="020B0604020202020204" pitchFamily="34" charset="0"/>
              </a:endParaRPr>
            </a:p>
            <a:p>
              <a:pPr algn="ctr" eaLnBrk="1" hangingPunct="1">
                <a:buNone/>
              </a:pPr>
              <a:r>
                <a:rPr sz="2400" b="1" dirty="0">
                  <a:solidFill>
                    <a:schemeClr val="bg1"/>
                  </a:solidFill>
                  <a:latin typeface="Arial" panose="020B0604020202020204" pitchFamily="34" charset="0"/>
                </a:rPr>
                <a:t>Hình sự</a:t>
              </a:r>
              <a:endParaRPr sz="2400" b="1" dirty="0">
                <a:solidFill>
                  <a:schemeClr val="bg1"/>
                </a:solidFill>
                <a:latin typeface="Arial" panose="020B0604020202020204" pitchFamily="34" charset="0"/>
              </a:endParaRPr>
            </a:p>
          </p:txBody>
        </p:sp>
        <p:grpSp>
          <p:nvGrpSpPr>
            <p:cNvPr id="12296" name="Group 23"/>
            <p:cNvGrpSpPr/>
            <p:nvPr/>
          </p:nvGrpSpPr>
          <p:grpSpPr>
            <a:xfrm>
              <a:off x="3264" y="1776"/>
              <a:ext cx="1488" cy="1247"/>
              <a:chOff x="3174" y="2656"/>
              <a:chExt cx="1549" cy="1351"/>
            </a:xfrm>
          </p:grpSpPr>
          <p:sp>
            <p:nvSpPr>
              <p:cNvPr id="16" name="AutoShape 24"/>
              <p:cNvSpPr>
                <a:spLocks noChangeArrowheads="1"/>
              </p:cNvSpPr>
              <p:nvPr/>
            </p:nvSpPr>
            <p:spPr bwMode="gray">
              <a:xfrm>
                <a:off x="3186" y="2679"/>
                <a:ext cx="1537" cy="1328"/>
              </a:xfrm>
              <a:prstGeom prst="hexagon">
                <a:avLst>
                  <a:gd name="adj" fmla="val 28916"/>
                  <a:gd name="vf" fmla="val 115470"/>
                </a:avLst>
              </a:prstGeom>
              <a:solidFill>
                <a:srgbClr val="808080"/>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vi-VN" sz="1800" b="0" i="0" u="none" strike="noStrike" kern="0" cap="none" spc="0" normalizeH="0" baseline="0" noProof="0">
                  <a:ln>
                    <a:noFill/>
                  </a:ln>
                  <a:solidFill>
                    <a:sysClr val="windowText" lastClr="000000"/>
                  </a:solidFill>
                  <a:effectLst/>
                  <a:uLnTx/>
                  <a:uFillTx/>
                  <a:latin typeface="Arial" panose="020B0604020202020204" pitchFamily="34" charset="0"/>
                  <a:ea typeface="+mn-ea"/>
                  <a:cs typeface="Arial" panose="020B0604020202020204" pitchFamily="34" charset="0"/>
                </a:endParaRPr>
              </a:p>
            </p:txBody>
          </p:sp>
          <p:sp>
            <p:nvSpPr>
              <p:cNvPr id="17" name="AutoShape 25"/>
              <p:cNvSpPr>
                <a:spLocks noChangeArrowheads="1"/>
              </p:cNvSpPr>
              <p:nvPr/>
            </p:nvSpPr>
            <p:spPr bwMode="gray">
              <a:xfrm>
                <a:off x="3174" y="2656"/>
                <a:ext cx="1537"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vi-VN" sz="1800" b="0" i="0" u="none" strike="noStrike" kern="0" cap="none" spc="0" normalizeH="0" baseline="0" noProof="0">
                  <a:ln>
                    <a:noFill/>
                  </a:ln>
                  <a:solidFill>
                    <a:sysClr val="windowText" lastClr="000000"/>
                  </a:solidFill>
                  <a:effectLst/>
                  <a:uLnTx/>
                  <a:uFillTx/>
                  <a:latin typeface="Arial" panose="020B0604020202020204" pitchFamily="34" charset="0"/>
                  <a:ea typeface="+mn-ea"/>
                  <a:cs typeface="Arial" panose="020B0604020202020204" pitchFamily="34" charset="0"/>
                </a:endParaRPr>
              </a:p>
            </p:txBody>
          </p:sp>
          <p:sp>
            <p:nvSpPr>
              <p:cNvPr id="18" name="AutoShape 26"/>
              <p:cNvSpPr>
                <a:spLocks noChangeArrowheads="1"/>
              </p:cNvSpPr>
              <p:nvPr/>
            </p:nvSpPr>
            <p:spPr bwMode="gray">
              <a:xfrm>
                <a:off x="3247" y="2751"/>
                <a:ext cx="1350" cy="1168"/>
              </a:xfrm>
              <a:prstGeom prst="hexagon">
                <a:avLst>
                  <a:gd name="adj" fmla="val 28896"/>
                  <a:gd name="vf" fmla="val 115470"/>
                </a:avLst>
              </a:prstGeom>
              <a:gradFill rotWithShape="1">
                <a:gsLst>
                  <a:gs pos="0">
                    <a:srgbClr val="EC941E">
                      <a:gamma/>
                      <a:shade val="46275"/>
                      <a:invGamma/>
                    </a:srgbClr>
                  </a:gs>
                  <a:gs pos="100000">
                    <a:srgbClr val="EC941E"/>
                  </a:gs>
                </a:gsLst>
                <a:lin ang="2700000" scaled="1"/>
              </a:gradFill>
              <a:ln w="9525">
                <a:solidFill>
                  <a:srgbClr val="FFFFFF"/>
                </a:solidFill>
                <a:miter lim="800000"/>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vi-VN" sz="1800" b="0" i="0" u="none" strike="noStrike" kern="0" cap="none" spc="0" normalizeH="0" baseline="0" noProof="0">
                  <a:ln>
                    <a:noFill/>
                  </a:ln>
                  <a:solidFill>
                    <a:sysClr val="windowText" lastClr="000000"/>
                  </a:solidFill>
                  <a:effectLst/>
                  <a:uLnTx/>
                  <a:uFillTx/>
                  <a:latin typeface="Arial" panose="020B0604020202020204" pitchFamily="34" charset="0"/>
                  <a:ea typeface="+mn-ea"/>
                  <a:cs typeface="Arial" panose="020B0604020202020204" pitchFamily="34" charset="0"/>
                </a:endParaRPr>
              </a:p>
            </p:txBody>
          </p:sp>
        </p:grpSp>
        <p:sp>
          <p:nvSpPr>
            <p:cNvPr id="10" name="Text Box 28"/>
            <p:cNvSpPr txBox="1">
              <a:spLocks noChangeArrowheads="1"/>
            </p:cNvSpPr>
            <p:nvPr/>
          </p:nvSpPr>
          <p:spPr bwMode="gray">
            <a:xfrm>
              <a:off x="3578" y="2263"/>
              <a:ext cx="720" cy="227"/>
            </a:xfrm>
            <a:prstGeom prst="rect">
              <a:avLst/>
            </a:prstGeom>
            <a:noFill/>
            <a:ln>
              <a:noFill/>
            </a:ln>
            <a:effectLst/>
          </p:spPr>
          <p:txBody>
            <a:bodyPr wrap="none">
              <a:spAutoFit/>
            </a:bodyPr>
            <a:p>
              <a:pPr eaLnBrk="1" hangingPunct="1">
                <a:buNone/>
              </a:pPr>
              <a:r>
                <a:rPr sz="2400" b="1" dirty="0">
                  <a:solidFill>
                    <a:schemeClr val="bg1"/>
                  </a:solidFill>
                  <a:latin typeface="Arial" panose="020B0604020202020204" pitchFamily="34" charset="0"/>
                </a:rPr>
                <a:t>Tính có lỗi</a:t>
              </a:r>
              <a:endParaRPr sz="2400" b="1" dirty="0">
                <a:solidFill>
                  <a:schemeClr val="bg1"/>
                </a:solidFill>
                <a:latin typeface="Arial" panose="020B0604020202020204" pitchFamily="34" charset="0"/>
              </a:endParaRPr>
            </a:p>
          </p:txBody>
        </p:sp>
        <p:grpSp>
          <p:nvGrpSpPr>
            <p:cNvPr id="12298" name="Group 29"/>
            <p:cNvGrpSpPr/>
            <p:nvPr/>
          </p:nvGrpSpPr>
          <p:grpSpPr>
            <a:xfrm>
              <a:off x="2142" y="2391"/>
              <a:ext cx="1488" cy="1247"/>
              <a:chOff x="3174" y="2656"/>
              <a:chExt cx="1549" cy="1351"/>
            </a:xfrm>
          </p:grpSpPr>
          <p:sp>
            <p:nvSpPr>
              <p:cNvPr id="13" name="AutoShape 30"/>
              <p:cNvSpPr>
                <a:spLocks noChangeArrowheads="1"/>
              </p:cNvSpPr>
              <p:nvPr/>
            </p:nvSpPr>
            <p:spPr bwMode="gray">
              <a:xfrm>
                <a:off x="3186" y="2679"/>
                <a:ext cx="1538" cy="1328"/>
              </a:xfrm>
              <a:prstGeom prst="hexagon">
                <a:avLst>
                  <a:gd name="adj" fmla="val 28916"/>
                  <a:gd name="vf" fmla="val 115470"/>
                </a:avLst>
              </a:prstGeom>
              <a:solidFill>
                <a:srgbClr val="808080"/>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vi-VN" sz="1800" b="0" i="0" u="none" strike="noStrike" kern="0" cap="none" spc="0" normalizeH="0" baseline="0" noProof="0">
                  <a:ln>
                    <a:noFill/>
                  </a:ln>
                  <a:solidFill>
                    <a:sysClr val="windowText" lastClr="000000"/>
                  </a:solidFill>
                  <a:effectLst/>
                  <a:uLnTx/>
                  <a:uFillTx/>
                  <a:latin typeface="Arial" panose="020B0604020202020204" pitchFamily="34" charset="0"/>
                  <a:ea typeface="+mn-ea"/>
                  <a:cs typeface="Arial" panose="020B0604020202020204" pitchFamily="34" charset="0"/>
                </a:endParaRPr>
              </a:p>
            </p:txBody>
          </p:sp>
          <p:sp>
            <p:nvSpPr>
              <p:cNvPr id="14" name="AutoShape 31"/>
              <p:cNvSpPr>
                <a:spLocks noChangeArrowheads="1"/>
              </p:cNvSpPr>
              <p:nvPr/>
            </p:nvSpPr>
            <p:spPr bwMode="gray">
              <a:xfrm>
                <a:off x="3174" y="2656"/>
                <a:ext cx="1538"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vi-VN" sz="1800" b="0" i="0" u="none" strike="noStrike" kern="0" cap="none" spc="0" normalizeH="0" baseline="0" noProof="0">
                  <a:ln>
                    <a:noFill/>
                  </a:ln>
                  <a:solidFill>
                    <a:sysClr val="windowText" lastClr="000000"/>
                  </a:solidFill>
                  <a:effectLst/>
                  <a:uLnTx/>
                  <a:uFillTx/>
                  <a:latin typeface="Arial" panose="020B0604020202020204" pitchFamily="34" charset="0"/>
                  <a:ea typeface="+mn-ea"/>
                  <a:cs typeface="Arial" panose="020B0604020202020204" pitchFamily="34" charset="0"/>
                </a:endParaRPr>
              </a:p>
            </p:txBody>
          </p:sp>
          <p:sp>
            <p:nvSpPr>
              <p:cNvPr id="15" name="AutoShape 32"/>
              <p:cNvSpPr>
                <a:spLocks noChangeArrowheads="1"/>
              </p:cNvSpPr>
              <p:nvPr/>
            </p:nvSpPr>
            <p:spPr bwMode="gray">
              <a:xfrm>
                <a:off x="3264" y="2736"/>
                <a:ext cx="1352" cy="1166"/>
              </a:xfrm>
              <a:prstGeom prst="hexagon">
                <a:avLst>
                  <a:gd name="adj" fmla="val 28896"/>
                  <a:gd name="vf" fmla="val 115470"/>
                </a:avLst>
              </a:prstGeom>
              <a:gradFill rotWithShape="1">
                <a:gsLst>
                  <a:gs pos="0">
                    <a:srgbClr val="0066CC"/>
                  </a:gs>
                  <a:gs pos="100000">
                    <a:srgbClr val="0066CC">
                      <a:gamma/>
                      <a:shade val="46275"/>
                      <a:invGamma/>
                    </a:srgbClr>
                  </a:gs>
                </a:gsLst>
                <a:lin ang="5400000" scaled="1"/>
              </a:gradFill>
              <a:ln w="9525">
                <a:solidFill>
                  <a:srgbClr val="FFFFFF"/>
                </a:solidFill>
                <a:miter lim="800000"/>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vi-VN" sz="1800" b="0" i="0" u="none" strike="noStrike" kern="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endParaRPr>
              </a:p>
            </p:txBody>
          </p:sp>
        </p:grpSp>
        <p:sp>
          <p:nvSpPr>
            <p:cNvPr id="12" name="Text Box 33"/>
            <p:cNvSpPr txBox="1">
              <a:spLocks noChangeArrowheads="1"/>
            </p:cNvSpPr>
            <p:nvPr/>
          </p:nvSpPr>
          <p:spPr bwMode="gray">
            <a:xfrm>
              <a:off x="2506" y="2642"/>
              <a:ext cx="758" cy="590"/>
            </a:xfrm>
            <a:prstGeom prst="rect">
              <a:avLst/>
            </a:prstGeom>
            <a:noFill/>
            <a:ln>
              <a:noFill/>
            </a:ln>
            <a:effectLst/>
          </p:spPr>
          <p:txBody>
            <a:bodyPr>
              <a:spAutoFit/>
            </a:bodyPr>
            <a:p>
              <a:pPr algn="ctr" eaLnBrk="1" hangingPunct="1">
                <a:buNone/>
              </a:pPr>
              <a:r>
                <a:rPr sz="2400" b="1" dirty="0">
                  <a:solidFill>
                    <a:schemeClr val="bg1"/>
                  </a:solidFill>
                  <a:latin typeface="Arial" panose="020B0604020202020204" pitchFamily="34" charset="0"/>
                </a:rPr>
                <a:t>Tính phải </a:t>
              </a:r>
              <a:endParaRPr sz="2400" b="1" dirty="0">
                <a:solidFill>
                  <a:schemeClr val="bg1"/>
                </a:solidFill>
                <a:latin typeface="Arial" panose="020B0604020202020204" pitchFamily="34" charset="0"/>
              </a:endParaRPr>
            </a:p>
            <a:p>
              <a:pPr algn="ctr" eaLnBrk="1" hangingPunct="1">
                <a:buNone/>
              </a:pPr>
              <a:r>
                <a:rPr sz="2400" b="1" dirty="0">
                  <a:solidFill>
                    <a:schemeClr val="bg1"/>
                  </a:solidFill>
                  <a:latin typeface="Arial" panose="020B0604020202020204" pitchFamily="34" charset="0"/>
                </a:rPr>
                <a:t>chịu hình </a:t>
              </a:r>
              <a:endParaRPr sz="2400" b="1" dirty="0">
                <a:solidFill>
                  <a:schemeClr val="bg1"/>
                </a:solidFill>
                <a:latin typeface="Arial" panose="020B0604020202020204" pitchFamily="34" charset="0"/>
              </a:endParaRPr>
            </a:p>
            <a:p>
              <a:pPr algn="ctr" eaLnBrk="1" hangingPunct="1">
                <a:buNone/>
              </a:pPr>
              <a:r>
                <a:rPr sz="2400" b="1" dirty="0">
                  <a:solidFill>
                    <a:schemeClr val="bg1"/>
                  </a:solidFill>
                  <a:latin typeface="Arial" panose="020B0604020202020204" pitchFamily="34" charset="0"/>
                </a:rPr>
                <a:t>phạt</a:t>
              </a:r>
              <a:endParaRPr sz="2400" b="1" dirty="0">
                <a:solidFill>
                  <a:schemeClr val="bg1"/>
                </a:solidFill>
                <a:latin typeface="Arial" panose="020B0604020202020204" pitchFamily="34" charset="0"/>
              </a:endParaRPr>
            </a:p>
          </p:txBody>
        </p:sp>
      </p:grpSp>
    </p:spTree>
  </p:cSld>
  <p:clrMapOvr>
    <a:masterClrMapping/>
  </p:clrMapOvr>
  <p:transition spd="slow">
    <p:circl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Content Placeholder 2"/>
          <p:cNvSpPr>
            <a:spLocks noGrp="1"/>
          </p:cNvSpPr>
          <p:nvPr>
            <p:ph idx="1"/>
          </p:nvPr>
        </p:nvSpPr>
        <p:spPr>
          <a:xfrm>
            <a:off x="2297113" y="225425"/>
            <a:ext cx="4267200" cy="711200"/>
          </a:xfrm>
          <a:ln/>
        </p:spPr>
        <p:txBody>
          <a:bodyPr vert="horz" wrap="square" lIns="91440" tIns="45720" rIns="91440" bIns="45720" anchor="t" anchorCtr="0"/>
          <a:p>
            <a:pPr marL="0" indent="0">
              <a:buClrTx/>
              <a:buSzTx/>
              <a:buFont typeface="Wingdings" panose="05000000000000000000" pitchFamily="2" charset="2"/>
              <a:buNone/>
            </a:pPr>
            <a:r>
              <a:rPr lang="vi-VN" altLang="en-US" sz="3000" b="1" dirty="0">
                <a:solidFill>
                  <a:srgbClr val="FF0000"/>
                </a:solidFill>
                <a:latin typeface="Arial" panose="020B0604020202020204" pitchFamily="34" charset="0"/>
              </a:rPr>
              <a:t>Phân loại tội phạm</a:t>
            </a:r>
            <a:endParaRPr lang="vi-VN" altLang="en-US" sz="3000" b="1" dirty="0">
              <a:solidFill>
                <a:srgbClr val="FF0000"/>
              </a:solidFill>
              <a:latin typeface="Arial" panose="020B0604020202020204" pitchFamily="34" charset="0"/>
            </a:endParaRPr>
          </a:p>
        </p:txBody>
      </p:sp>
      <p:sp>
        <p:nvSpPr>
          <p:cNvPr id="8195" name="AutoShape 3"/>
          <p:cNvSpPr>
            <a:spLocks noChangeArrowheads="1"/>
          </p:cNvSpPr>
          <p:nvPr/>
        </p:nvSpPr>
        <p:spPr bwMode="auto">
          <a:xfrm>
            <a:off x="2438400" y="3032125"/>
            <a:ext cx="1820863" cy="2819400"/>
          </a:xfrm>
          <a:prstGeom prst="roundRect">
            <a:avLst>
              <a:gd name="adj" fmla="val 13745"/>
            </a:avLst>
          </a:prstGeom>
        </p:spPr>
        <p:style>
          <a:lnRef idx="2">
            <a:schemeClr val="accent2"/>
          </a:lnRef>
          <a:fillRef idx="1">
            <a:schemeClr val="lt1"/>
          </a:fillRef>
          <a:effectRef idx="0">
            <a:schemeClr val="accent2"/>
          </a:effectRef>
          <a:fontRef idx="minor">
            <a:schemeClr val="dk1"/>
          </a:fontRef>
        </p:style>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vi-VN" altLang="en-US" sz="1600" dirty="0">
                <a:solidFill>
                  <a:srgbClr val="000000"/>
                </a:solidFill>
                <a:latin typeface="Verdana" panose="020B0604030504040204" pitchFamily="34" charset="0"/>
                <a:cs typeface="Arial" panose="020B0604020202020204" pitchFamily="34" charset="0"/>
              </a:rPr>
              <a:t>Tội phạm gây nguy hại lớn cho xã hội m</a:t>
            </a:r>
            <a:r>
              <a:rPr lang="vi-VN" altLang="en-US" sz="1600" dirty="0">
                <a:solidFill>
                  <a:srgbClr val="000000"/>
                </a:solidFill>
                <a:latin typeface="Verdana" panose="020B0604030504040204" pitchFamily="34" charset="0"/>
                <a:ea typeface="Arial" panose="020B0604020202020204" pitchFamily="34" charset="0"/>
              </a:rPr>
              <a:t>à</a:t>
            </a:r>
            <a:r>
              <a:rPr lang="vi-VN" altLang="en-US" sz="1600" dirty="0">
                <a:solidFill>
                  <a:srgbClr val="000000"/>
                </a:solidFill>
                <a:latin typeface="Verdana" panose="020B0604030504040204" pitchFamily="34" charset="0"/>
                <a:cs typeface="Arial" panose="020B0604020202020204" pitchFamily="34" charset="0"/>
              </a:rPr>
              <a:t> mức cao nhất của khung hình phạt đối với tội ấy l</a:t>
            </a:r>
            <a:r>
              <a:rPr lang="vi-VN" altLang="en-US" sz="1600" dirty="0">
                <a:solidFill>
                  <a:srgbClr val="000000"/>
                </a:solidFill>
                <a:latin typeface="Verdana" panose="020B0604030504040204" pitchFamily="34" charset="0"/>
                <a:ea typeface="Arial" panose="020B0604020202020204" pitchFamily="34" charset="0"/>
              </a:rPr>
              <a:t>à</a:t>
            </a:r>
            <a:r>
              <a:rPr lang="vi-VN" altLang="en-US" sz="1600" dirty="0">
                <a:solidFill>
                  <a:srgbClr val="000000"/>
                </a:solidFill>
                <a:latin typeface="Verdana" panose="020B0604030504040204" pitchFamily="34" charset="0"/>
                <a:cs typeface="Arial" panose="020B0604020202020204" pitchFamily="34" charset="0"/>
              </a:rPr>
              <a:t> đến bảy năm tù </a:t>
            </a:r>
            <a:endParaRPr lang="en-US" altLang="en-US" sz="1600" dirty="0">
              <a:solidFill>
                <a:srgbClr val="000000"/>
              </a:solidFill>
              <a:latin typeface="Verdana" panose="020B0604030504040204" pitchFamily="34" charset="0"/>
              <a:ea typeface="Arial" panose="020B0604020202020204" pitchFamily="34" charset="0"/>
            </a:endParaRPr>
          </a:p>
        </p:txBody>
      </p:sp>
      <p:sp>
        <p:nvSpPr>
          <p:cNvPr id="21509" name="AutoShape 4"/>
          <p:cNvSpPr>
            <a:spLocks noChangeArrowheads="1"/>
          </p:cNvSpPr>
          <p:nvPr/>
        </p:nvSpPr>
        <p:spPr bwMode="auto">
          <a:xfrm>
            <a:off x="303213" y="3032125"/>
            <a:ext cx="1866900" cy="2819400"/>
          </a:xfrm>
          <a:prstGeom prst="roundRect">
            <a:avLst>
              <a:gd name="adj" fmla="val 13745"/>
            </a:avLst>
          </a:prstGeom>
        </p:spPr>
        <p:style>
          <a:lnRef idx="2">
            <a:schemeClr val="accent2"/>
          </a:lnRef>
          <a:fillRef idx="1">
            <a:schemeClr val="lt1"/>
          </a:fillRef>
          <a:effectRef idx="0">
            <a:schemeClr val="accent2"/>
          </a:effectRef>
          <a:fontRef idx="minor">
            <a:schemeClr val="dk1"/>
          </a:fontRef>
        </p:style>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buNone/>
            </a:pPr>
            <a:r>
              <a:rPr lang="vi-VN" altLang="x-none" sz="1600" dirty="0">
                <a:solidFill>
                  <a:srgbClr val="000000"/>
                </a:solidFill>
                <a:latin typeface="Verdana" panose="020B0604030504040204" pitchFamily="34" charset="0"/>
              </a:rPr>
              <a:t>Tội phạm gây nguy hại không lớn cho xã hội mà mức cao nhất của khung hình phạt đối với tội ấy là đến ba năm tù</a:t>
            </a:r>
            <a:endParaRPr sz="1600" dirty="0">
              <a:solidFill>
                <a:srgbClr val="000000"/>
              </a:solidFill>
              <a:latin typeface="Verdana" panose="020B0604030504040204" pitchFamily="34" charset="0"/>
            </a:endParaRPr>
          </a:p>
        </p:txBody>
      </p:sp>
      <p:grpSp>
        <p:nvGrpSpPr>
          <p:cNvPr id="13317" name="Group 5"/>
          <p:cNvGrpSpPr/>
          <p:nvPr/>
        </p:nvGrpSpPr>
        <p:grpSpPr>
          <a:xfrm>
            <a:off x="800100" y="1150938"/>
            <a:ext cx="7543800" cy="1371600"/>
            <a:chOff x="624" y="1152"/>
            <a:chExt cx="4080" cy="720"/>
          </a:xfrm>
        </p:grpSpPr>
        <p:sp>
          <p:nvSpPr>
            <p:cNvPr id="7" name="Rectangle 6"/>
            <p:cNvSpPr>
              <a:spLocks noChangeArrowheads="1"/>
            </p:cNvSpPr>
            <p:nvPr/>
          </p:nvSpPr>
          <p:spPr bwMode="gray">
            <a:xfrm rot="3419336">
              <a:off x="624" y="1200"/>
              <a:ext cx="672" cy="672"/>
            </a:xfrm>
            <a:prstGeom prst="rect">
              <a:avLst/>
            </a:prstGeom>
            <a:gradFill rotWithShape="1">
              <a:gsLst>
                <a:gs pos="0">
                  <a:srgbClr val="FF6600"/>
                </a:gs>
                <a:gs pos="100000">
                  <a:srgbClr val="FF6600">
                    <a:gamma/>
                    <a:shade val="46275"/>
                    <a:invGamma/>
                  </a:srgbClr>
                </a:gs>
              </a:gsLst>
              <a:lin ang="5400000" scaled="1"/>
            </a:gradFill>
            <a:ln w="9525">
              <a:miter lim="800000"/>
            </a:ln>
            <a:effectLst/>
            <a:scene3d>
              <a:camera prst="legacyPerspectiveFront">
                <a:rot lat="0" lon="1500000" rev="0"/>
              </a:camera>
              <a:lightRig rig="legacyFlat4" dir="b"/>
            </a:scene3d>
            <a:sp3d extrusionH="887400" prstMaterial="legacyMatte">
              <a:bevelT w="13500" h="13500" prst="angle"/>
              <a:bevelB w="13500" h="13500" prst="angle"/>
              <a:extrusionClr>
                <a:srgbClr val="FF6600"/>
              </a:extrusionClr>
            </a:sp3d>
          </p:spPr>
          <p:txBody>
            <a:bodyPr wrap="none" anchor="ctr">
              <a:flatTx/>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vi-VN" sz="1800" b="0" i="0" u="none" strike="noStrike" kern="0" cap="none" spc="0" normalizeH="0" baseline="0" noProof="0">
                <a:ln>
                  <a:noFill/>
                </a:ln>
                <a:solidFill>
                  <a:sysClr val="windowText" lastClr="000000"/>
                </a:solidFill>
                <a:effectLst/>
                <a:uLnTx/>
                <a:uFillTx/>
                <a:latin typeface="Arial" panose="020B0604020202020204" pitchFamily="34" charset="0"/>
                <a:ea typeface="+mn-ea"/>
                <a:cs typeface="Arial" panose="020B0604020202020204" pitchFamily="34" charset="0"/>
              </a:endParaRPr>
            </a:p>
          </p:txBody>
        </p:sp>
        <p:grpSp>
          <p:nvGrpSpPr>
            <p:cNvPr id="13325" name="Group 7"/>
            <p:cNvGrpSpPr/>
            <p:nvPr/>
          </p:nvGrpSpPr>
          <p:grpSpPr>
            <a:xfrm>
              <a:off x="1296" y="1296"/>
              <a:ext cx="624" cy="96"/>
              <a:chOff x="2003" y="3439"/>
              <a:chExt cx="468" cy="244"/>
            </a:xfrm>
          </p:grpSpPr>
          <p:sp>
            <p:nvSpPr>
              <p:cNvPr id="22" name="Oval 8"/>
              <p:cNvSpPr>
                <a:spLocks noChangeArrowheads="1"/>
              </p:cNvSpPr>
              <p:nvPr/>
            </p:nvSpPr>
            <p:spPr bwMode="gray">
              <a:xfrm>
                <a:off x="2003" y="3439"/>
                <a:ext cx="79" cy="241"/>
              </a:xfrm>
              <a:prstGeom prst="ellipse">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vi-VN" sz="1800" b="0" i="0" u="none" strike="noStrike" kern="0" cap="none" spc="0" normalizeH="0" baseline="0" noProof="0">
                  <a:ln>
                    <a:noFill/>
                  </a:ln>
                  <a:solidFill>
                    <a:sysClr val="windowText" lastClr="000000"/>
                  </a:solidFill>
                  <a:effectLst/>
                  <a:uLnTx/>
                  <a:uFillTx/>
                  <a:latin typeface="Arial" panose="020B0604020202020204" pitchFamily="34" charset="0"/>
                  <a:ea typeface="+mn-ea"/>
                  <a:cs typeface="Arial" panose="020B0604020202020204" pitchFamily="34" charset="0"/>
                </a:endParaRPr>
              </a:p>
            </p:txBody>
          </p:sp>
          <p:sp>
            <p:nvSpPr>
              <p:cNvPr id="23" name="Rectangle 9"/>
              <p:cNvSpPr>
                <a:spLocks noChangeArrowheads="1"/>
              </p:cNvSpPr>
              <p:nvPr/>
            </p:nvSpPr>
            <p:spPr bwMode="gray">
              <a:xfrm>
                <a:off x="2048" y="3442"/>
                <a:ext cx="388" cy="241"/>
              </a:xfrm>
              <a:prstGeom prst="rect">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vi-VN" sz="1800" b="0" i="0" u="none" strike="noStrike" kern="0" cap="none" spc="0" normalizeH="0" baseline="0" noProof="0">
                  <a:ln>
                    <a:noFill/>
                  </a:ln>
                  <a:solidFill>
                    <a:sysClr val="windowText" lastClr="000000"/>
                  </a:solidFill>
                  <a:effectLst/>
                  <a:uLnTx/>
                  <a:uFillTx/>
                  <a:latin typeface="Arial" panose="020B0604020202020204" pitchFamily="34" charset="0"/>
                  <a:ea typeface="+mn-ea"/>
                  <a:cs typeface="Arial" panose="020B0604020202020204" pitchFamily="34" charset="0"/>
                </a:endParaRPr>
              </a:p>
            </p:txBody>
          </p:sp>
          <p:sp>
            <p:nvSpPr>
              <p:cNvPr id="24" name="Oval 10"/>
              <p:cNvSpPr>
                <a:spLocks noChangeArrowheads="1"/>
              </p:cNvSpPr>
              <p:nvPr/>
            </p:nvSpPr>
            <p:spPr bwMode="gray">
              <a:xfrm>
                <a:off x="2400" y="3444"/>
                <a:ext cx="71" cy="233"/>
              </a:xfrm>
              <a:prstGeom prst="ellipse">
                <a:avLst/>
              </a:prstGeom>
              <a:gradFill rotWithShape="0">
                <a:gsLst>
                  <a:gs pos="0">
                    <a:srgbClr val="003399">
                      <a:gamma/>
                      <a:shade val="46275"/>
                      <a:invGamma/>
                    </a:srgbClr>
                  </a:gs>
                  <a:gs pos="50000">
                    <a:srgbClr val="003399"/>
                  </a:gs>
                  <a:gs pos="100000">
                    <a:srgbClr val="003399">
                      <a:gamma/>
                      <a:shade val="46275"/>
                      <a:invGamma/>
                    </a:srgbClr>
                  </a:gs>
                </a:gsLst>
                <a:lin ang="5400000" scaled="1"/>
              </a:gradFill>
              <a:ln w="12700">
                <a:solidFill>
                  <a:srgbClr val="003399"/>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vi-VN" sz="1800" b="0" i="0" u="none" strike="noStrike" kern="0" cap="none" spc="0" normalizeH="0" baseline="0" noProof="0">
                  <a:ln>
                    <a:noFill/>
                  </a:ln>
                  <a:solidFill>
                    <a:sysClr val="windowText" lastClr="000000"/>
                  </a:solidFill>
                  <a:effectLst/>
                  <a:uLnTx/>
                  <a:uFillTx/>
                  <a:latin typeface="Arial" panose="020B0604020202020204" pitchFamily="34" charset="0"/>
                  <a:ea typeface="+mn-ea"/>
                  <a:cs typeface="Arial" panose="020B0604020202020204" pitchFamily="34" charset="0"/>
                </a:endParaRPr>
              </a:p>
            </p:txBody>
          </p:sp>
          <p:sp>
            <p:nvSpPr>
              <p:cNvPr id="25" name="Oval 11"/>
              <p:cNvSpPr>
                <a:spLocks noChangeArrowheads="1"/>
              </p:cNvSpPr>
              <p:nvPr/>
            </p:nvSpPr>
            <p:spPr bwMode="gray">
              <a:xfrm>
                <a:off x="2438" y="3518"/>
                <a:ext cx="20" cy="70"/>
              </a:xfrm>
              <a:prstGeom prst="ellipse">
                <a:avLst/>
              </a:prstGeom>
              <a:gradFill rotWithShape="0">
                <a:gsLst>
                  <a:gs pos="0">
                    <a:srgbClr val="003399">
                      <a:gamma/>
                      <a:shade val="46275"/>
                      <a:invGamma/>
                    </a:srgbClr>
                  </a:gs>
                  <a:gs pos="50000">
                    <a:srgbClr val="003399"/>
                  </a:gs>
                  <a:gs pos="100000">
                    <a:srgbClr val="003399">
                      <a:gamma/>
                      <a:shade val="46275"/>
                      <a:invGamma/>
                    </a:srgbClr>
                  </a:gs>
                </a:gsLst>
                <a:lin ang="5400000" scaled="1"/>
              </a:gra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vi-VN" sz="1800" b="0" i="0" u="none" strike="noStrike" kern="0" cap="none" spc="0" normalizeH="0" baseline="0" noProof="0">
                  <a:ln>
                    <a:noFill/>
                  </a:ln>
                  <a:solidFill>
                    <a:sysClr val="windowText" lastClr="000000"/>
                  </a:solidFill>
                  <a:effectLst/>
                  <a:uLnTx/>
                  <a:uFillTx/>
                  <a:latin typeface="Arial" panose="020B0604020202020204" pitchFamily="34" charset="0"/>
                  <a:ea typeface="+mn-ea"/>
                  <a:cs typeface="Arial" panose="020B0604020202020204" pitchFamily="34" charset="0"/>
                </a:endParaRPr>
              </a:p>
            </p:txBody>
          </p:sp>
        </p:grpSp>
        <p:sp>
          <p:nvSpPr>
            <p:cNvPr id="9" name="Rectangle 12"/>
            <p:cNvSpPr>
              <a:spLocks noChangeArrowheads="1"/>
            </p:cNvSpPr>
            <p:nvPr/>
          </p:nvSpPr>
          <p:spPr bwMode="gray">
            <a:xfrm rot="3419336">
              <a:off x="1770" y="1157"/>
              <a:ext cx="671" cy="671"/>
            </a:xfrm>
            <a:prstGeom prst="rect">
              <a:avLst/>
            </a:prstGeom>
            <a:solidFill>
              <a:srgbClr val="5491D4"/>
            </a:solidFill>
            <a:ln w="9525">
              <a:miter lim="800000"/>
            </a:ln>
            <a:effectLst/>
            <a:scene3d>
              <a:camera prst="legacyPerspectiveFront">
                <a:rot lat="0" lon="1500000" rev="0"/>
              </a:camera>
              <a:lightRig rig="legacyFlat4" dir="b"/>
            </a:scene3d>
            <a:sp3d extrusionH="887400" prstMaterial="legacyMatte">
              <a:bevelT w="13500" h="13500" prst="angle"/>
              <a:bevelB w="13500" h="13500" prst="angle"/>
              <a:extrusionClr>
                <a:srgbClr val="5491D4"/>
              </a:extrusionClr>
            </a:sp3d>
          </p:spPr>
          <p:txBody>
            <a:bodyPr wrap="none" anchor="ctr">
              <a:flatTx/>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vi-VN" sz="1800" b="0" i="0" u="none" strike="noStrike" kern="0" cap="none" spc="0" normalizeH="0" baseline="0" noProof="0">
                <a:ln>
                  <a:noFill/>
                </a:ln>
                <a:solidFill>
                  <a:sysClr val="windowText" lastClr="000000"/>
                </a:solidFill>
                <a:effectLst/>
                <a:uLnTx/>
                <a:uFillTx/>
                <a:latin typeface="Arial" panose="020B0604020202020204" pitchFamily="34" charset="0"/>
                <a:ea typeface="+mn-ea"/>
                <a:cs typeface="Arial" panose="020B0604020202020204" pitchFamily="34" charset="0"/>
              </a:endParaRPr>
            </a:p>
          </p:txBody>
        </p:sp>
        <p:grpSp>
          <p:nvGrpSpPr>
            <p:cNvPr id="13327" name="Group 13"/>
            <p:cNvGrpSpPr/>
            <p:nvPr/>
          </p:nvGrpSpPr>
          <p:grpSpPr>
            <a:xfrm>
              <a:off x="2448" y="1296"/>
              <a:ext cx="624" cy="96"/>
              <a:chOff x="2003" y="3439"/>
              <a:chExt cx="468" cy="244"/>
            </a:xfrm>
          </p:grpSpPr>
          <p:sp>
            <p:nvSpPr>
              <p:cNvPr id="18" name="Oval 14"/>
              <p:cNvSpPr>
                <a:spLocks noChangeArrowheads="1"/>
              </p:cNvSpPr>
              <p:nvPr/>
            </p:nvSpPr>
            <p:spPr bwMode="gray">
              <a:xfrm>
                <a:off x="2003" y="3439"/>
                <a:ext cx="79" cy="241"/>
              </a:xfrm>
              <a:prstGeom prst="ellipse">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vi-VN" sz="1800" b="0" i="0" u="none" strike="noStrike" kern="0" cap="none" spc="0" normalizeH="0" baseline="0" noProof="0">
                  <a:ln>
                    <a:noFill/>
                  </a:ln>
                  <a:solidFill>
                    <a:sysClr val="windowText" lastClr="000000"/>
                  </a:solidFill>
                  <a:effectLst/>
                  <a:uLnTx/>
                  <a:uFillTx/>
                  <a:latin typeface="Arial" panose="020B0604020202020204" pitchFamily="34" charset="0"/>
                  <a:ea typeface="+mn-ea"/>
                  <a:cs typeface="Arial" panose="020B0604020202020204" pitchFamily="34" charset="0"/>
                </a:endParaRPr>
              </a:p>
            </p:txBody>
          </p:sp>
          <p:sp>
            <p:nvSpPr>
              <p:cNvPr id="19" name="Rectangle 15"/>
              <p:cNvSpPr>
                <a:spLocks noChangeArrowheads="1"/>
              </p:cNvSpPr>
              <p:nvPr/>
            </p:nvSpPr>
            <p:spPr bwMode="gray">
              <a:xfrm>
                <a:off x="2048" y="3442"/>
                <a:ext cx="388" cy="241"/>
              </a:xfrm>
              <a:prstGeom prst="rect">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vi-VN" sz="1800" b="0" i="0" u="none" strike="noStrike" kern="0" cap="none" spc="0" normalizeH="0" baseline="0" noProof="0">
                  <a:ln>
                    <a:noFill/>
                  </a:ln>
                  <a:solidFill>
                    <a:sysClr val="windowText" lastClr="000000"/>
                  </a:solidFill>
                  <a:effectLst/>
                  <a:uLnTx/>
                  <a:uFillTx/>
                  <a:latin typeface="Arial" panose="020B0604020202020204" pitchFamily="34" charset="0"/>
                  <a:ea typeface="+mn-ea"/>
                  <a:cs typeface="Arial" panose="020B0604020202020204" pitchFamily="34" charset="0"/>
                </a:endParaRPr>
              </a:p>
            </p:txBody>
          </p:sp>
          <p:sp>
            <p:nvSpPr>
              <p:cNvPr id="20" name="Oval 16"/>
              <p:cNvSpPr>
                <a:spLocks noChangeArrowheads="1"/>
              </p:cNvSpPr>
              <p:nvPr/>
            </p:nvSpPr>
            <p:spPr bwMode="gray">
              <a:xfrm>
                <a:off x="2400" y="3444"/>
                <a:ext cx="71" cy="233"/>
              </a:xfrm>
              <a:prstGeom prst="ellipse">
                <a:avLst/>
              </a:prstGeom>
              <a:gradFill rotWithShape="0">
                <a:gsLst>
                  <a:gs pos="0">
                    <a:srgbClr val="003399">
                      <a:gamma/>
                      <a:shade val="46275"/>
                      <a:invGamma/>
                    </a:srgbClr>
                  </a:gs>
                  <a:gs pos="50000">
                    <a:srgbClr val="003399"/>
                  </a:gs>
                  <a:gs pos="100000">
                    <a:srgbClr val="003399">
                      <a:gamma/>
                      <a:shade val="46275"/>
                      <a:invGamma/>
                    </a:srgbClr>
                  </a:gs>
                </a:gsLst>
                <a:lin ang="5400000" scaled="1"/>
              </a:gradFill>
              <a:ln w="12700">
                <a:solidFill>
                  <a:srgbClr val="003399"/>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vi-VN" sz="1800" b="0" i="0" u="none" strike="noStrike" kern="0" cap="none" spc="0" normalizeH="0" baseline="0" noProof="0">
                  <a:ln>
                    <a:noFill/>
                  </a:ln>
                  <a:solidFill>
                    <a:sysClr val="windowText" lastClr="000000"/>
                  </a:solidFill>
                  <a:effectLst/>
                  <a:uLnTx/>
                  <a:uFillTx/>
                  <a:latin typeface="Arial" panose="020B0604020202020204" pitchFamily="34" charset="0"/>
                  <a:ea typeface="+mn-ea"/>
                  <a:cs typeface="Arial" panose="020B0604020202020204" pitchFamily="34" charset="0"/>
                </a:endParaRPr>
              </a:p>
            </p:txBody>
          </p:sp>
          <p:sp>
            <p:nvSpPr>
              <p:cNvPr id="21" name="Oval 17"/>
              <p:cNvSpPr>
                <a:spLocks noChangeArrowheads="1"/>
              </p:cNvSpPr>
              <p:nvPr/>
            </p:nvSpPr>
            <p:spPr bwMode="gray">
              <a:xfrm>
                <a:off x="2438" y="3518"/>
                <a:ext cx="20" cy="70"/>
              </a:xfrm>
              <a:prstGeom prst="ellipse">
                <a:avLst/>
              </a:prstGeom>
              <a:gradFill rotWithShape="0">
                <a:gsLst>
                  <a:gs pos="0">
                    <a:srgbClr val="003399">
                      <a:gamma/>
                      <a:shade val="46275"/>
                      <a:invGamma/>
                    </a:srgbClr>
                  </a:gs>
                  <a:gs pos="50000">
                    <a:srgbClr val="003399"/>
                  </a:gs>
                  <a:gs pos="100000">
                    <a:srgbClr val="003399">
                      <a:gamma/>
                      <a:shade val="46275"/>
                      <a:invGamma/>
                    </a:srgbClr>
                  </a:gs>
                </a:gsLst>
                <a:lin ang="5400000" scaled="1"/>
              </a:gra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vi-VN" sz="1800" b="0" i="0" u="none" strike="noStrike" kern="0" cap="none" spc="0" normalizeH="0" baseline="0" noProof="0">
                  <a:ln>
                    <a:noFill/>
                  </a:ln>
                  <a:solidFill>
                    <a:sysClr val="windowText" lastClr="000000"/>
                  </a:solidFill>
                  <a:effectLst/>
                  <a:uLnTx/>
                  <a:uFillTx/>
                  <a:latin typeface="Arial" panose="020B0604020202020204" pitchFamily="34" charset="0"/>
                  <a:ea typeface="+mn-ea"/>
                  <a:cs typeface="Arial" panose="020B0604020202020204" pitchFamily="34" charset="0"/>
                </a:endParaRPr>
              </a:p>
            </p:txBody>
          </p:sp>
        </p:grpSp>
        <p:sp>
          <p:nvSpPr>
            <p:cNvPr id="11" name="Rectangle 18"/>
            <p:cNvSpPr>
              <a:spLocks noChangeArrowheads="1"/>
            </p:cNvSpPr>
            <p:nvPr/>
          </p:nvSpPr>
          <p:spPr bwMode="gray">
            <a:xfrm rot="3419336">
              <a:off x="2874" y="1157"/>
              <a:ext cx="671" cy="671"/>
            </a:xfrm>
            <a:prstGeom prst="rect">
              <a:avLst/>
            </a:prstGeom>
            <a:solidFill>
              <a:srgbClr val="99CC00"/>
            </a:solidFill>
            <a:ln w="9525">
              <a:miter lim="800000"/>
            </a:ln>
            <a:effectLst/>
            <a:scene3d>
              <a:camera prst="legacyPerspectiveFront">
                <a:rot lat="0" lon="1500000" rev="0"/>
              </a:camera>
              <a:lightRig rig="legacyFlat4" dir="b"/>
            </a:scene3d>
            <a:sp3d extrusionH="887400" prstMaterial="legacyMatte">
              <a:bevelT w="13500" h="13500" prst="angle"/>
              <a:bevelB w="13500" h="13500" prst="angle"/>
              <a:extrusionClr>
                <a:srgbClr val="99CC00"/>
              </a:extrusionClr>
            </a:sp3d>
          </p:spPr>
          <p:txBody>
            <a:bodyPr wrap="none" anchor="ctr">
              <a:flatTx/>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vi-VN" sz="1800" b="0" i="0" u="none" strike="noStrike" kern="0" cap="none" spc="0" normalizeH="0" baseline="0" noProof="0">
                <a:ln>
                  <a:noFill/>
                </a:ln>
                <a:solidFill>
                  <a:sysClr val="windowText" lastClr="000000"/>
                </a:solidFill>
                <a:effectLst/>
                <a:uLnTx/>
                <a:uFillTx/>
                <a:latin typeface="Arial" panose="020B0604020202020204" pitchFamily="34" charset="0"/>
                <a:ea typeface="+mn-ea"/>
                <a:cs typeface="Arial" panose="020B0604020202020204" pitchFamily="34" charset="0"/>
              </a:endParaRPr>
            </a:p>
          </p:txBody>
        </p:sp>
        <p:grpSp>
          <p:nvGrpSpPr>
            <p:cNvPr id="13329" name="Group 19"/>
            <p:cNvGrpSpPr/>
            <p:nvPr/>
          </p:nvGrpSpPr>
          <p:grpSpPr>
            <a:xfrm>
              <a:off x="3600" y="1296"/>
              <a:ext cx="816" cy="96"/>
              <a:chOff x="2003" y="3439"/>
              <a:chExt cx="468" cy="244"/>
            </a:xfrm>
          </p:grpSpPr>
          <p:sp>
            <p:nvSpPr>
              <p:cNvPr id="14" name="Oval 20"/>
              <p:cNvSpPr>
                <a:spLocks noChangeArrowheads="1"/>
              </p:cNvSpPr>
              <p:nvPr/>
            </p:nvSpPr>
            <p:spPr bwMode="gray">
              <a:xfrm>
                <a:off x="2003" y="3439"/>
                <a:ext cx="79" cy="241"/>
              </a:xfrm>
              <a:prstGeom prst="ellipse">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vi-VN" sz="1800" b="0" i="0" u="none" strike="noStrike" kern="0" cap="none" spc="0" normalizeH="0" baseline="0" noProof="0">
                  <a:ln>
                    <a:noFill/>
                  </a:ln>
                  <a:solidFill>
                    <a:sysClr val="windowText" lastClr="000000"/>
                  </a:solidFill>
                  <a:effectLst/>
                  <a:uLnTx/>
                  <a:uFillTx/>
                  <a:latin typeface="Arial" panose="020B0604020202020204" pitchFamily="34" charset="0"/>
                  <a:ea typeface="+mn-ea"/>
                  <a:cs typeface="Arial" panose="020B0604020202020204" pitchFamily="34" charset="0"/>
                </a:endParaRPr>
              </a:p>
            </p:txBody>
          </p:sp>
          <p:sp>
            <p:nvSpPr>
              <p:cNvPr id="15" name="Rectangle 21"/>
              <p:cNvSpPr>
                <a:spLocks noChangeArrowheads="1"/>
              </p:cNvSpPr>
              <p:nvPr/>
            </p:nvSpPr>
            <p:spPr bwMode="gray">
              <a:xfrm>
                <a:off x="2048" y="3442"/>
                <a:ext cx="390" cy="241"/>
              </a:xfrm>
              <a:prstGeom prst="rect">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vi-VN" sz="1800" b="0" i="0" u="none" strike="noStrike" kern="0" cap="none" spc="0" normalizeH="0" baseline="0" noProof="0">
                  <a:ln>
                    <a:noFill/>
                  </a:ln>
                  <a:solidFill>
                    <a:sysClr val="windowText" lastClr="000000"/>
                  </a:solidFill>
                  <a:effectLst/>
                  <a:uLnTx/>
                  <a:uFillTx/>
                  <a:latin typeface="Arial" panose="020B0604020202020204" pitchFamily="34" charset="0"/>
                  <a:ea typeface="+mn-ea"/>
                  <a:cs typeface="Arial" panose="020B0604020202020204" pitchFamily="34" charset="0"/>
                </a:endParaRPr>
              </a:p>
            </p:txBody>
          </p:sp>
          <p:sp>
            <p:nvSpPr>
              <p:cNvPr id="16" name="Oval 22"/>
              <p:cNvSpPr>
                <a:spLocks noChangeArrowheads="1"/>
              </p:cNvSpPr>
              <p:nvPr/>
            </p:nvSpPr>
            <p:spPr bwMode="gray">
              <a:xfrm>
                <a:off x="2400" y="3444"/>
                <a:ext cx="71" cy="233"/>
              </a:xfrm>
              <a:prstGeom prst="ellipse">
                <a:avLst/>
              </a:prstGeom>
              <a:gradFill rotWithShape="0">
                <a:gsLst>
                  <a:gs pos="0">
                    <a:srgbClr val="003399">
                      <a:gamma/>
                      <a:shade val="46275"/>
                      <a:invGamma/>
                    </a:srgbClr>
                  </a:gs>
                  <a:gs pos="50000">
                    <a:srgbClr val="003399"/>
                  </a:gs>
                  <a:gs pos="100000">
                    <a:srgbClr val="003399">
                      <a:gamma/>
                      <a:shade val="46275"/>
                      <a:invGamma/>
                    </a:srgbClr>
                  </a:gs>
                </a:gsLst>
                <a:lin ang="5400000" scaled="1"/>
              </a:gradFill>
              <a:ln w="12700">
                <a:solidFill>
                  <a:srgbClr val="003399"/>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vi-VN" sz="1800" b="0" i="0" u="none" strike="noStrike" kern="0" cap="none" spc="0" normalizeH="0" baseline="0" noProof="0">
                  <a:ln>
                    <a:noFill/>
                  </a:ln>
                  <a:solidFill>
                    <a:sysClr val="windowText" lastClr="000000"/>
                  </a:solidFill>
                  <a:effectLst/>
                  <a:uLnTx/>
                  <a:uFillTx/>
                  <a:latin typeface="Arial" panose="020B0604020202020204" pitchFamily="34" charset="0"/>
                  <a:ea typeface="+mn-ea"/>
                  <a:cs typeface="Arial" panose="020B0604020202020204" pitchFamily="34" charset="0"/>
                </a:endParaRPr>
              </a:p>
            </p:txBody>
          </p:sp>
          <p:sp>
            <p:nvSpPr>
              <p:cNvPr id="17" name="Oval 23"/>
              <p:cNvSpPr>
                <a:spLocks noChangeArrowheads="1"/>
              </p:cNvSpPr>
              <p:nvPr/>
            </p:nvSpPr>
            <p:spPr bwMode="gray">
              <a:xfrm>
                <a:off x="2438" y="3518"/>
                <a:ext cx="20" cy="70"/>
              </a:xfrm>
              <a:prstGeom prst="ellipse">
                <a:avLst/>
              </a:prstGeom>
              <a:gradFill rotWithShape="0">
                <a:gsLst>
                  <a:gs pos="0">
                    <a:srgbClr val="003399">
                      <a:gamma/>
                      <a:shade val="46275"/>
                      <a:invGamma/>
                    </a:srgbClr>
                  </a:gs>
                  <a:gs pos="50000">
                    <a:srgbClr val="003399"/>
                  </a:gs>
                  <a:gs pos="100000">
                    <a:srgbClr val="003399">
                      <a:gamma/>
                      <a:shade val="46275"/>
                      <a:invGamma/>
                    </a:srgbClr>
                  </a:gs>
                </a:gsLst>
                <a:lin ang="5400000" scaled="1"/>
              </a:gra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vi-VN" sz="1800" b="0" i="0" u="none" strike="noStrike" kern="0" cap="none" spc="0" normalizeH="0" baseline="0" noProof="0">
                  <a:ln>
                    <a:noFill/>
                  </a:ln>
                  <a:solidFill>
                    <a:sysClr val="windowText" lastClr="000000"/>
                  </a:solidFill>
                  <a:effectLst/>
                  <a:uLnTx/>
                  <a:uFillTx/>
                  <a:latin typeface="Arial" panose="020B0604020202020204" pitchFamily="34" charset="0"/>
                  <a:ea typeface="+mn-ea"/>
                  <a:cs typeface="Arial" panose="020B0604020202020204" pitchFamily="34" charset="0"/>
                </a:endParaRPr>
              </a:p>
            </p:txBody>
          </p:sp>
        </p:grpSp>
        <p:sp>
          <p:nvSpPr>
            <p:cNvPr id="13" name="Rectangle 24"/>
            <p:cNvSpPr>
              <a:spLocks noChangeArrowheads="1"/>
            </p:cNvSpPr>
            <p:nvPr/>
          </p:nvSpPr>
          <p:spPr bwMode="gray">
            <a:xfrm rot="3419336">
              <a:off x="4032" y="1152"/>
              <a:ext cx="672" cy="672"/>
            </a:xfrm>
            <a:prstGeom prst="rect">
              <a:avLst/>
            </a:prstGeom>
            <a:gradFill rotWithShape="1">
              <a:gsLst>
                <a:gs pos="0">
                  <a:srgbClr val="009999"/>
                </a:gs>
                <a:gs pos="100000">
                  <a:srgbClr val="009999">
                    <a:gamma/>
                    <a:shade val="46275"/>
                    <a:invGamma/>
                  </a:srgbClr>
                </a:gs>
              </a:gsLst>
              <a:lin ang="5400000" scaled="1"/>
            </a:gradFill>
            <a:ln w="9525">
              <a:miter lim="800000"/>
            </a:ln>
            <a:effectLst/>
            <a:scene3d>
              <a:camera prst="legacyPerspectiveFront">
                <a:rot lat="0" lon="1500000" rev="0"/>
              </a:camera>
              <a:lightRig rig="legacyFlat4" dir="b"/>
            </a:scene3d>
            <a:sp3d extrusionH="887400" prstMaterial="legacyMatte">
              <a:bevelT w="13500" h="13500" prst="angle"/>
              <a:bevelB w="13500" h="13500" prst="angle"/>
              <a:extrusionClr>
                <a:srgbClr val="009999"/>
              </a:extrusionClr>
            </a:sp3d>
          </p:spPr>
          <p:txBody>
            <a:bodyPr wrap="none" anchor="ctr">
              <a:flatTx/>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vi-VN" sz="1800" b="0" i="0" u="none" strike="noStrike" kern="0" cap="none" spc="0" normalizeH="0" baseline="0" noProof="0">
                <a:ln>
                  <a:noFill/>
                </a:ln>
                <a:solidFill>
                  <a:sysClr val="windowText" lastClr="000000"/>
                </a:solidFill>
                <a:effectLst/>
                <a:uLnTx/>
                <a:uFillTx/>
                <a:latin typeface="Arial" panose="020B0604020202020204" pitchFamily="34" charset="0"/>
                <a:ea typeface="+mn-ea"/>
                <a:cs typeface="Arial" panose="020B0604020202020204" pitchFamily="34" charset="0"/>
              </a:endParaRPr>
            </a:p>
          </p:txBody>
        </p:sp>
      </p:grpSp>
      <p:sp>
        <p:nvSpPr>
          <p:cNvPr id="26" name="Text Box 25"/>
          <p:cNvSpPr txBox="1">
            <a:spLocks noChangeArrowheads="1"/>
          </p:cNvSpPr>
          <p:nvPr/>
        </p:nvSpPr>
        <p:spPr bwMode="gray">
          <a:xfrm>
            <a:off x="876300" y="1457325"/>
            <a:ext cx="1069975" cy="923925"/>
          </a:xfrm>
          <a:prstGeom prst="rect">
            <a:avLst/>
          </a:prstGeom>
          <a:noFill/>
          <a:ln>
            <a:noFill/>
          </a:ln>
          <a:effectLst/>
        </p:spPr>
        <p:txBody>
          <a:bodyPr>
            <a:spAutoFit/>
          </a:bodyPr>
          <a:p>
            <a:pPr algn="ctr" eaLnBrk="1" hangingPunct="1">
              <a:buNone/>
            </a:pPr>
            <a:r>
              <a:rPr b="1" dirty="0">
                <a:solidFill>
                  <a:srgbClr val="FFFFFF"/>
                </a:solidFill>
                <a:latin typeface="Arial" panose="020B0604020202020204" pitchFamily="34" charset="0"/>
              </a:rPr>
              <a:t>TP ít  </a:t>
            </a:r>
            <a:endParaRPr b="1" dirty="0">
              <a:solidFill>
                <a:srgbClr val="FFFFFF"/>
              </a:solidFill>
              <a:latin typeface="Arial" panose="020B0604020202020204" pitchFamily="34" charset="0"/>
            </a:endParaRPr>
          </a:p>
          <a:p>
            <a:pPr algn="ctr" eaLnBrk="1" hangingPunct="1">
              <a:buNone/>
            </a:pPr>
            <a:r>
              <a:rPr b="1" dirty="0">
                <a:solidFill>
                  <a:srgbClr val="FFFFFF"/>
                </a:solidFill>
                <a:latin typeface="Arial" panose="020B0604020202020204" pitchFamily="34" charset="0"/>
              </a:rPr>
              <a:t>nghiêm</a:t>
            </a:r>
            <a:endParaRPr b="1" dirty="0">
              <a:solidFill>
                <a:srgbClr val="FFFFFF"/>
              </a:solidFill>
              <a:latin typeface="Arial" panose="020B0604020202020204" pitchFamily="34" charset="0"/>
            </a:endParaRPr>
          </a:p>
          <a:p>
            <a:pPr algn="ctr" eaLnBrk="1" hangingPunct="1">
              <a:buNone/>
            </a:pPr>
            <a:r>
              <a:rPr b="1" dirty="0">
                <a:solidFill>
                  <a:srgbClr val="FFFFFF"/>
                </a:solidFill>
                <a:latin typeface="Arial" panose="020B0604020202020204" pitchFamily="34" charset="0"/>
              </a:rPr>
              <a:t> trọng</a:t>
            </a:r>
            <a:endParaRPr b="1" dirty="0">
              <a:solidFill>
                <a:srgbClr val="FFFFFF"/>
              </a:solidFill>
              <a:latin typeface="Arial" panose="020B0604020202020204" pitchFamily="34" charset="0"/>
            </a:endParaRPr>
          </a:p>
        </p:txBody>
      </p:sp>
      <p:sp>
        <p:nvSpPr>
          <p:cNvPr id="27" name="Text Box 26"/>
          <p:cNvSpPr txBox="1">
            <a:spLocks noChangeArrowheads="1"/>
          </p:cNvSpPr>
          <p:nvPr/>
        </p:nvSpPr>
        <p:spPr bwMode="gray">
          <a:xfrm>
            <a:off x="3095625" y="1330325"/>
            <a:ext cx="915988" cy="922338"/>
          </a:xfrm>
          <a:prstGeom prst="rect">
            <a:avLst/>
          </a:prstGeom>
          <a:noFill/>
          <a:ln>
            <a:noFill/>
          </a:ln>
          <a:effectLst/>
        </p:spPr>
        <p:txBody>
          <a:bodyPr wrap="none">
            <a:spAutoFit/>
          </a:bodyPr>
          <a:p>
            <a:pPr algn="ctr" eaLnBrk="1" hangingPunct="1">
              <a:buNone/>
            </a:pPr>
            <a:r>
              <a:rPr b="1" dirty="0">
                <a:solidFill>
                  <a:srgbClr val="FFFFFF"/>
                </a:solidFill>
                <a:latin typeface="Arial" panose="020B0604020202020204" pitchFamily="34" charset="0"/>
              </a:rPr>
              <a:t>TP</a:t>
            </a:r>
            <a:endParaRPr b="1" dirty="0">
              <a:solidFill>
                <a:srgbClr val="FFFFFF"/>
              </a:solidFill>
              <a:latin typeface="Arial" panose="020B0604020202020204" pitchFamily="34" charset="0"/>
            </a:endParaRPr>
          </a:p>
          <a:p>
            <a:pPr algn="ctr" eaLnBrk="1" hangingPunct="1">
              <a:buNone/>
            </a:pPr>
            <a:r>
              <a:rPr b="1" dirty="0">
                <a:solidFill>
                  <a:srgbClr val="FFFFFF"/>
                </a:solidFill>
                <a:latin typeface="Arial" panose="020B0604020202020204" pitchFamily="34" charset="0"/>
              </a:rPr>
              <a:t>nghiêm</a:t>
            </a:r>
            <a:endParaRPr b="1" dirty="0">
              <a:solidFill>
                <a:srgbClr val="FFFFFF"/>
              </a:solidFill>
              <a:latin typeface="Arial" panose="020B0604020202020204" pitchFamily="34" charset="0"/>
            </a:endParaRPr>
          </a:p>
          <a:p>
            <a:pPr algn="ctr" eaLnBrk="1" hangingPunct="1">
              <a:buNone/>
            </a:pPr>
            <a:r>
              <a:rPr b="1" dirty="0">
                <a:solidFill>
                  <a:srgbClr val="FFFFFF"/>
                </a:solidFill>
                <a:latin typeface="Arial" panose="020B0604020202020204" pitchFamily="34" charset="0"/>
              </a:rPr>
              <a:t>trọng</a:t>
            </a:r>
            <a:endParaRPr b="1" dirty="0">
              <a:solidFill>
                <a:srgbClr val="FFFFFF"/>
              </a:solidFill>
              <a:latin typeface="Arial" panose="020B0604020202020204" pitchFamily="34" charset="0"/>
            </a:endParaRPr>
          </a:p>
        </p:txBody>
      </p:sp>
      <p:sp>
        <p:nvSpPr>
          <p:cNvPr id="28" name="Text Box 27"/>
          <p:cNvSpPr txBox="1">
            <a:spLocks noChangeArrowheads="1"/>
          </p:cNvSpPr>
          <p:nvPr/>
        </p:nvSpPr>
        <p:spPr bwMode="gray">
          <a:xfrm>
            <a:off x="5168900" y="1382713"/>
            <a:ext cx="973138" cy="922338"/>
          </a:xfrm>
          <a:prstGeom prst="rect">
            <a:avLst/>
          </a:prstGeom>
          <a:noFill/>
          <a:ln>
            <a:noFill/>
          </a:ln>
          <a:effectLst/>
        </p:spPr>
        <p:txBody>
          <a:bodyPr wrap="none">
            <a:spAutoFit/>
          </a:bodyPr>
          <a:p>
            <a:pPr algn="ctr" eaLnBrk="1" hangingPunct="1">
              <a:buNone/>
            </a:pPr>
            <a:r>
              <a:rPr b="1" dirty="0">
                <a:solidFill>
                  <a:srgbClr val="FFFFFF"/>
                </a:solidFill>
                <a:latin typeface="Arial" panose="020B0604020202020204" pitchFamily="34" charset="0"/>
              </a:rPr>
              <a:t>TP rất </a:t>
            </a:r>
            <a:endParaRPr b="1" dirty="0">
              <a:solidFill>
                <a:srgbClr val="FFFFFF"/>
              </a:solidFill>
              <a:latin typeface="Arial" panose="020B0604020202020204" pitchFamily="34" charset="0"/>
            </a:endParaRPr>
          </a:p>
          <a:p>
            <a:pPr algn="ctr" eaLnBrk="1" hangingPunct="1">
              <a:buNone/>
            </a:pPr>
            <a:r>
              <a:rPr b="1" dirty="0">
                <a:solidFill>
                  <a:srgbClr val="FFFFFF"/>
                </a:solidFill>
                <a:latin typeface="Arial" panose="020B0604020202020204" pitchFamily="34" charset="0"/>
              </a:rPr>
              <a:t>nghiêm </a:t>
            </a:r>
            <a:endParaRPr b="1" dirty="0">
              <a:solidFill>
                <a:srgbClr val="FFFFFF"/>
              </a:solidFill>
              <a:latin typeface="Arial" panose="020B0604020202020204" pitchFamily="34" charset="0"/>
            </a:endParaRPr>
          </a:p>
          <a:p>
            <a:pPr algn="ctr" eaLnBrk="1" hangingPunct="1">
              <a:buNone/>
            </a:pPr>
            <a:r>
              <a:rPr b="1" dirty="0">
                <a:solidFill>
                  <a:srgbClr val="FFFFFF"/>
                </a:solidFill>
                <a:latin typeface="Arial" panose="020B0604020202020204" pitchFamily="34" charset="0"/>
              </a:rPr>
              <a:t>Trọng</a:t>
            </a:r>
            <a:endParaRPr b="1" dirty="0">
              <a:solidFill>
                <a:srgbClr val="FFFFFF"/>
              </a:solidFill>
              <a:latin typeface="Arial" panose="020B0604020202020204" pitchFamily="34" charset="0"/>
            </a:endParaRPr>
          </a:p>
        </p:txBody>
      </p:sp>
      <p:sp>
        <p:nvSpPr>
          <p:cNvPr id="29" name="Text Box 28"/>
          <p:cNvSpPr txBox="1">
            <a:spLocks noChangeArrowheads="1"/>
          </p:cNvSpPr>
          <p:nvPr/>
        </p:nvSpPr>
        <p:spPr bwMode="gray">
          <a:xfrm>
            <a:off x="7100888" y="1435100"/>
            <a:ext cx="1370013" cy="923925"/>
          </a:xfrm>
          <a:prstGeom prst="rect">
            <a:avLst/>
          </a:prstGeom>
          <a:noFill/>
          <a:ln>
            <a:noFill/>
          </a:ln>
          <a:effectLst/>
        </p:spPr>
        <p:txBody>
          <a:bodyPr wrap="none">
            <a:spAutoFit/>
          </a:bodyPr>
          <a:p>
            <a:pPr algn="ctr" eaLnBrk="1" hangingPunct="1">
              <a:buNone/>
            </a:pPr>
            <a:r>
              <a:rPr b="1" dirty="0">
                <a:solidFill>
                  <a:srgbClr val="FFFFFF"/>
                </a:solidFill>
                <a:latin typeface="Arial" panose="020B0604020202020204" pitchFamily="34" charset="0"/>
              </a:rPr>
              <a:t>TP đặc biệt </a:t>
            </a:r>
            <a:endParaRPr b="1" dirty="0">
              <a:solidFill>
                <a:srgbClr val="FFFFFF"/>
              </a:solidFill>
              <a:latin typeface="Arial" panose="020B0604020202020204" pitchFamily="34" charset="0"/>
            </a:endParaRPr>
          </a:p>
          <a:p>
            <a:pPr algn="ctr" eaLnBrk="1" hangingPunct="1">
              <a:buNone/>
            </a:pPr>
            <a:r>
              <a:rPr b="1" dirty="0">
                <a:solidFill>
                  <a:srgbClr val="FFFFFF"/>
                </a:solidFill>
                <a:latin typeface="Arial" panose="020B0604020202020204" pitchFamily="34" charset="0"/>
              </a:rPr>
              <a:t>nghiêm </a:t>
            </a:r>
            <a:endParaRPr b="1" dirty="0">
              <a:solidFill>
                <a:srgbClr val="FFFFFF"/>
              </a:solidFill>
              <a:latin typeface="Arial" panose="020B0604020202020204" pitchFamily="34" charset="0"/>
            </a:endParaRPr>
          </a:p>
          <a:p>
            <a:pPr algn="ctr" eaLnBrk="1" hangingPunct="1">
              <a:buNone/>
            </a:pPr>
            <a:r>
              <a:rPr b="1" dirty="0">
                <a:solidFill>
                  <a:srgbClr val="FFFFFF"/>
                </a:solidFill>
                <a:latin typeface="Arial" panose="020B0604020202020204" pitchFamily="34" charset="0"/>
              </a:rPr>
              <a:t>trọng</a:t>
            </a:r>
            <a:endParaRPr b="1" dirty="0">
              <a:solidFill>
                <a:srgbClr val="FFFFFF"/>
              </a:solidFill>
              <a:latin typeface="Arial" panose="020B0604020202020204" pitchFamily="34" charset="0"/>
            </a:endParaRPr>
          </a:p>
        </p:txBody>
      </p:sp>
      <p:sp>
        <p:nvSpPr>
          <p:cNvPr id="8202" name="AutoShape 29"/>
          <p:cNvSpPr>
            <a:spLocks noChangeArrowheads="1"/>
          </p:cNvSpPr>
          <p:nvPr/>
        </p:nvSpPr>
        <p:spPr bwMode="auto">
          <a:xfrm>
            <a:off x="6697663" y="2992438"/>
            <a:ext cx="2143125" cy="2940050"/>
          </a:xfrm>
          <a:prstGeom prst="roundRect">
            <a:avLst>
              <a:gd name="adj" fmla="val 13745"/>
            </a:avLst>
          </a:prstGeom>
        </p:spPr>
        <p:style>
          <a:lnRef idx="2">
            <a:schemeClr val="accent2"/>
          </a:lnRef>
          <a:fillRef idx="1">
            <a:schemeClr val="lt1"/>
          </a:fillRef>
          <a:effectRef idx="0">
            <a:schemeClr val="accent2"/>
          </a:effectRef>
          <a:fontRef idx="minor">
            <a:schemeClr val="dk1"/>
          </a:fontRef>
        </p:style>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vi-VN" altLang="en-US" sz="1600" dirty="0">
                <a:solidFill>
                  <a:srgbClr val="000000"/>
                </a:solidFill>
                <a:latin typeface="Verdana" panose="020B0604030504040204" pitchFamily="34" charset="0"/>
                <a:cs typeface="Arial" panose="020B0604020202020204" pitchFamily="34" charset="0"/>
              </a:rPr>
              <a:t> Tội phạm gây nguy hại đặc biệt lớn cho xã hội m</a:t>
            </a:r>
            <a:r>
              <a:rPr lang="vi-VN" altLang="en-US" sz="1600" dirty="0">
                <a:solidFill>
                  <a:srgbClr val="000000"/>
                </a:solidFill>
                <a:latin typeface="Verdana" panose="020B0604030504040204" pitchFamily="34" charset="0"/>
                <a:ea typeface="Arial" panose="020B0604020202020204" pitchFamily="34" charset="0"/>
              </a:rPr>
              <a:t>à</a:t>
            </a:r>
            <a:r>
              <a:rPr lang="vi-VN" altLang="en-US" sz="1600" dirty="0">
                <a:solidFill>
                  <a:srgbClr val="000000"/>
                </a:solidFill>
                <a:latin typeface="Verdana" panose="020B0604030504040204" pitchFamily="34" charset="0"/>
                <a:cs typeface="Arial" panose="020B0604020202020204" pitchFamily="34" charset="0"/>
              </a:rPr>
              <a:t> mức cao nhất của khung hình phạt đối với tội ấy l</a:t>
            </a:r>
            <a:r>
              <a:rPr lang="vi-VN" altLang="en-US" sz="1600" dirty="0">
                <a:solidFill>
                  <a:srgbClr val="000000"/>
                </a:solidFill>
                <a:latin typeface="Verdana" panose="020B0604030504040204" pitchFamily="34" charset="0"/>
                <a:ea typeface="Arial" panose="020B0604020202020204" pitchFamily="34" charset="0"/>
              </a:rPr>
              <a:t>à</a:t>
            </a:r>
            <a:r>
              <a:rPr lang="vi-VN" altLang="en-US" sz="1600" dirty="0">
                <a:solidFill>
                  <a:srgbClr val="000000"/>
                </a:solidFill>
                <a:latin typeface="Verdana" panose="020B0604030504040204" pitchFamily="34" charset="0"/>
                <a:cs typeface="Arial" panose="020B0604020202020204" pitchFamily="34" charset="0"/>
              </a:rPr>
              <a:t> trên mười lăm năm tù, tù chung thân hoặc tử hình</a:t>
            </a:r>
            <a:endParaRPr lang="en-US" altLang="en-US" sz="1600" dirty="0">
              <a:solidFill>
                <a:srgbClr val="000000"/>
              </a:solidFill>
              <a:latin typeface="Verdana" panose="020B0604030504040204" pitchFamily="34" charset="0"/>
              <a:ea typeface="Arial" panose="020B0604020202020204" pitchFamily="34" charset="0"/>
            </a:endParaRPr>
          </a:p>
        </p:txBody>
      </p:sp>
      <p:sp>
        <p:nvSpPr>
          <p:cNvPr id="8203" name="AutoShape 30"/>
          <p:cNvSpPr>
            <a:spLocks noChangeArrowheads="1"/>
          </p:cNvSpPr>
          <p:nvPr/>
        </p:nvSpPr>
        <p:spPr bwMode="auto">
          <a:xfrm>
            <a:off x="4524375" y="2992438"/>
            <a:ext cx="1905000" cy="2940050"/>
          </a:xfrm>
          <a:prstGeom prst="roundRect">
            <a:avLst>
              <a:gd name="adj" fmla="val 13745"/>
            </a:avLst>
          </a:prstGeom>
        </p:spPr>
        <p:style>
          <a:lnRef idx="2">
            <a:schemeClr val="accent2"/>
          </a:lnRef>
          <a:fillRef idx="1">
            <a:schemeClr val="lt1"/>
          </a:fillRef>
          <a:effectRef idx="0">
            <a:schemeClr val="accent2"/>
          </a:effectRef>
          <a:fontRef idx="minor">
            <a:schemeClr val="dk1"/>
          </a:fontRef>
        </p:style>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vi-VN" altLang="en-US" sz="1600" dirty="0">
                <a:solidFill>
                  <a:srgbClr val="000000"/>
                </a:solidFill>
                <a:latin typeface="Verdana" panose="020B0604030504040204" pitchFamily="34" charset="0"/>
                <a:cs typeface="Arial" panose="020B0604020202020204" pitchFamily="34" charset="0"/>
              </a:rPr>
              <a:t>Tội phạm gây nguy hại rất lớn cho xã hội m</a:t>
            </a:r>
            <a:r>
              <a:rPr lang="vi-VN" altLang="en-US" sz="1600" dirty="0">
                <a:solidFill>
                  <a:srgbClr val="000000"/>
                </a:solidFill>
                <a:latin typeface="Verdana" panose="020B0604030504040204" pitchFamily="34" charset="0"/>
                <a:ea typeface="Arial" panose="020B0604020202020204" pitchFamily="34" charset="0"/>
              </a:rPr>
              <a:t>à</a:t>
            </a:r>
            <a:r>
              <a:rPr lang="vi-VN" altLang="en-US" sz="1600" dirty="0">
                <a:solidFill>
                  <a:srgbClr val="000000"/>
                </a:solidFill>
                <a:latin typeface="Verdana" panose="020B0604030504040204" pitchFamily="34" charset="0"/>
                <a:cs typeface="Arial" panose="020B0604020202020204" pitchFamily="34" charset="0"/>
              </a:rPr>
              <a:t> mức cao nhất của khung hình phạt đối với tội ấy l</a:t>
            </a:r>
            <a:r>
              <a:rPr lang="vi-VN" altLang="en-US" sz="1600" dirty="0">
                <a:solidFill>
                  <a:srgbClr val="000000"/>
                </a:solidFill>
                <a:latin typeface="Verdana" panose="020B0604030504040204" pitchFamily="34" charset="0"/>
                <a:ea typeface="Arial" panose="020B0604020202020204" pitchFamily="34" charset="0"/>
              </a:rPr>
              <a:t>à</a:t>
            </a:r>
            <a:r>
              <a:rPr lang="vi-VN" altLang="en-US" sz="1600" dirty="0">
                <a:solidFill>
                  <a:srgbClr val="000000"/>
                </a:solidFill>
                <a:latin typeface="Verdana" panose="020B0604030504040204" pitchFamily="34" charset="0"/>
                <a:cs typeface="Arial" panose="020B0604020202020204" pitchFamily="34" charset="0"/>
              </a:rPr>
              <a:t> đến mười lăm năm tù</a:t>
            </a:r>
            <a:endParaRPr lang="en-US" altLang="en-US" sz="1600" dirty="0">
              <a:solidFill>
                <a:srgbClr val="000000"/>
              </a:solidFill>
              <a:latin typeface="Verdana" panose="020B0604030504040204" pitchFamily="34" charset="0"/>
              <a:ea typeface="Arial" panose="020B0604020202020204" pitchFamily="34" charset="0"/>
            </a:endParaRPr>
          </a:p>
        </p:txBody>
      </p:sp>
    </p:spTree>
  </p:cSld>
  <p:clrMapOvr>
    <a:masterClrMapping/>
  </p:clrMapOvr>
  <p:transition spd="slow">
    <p:dissolv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Title 1"/>
          <p:cNvSpPr>
            <a:spLocks noGrp="1"/>
          </p:cNvSpPr>
          <p:nvPr>
            <p:ph type="title"/>
          </p:nvPr>
        </p:nvSpPr>
        <p:spPr>
          <a:xfrm>
            <a:off x="609600" y="152400"/>
            <a:ext cx="7848600" cy="914400"/>
          </a:xfrm>
          <a:ln/>
        </p:spPr>
        <p:txBody>
          <a:bodyPr vert="horz" wrap="square" lIns="91440" tIns="45720" rIns="91440" bIns="45720" anchor="ctr" anchorCtr="0"/>
          <a:p>
            <a:pPr eaLnBrk="1" hangingPunct="1"/>
            <a:r>
              <a:rPr lang="en-US" altLang="en-US" sz="3200" dirty="0">
                <a:solidFill>
                  <a:srgbClr val="FF0000"/>
                </a:solidFill>
                <a:latin typeface="Arial" panose="020B0604020202020204" pitchFamily="34" charset="0"/>
                <a:cs typeface="Arial" panose="020B0604020202020204" pitchFamily="34" charset="0"/>
              </a:rPr>
              <a:t>          Cấu th</a:t>
            </a:r>
            <a:r>
              <a:rPr lang="en-US" altLang="en-US" sz="3200" dirty="0">
                <a:solidFill>
                  <a:srgbClr val="FF0000"/>
                </a:solidFill>
                <a:latin typeface="Arial" panose="020B0604020202020204" pitchFamily="34" charset="0"/>
                <a:ea typeface="Arial" panose="020B0604020202020204" pitchFamily="34" charset="0"/>
              </a:rPr>
              <a:t>à</a:t>
            </a:r>
            <a:r>
              <a:rPr lang="en-US" altLang="en-US" sz="3200" dirty="0">
                <a:solidFill>
                  <a:srgbClr val="FF0000"/>
                </a:solidFill>
                <a:latin typeface="Arial" panose="020B0604020202020204" pitchFamily="34" charset="0"/>
                <a:cs typeface="Arial" panose="020B0604020202020204" pitchFamily="34" charset="0"/>
              </a:rPr>
              <a:t>nh tội phạm</a:t>
            </a:r>
            <a:endParaRPr lang="en-US" altLang="en-US" sz="3200" dirty="0">
              <a:solidFill>
                <a:srgbClr val="FF0000"/>
              </a:solidFill>
              <a:latin typeface="Arial" panose="020B0604020202020204" pitchFamily="34" charset="0"/>
              <a:ea typeface="Arial" panose="020B0604020202020204" pitchFamily="34" charset="0"/>
            </a:endParaRPr>
          </a:p>
        </p:txBody>
      </p:sp>
      <p:sp>
        <p:nvSpPr>
          <p:cNvPr id="14" name="Horizontal Scroll 13"/>
          <p:cNvSpPr/>
          <p:nvPr/>
        </p:nvSpPr>
        <p:spPr>
          <a:xfrm>
            <a:off x="6172200" y="4114800"/>
            <a:ext cx="2690813" cy="2209800"/>
          </a:xfrm>
          <a:prstGeom prst="horizontalScroll">
            <a:avLst/>
          </a:prstGeom>
        </p:spPr>
        <p:style>
          <a:lnRef idx="2">
            <a:schemeClr val="accent6"/>
          </a:lnRef>
          <a:fillRef idx="1">
            <a:schemeClr val="lt1"/>
          </a:fillRef>
          <a:effectRef idx="0">
            <a:schemeClr val="accent6"/>
          </a:effectRef>
          <a:fontRef idx="minor">
            <a:schemeClr val="dk1"/>
          </a:fontRef>
        </p:style>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just" eaLnBrk="1" hangingPunct="1">
              <a:spcBef>
                <a:spcPct val="50000"/>
              </a:spcBef>
              <a:buClr>
                <a:srgbClr val="339933"/>
              </a:buClr>
              <a:buNone/>
            </a:pPr>
            <a:r>
              <a:rPr sz="2000" b="1" i="1" dirty="0">
                <a:solidFill>
                  <a:srgbClr val="FF0066"/>
                </a:solidFill>
                <a:latin typeface="Arial" panose="020B0604020202020204" pitchFamily="34" charset="0"/>
              </a:rPr>
              <a:t>Mặt chủ quan của tội phạm</a:t>
            </a:r>
            <a:endParaRPr sz="2000" b="1" i="1" dirty="0">
              <a:effectLst>
                <a:outerShdw blurRad="38100" dist="38100" dir="2700000">
                  <a:srgbClr val="C0C0C0"/>
                </a:outerShdw>
              </a:effectLst>
              <a:latin typeface="Arial" panose="020B0604020202020204" pitchFamily="34" charset="0"/>
            </a:endParaRPr>
          </a:p>
        </p:txBody>
      </p:sp>
      <p:graphicFrame>
        <p:nvGraphicFramePr>
          <p:cNvPr id="26" name="Table 25"/>
          <p:cNvGraphicFramePr>
            <a:graphicFrameLocks noGrp="1"/>
          </p:cNvGraphicFramePr>
          <p:nvPr/>
        </p:nvGraphicFramePr>
        <p:xfrm>
          <a:off x="4530725" y="3263900"/>
          <a:ext cx="82550" cy="331788"/>
        </p:xfrm>
        <a:graphic>
          <a:graphicData uri="http://schemas.openxmlformats.org/drawingml/2006/table">
            <a:tbl>
              <a:tblPr/>
              <a:tblGrid>
                <a:gridCol w="82550"/>
              </a:tblGrid>
              <a:tr h="331788">
                <a:tc>
                  <a:txBody>
                    <a:bodyPr/>
                    <a:lstStyle/>
                    <a:p>
                      <a:pPr algn="ctr"/>
                      <a:endParaRPr lang="vi-VN" sz="1800" dirty="0"/>
                    </a:p>
                  </a:txBody>
                  <a:tcPr marL="28575" marR="28575" marT="28512" marB="28512" anchor="ctr">
                    <a:lnL>
                      <a:noFill/>
                    </a:lnL>
                    <a:lnR>
                      <a:noFill/>
                    </a:lnR>
                    <a:lnT>
                      <a:noFill/>
                    </a:lnT>
                    <a:lnB>
                      <a:noFill/>
                    </a:lnB>
                    <a:solidFill>
                      <a:srgbClr val="F0F0F0"/>
                    </a:solidFill>
                  </a:tcPr>
                </a:tc>
              </a:tr>
            </a:tbl>
          </a:graphicData>
        </a:graphic>
      </p:graphicFrame>
      <p:sp>
        <p:nvSpPr>
          <p:cNvPr id="16" name="Oval 15"/>
          <p:cNvSpPr/>
          <p:nvPr/>
        </p:nvSpPr>
        <p:spPr>
          <a:xfrm>
            <a:off x="685800" y="4217988"/>
            <a:ext cx="2514600" cy="1954213"/>
          </a:xfrm>
          <a:prstGeom prst="ellipse">
            <a:avLst/>
          </a:prstGeom>
        </p:spPr>
        <p:style>
          <a:lnRef idx="2">
            <a:schemeClr val="accent6"/>
          </a:lnRef>
          <a:fillRef idx="1">
            <a:schemeClr val="lt1"/>
          </a:fillRef>
          <a:effectRef idx="0">
            <a:schemeClr val="accent6"/>
          </a:effectRef>
          <a:fontRef idx="minor">
            <a:schemeClr val="dk1"/>
          </a:fontRef>
        </p:style>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just" eaLnBrk="1" hangingPunct="1">
              <a:spcBef>
                <a:spcPct val="50000"/>
              </a:spcBef>
              <a:buClr>
                <a:srgbClr val="339933"/>
              </a:buClr>
              <a:buNone/>
            </a:pPr>
            <a:r>
              <a:rPr sz="2000" b="1" i="1" dirty="0">
                <a:solidFill>
                  <a:srgbClr val="FF0066"/>
                </a:solidFill>
                <a:latin typeface="Arial" panose="020B0604020202020204" pitchFamily="34" charset="0"/>
              </a:rPr>
              <a:t>Mặt khách quan của tội phạm</a:t>
            </a:r>
            <a:endParaRPr sz="2000" b="1" dirty="0">
              <a:latin typeface="Arial" panose="020B0604020202020204" pitchFamily="34" charset="0"/>
            </a:endParaRPr>
          </a:p>
        </p:txBody>
      </p:sp>
      <p:sp>
        <p:nvSpPr>
          <p:cNvPr id="17" name="Teardrop 16"/>
          <p:cNvSpPr/>
          <p:nvPr/>
        </p:nvSpPr>
        <p:spPr>
          <a:xfrm flipH="1">
            <a:off x="6007100" y="1689100"/>
            <a:ext cx="2855913" cy="1435100"/>
          </a:xfrm>
          <a:prstGeom prst="teardrop">
            <a:avLst>
              <a:gd name="adj" fmla="val 56668"/>
            </a:avLst>
          </a:prstGeom>
        </p:spPr>
        <p:style>
          <a:lnRef idx="2">
            <a:schemeClr val="accent6"/>
          </a:lnRef>
          <a:fillRef idx="1">
            <a:schemeClr val="lt1"/>
          </a:fillRef>
          <a:effectRef idx="0">
            <a:schemeClr val="accent6"/>
          </a:effectRef>
          <a:fontRef idx="minor">
            <a:schemeClr val="dk1"/>
          </a:fontRef>
        </p:style>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just" eaLnBrk="1" hangingPunct="1">
              <a:spcBef>
                <a:spcPct val="50000"/>
              </a:spcBef>
              <a:buClr>
                <a:srgbClr val="339933"/>
              </a:buClr>
              <a:buNone/>
            </a:pPr>
            <a:r>
              <a:rPr sz="2000" b="1" i="1" dirty="0">
                <a:solidFill>
                  <a:srgbClr val="FF0066"/>
                </a:solidFill>
                <a:latin typeface="Arial" panose="020B0604020202020204" pitchFamily="34" charset="0"/>
              </a:rPr>
              <a:t> Chủ thể của tội   phạm</a:t>
            </a:r>
            <a:endParaRPr sz="2000" b="1" i="1" dirty="0">
              <a:latin typeface="Arial" panose="020B0604020202020204" pitchFamily="34" charset="0"/>
            </a:endParaRPr>
          </a:p>
        </p:txBody>
      </p:sp>
      <p:sp>
        <p:nvSpPr>
          <p:cNvPr id="18" name="Snip Diagonal Corner Rectangle 17"/>
          <p:cNvSpPr/>
          <p:nvPr/>
        </p:nvSpPr>
        <p:spPr>
          <a:xfrm>
            <a:off x="381000" y="1600200"/>
            <a:ext cx="2362200" cy="1524000"/>
          </a:xfrm>
          <a:prstGeom prst="snip2DiagRect">
            <a:avLst>
              <a:gd name="adj1" fmla="val 19887"/>
              <a:gd name="adj2" fmla="val 16667"/>
            </a:avLst>
          </a:prstGeom>
        </p:spPr>
        <p:style>
          <a:lnRef idx="2">
            <a:schemeClr val="accent2"/>
          </a:lnRef>
          <a:fillRef idx="1">
            <a:schemeClr val="lt1"/>
          </a:fillRef>
          <a:effectRef idx="0">
            <a:schemeClr val="accent2"/>
          </a:effectRef>
          <a:fontRef idx="minor">
            <a:schemeClr val="dk1"/>
          </a:fontRef>
        </p:style>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just" eaLnBrk="1" hangingPunct="1">
              <a:buNone/>
            </a:pPr>
            <a:r>
              <a:rPr sz="2000" b="1" i="1" dirty="0">
                <a:solidFill>
                  <a:srgbClr val="FF0066"/>
                </a:solidFill>
                <a:latin typeface="Arial" panose="020B0604020202020204" pitchFamily="34" charset="0"/>
              </a:rPr>
              <a:t>Khách thể của tội phạm</a:t>
            </a:r>
            <a:endParaRPr sz="2000" b="1" i="1" dirty="0">
              <a:effectLst>
                <a:outerShdw blurRad="38100" dist="38100" dir="2700000">
                  <a:srgbClr val="C0C0C0"/>
                </a:outerShdw>
              </a:effectLst>
              <a:latin typeface="Arial" panose="020B0604020202020204" pitchFamily="34" charset="0"/>
            </a:endParaRPr>
          </a:p>
        </p:txBody>
      </p:sp>
      <p:sp>
        <p:nvSpPr>
          <p:cNvPr id="19" name="Puzzle3"/>
          <p:cNvSpPr>
            <a:spLocks noEditPoints="1" noChangeArrowheads="1"/>
          </p:cNvSpPr>
          <p:nvPr/>
        </p:nvSpPr>
        <p:spPr bwMode="gray">
          <a:xfrm>
            <a:off x="4392613" y="1368425"/>
            <a:ext cx="1766888" cy="2257425"/>
          </a:xfrm>
          <a:custGeom>
            <a:avLst/>
            <a:gdLst>
              <a:gd name="T0" fmla="*/ 10391 w 21600"/>
              <a:gd name="T1" fmla="*/ 15806 h 21600"/>
              <a:gd name="T2" fmla="*/ 20551 w 21600"/>
              <a:gd name="T3" fmla="*/ 21088 h 21600"/>
              <a:gd name="T4" fmla="*/ 13180 w 21600"/>
              <a:gd name="T5" fmla="*/ 13801 h 21600"/>
              <a:gd name="T6" fmla="*/ 20551 w 21600"/>
              <a:gd name="T7" fmla="*/ 7025 h 21600"/>
              <a:gd name="T8" fmla="*/ 10500 w 21600"/>
              <a:gd name="T9" fmla="*/ 52 h 21600"/>
              <a:gd name="T10" fmla="*/ 692 w 21600"/>
              <a:gd name="T11" fmla="*/ 6802 h 21600"/>
              <a:gd name="T12" fmla="*/ 8064 w 21600"/>
              <a:gd name="T13" fmla="*/ 13526 h 21600"/>
              <a:gd name="T14" fmla="*/ 692 w 21600"/>
              <a:gd name="T15" fmla="*/ 21088 h 21600"/>
              <a:gd name="T16" fmla="*/ 2273 w 21600"/>
              <a:gd name="T17" fmla="*/ 7719 h 21600"/>
              <a:gd name="T18" fmla="*/ 19149 w 21600"/>
              <a:gd name="T19" fmla="*/ 202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6625" y="20892"/>
                </a:moveTo>
                <a:lnTo>
                  <a:pt x="7105" y="21023"/>
                </a:lnTo>
                <a:lnTo>
                  <a:pt x="7513" y="21088"/>
                </a:lnTo>
                <a:lnTo>
                  <a:pt x="7922" y="21115"/>
                </a:lnTo>
                <a:lnTo>
                  <a:pt x="8242" y="21115"/>
                </a:lnTo>
                <a:lnTo>
                  <a:pt x="8544" y="21062"/>
                </a:lnTo>
                <a:lnTo>
                  <a:pt x="8810" y="20997"/>
                </a:lnTo>
                <a:lnTo>
                  <a:pt x="9023" y="20892"/>
                </a:lnTo>
                <a:lnTo>
                  <a:pt x="9148" y="20761"/>
                </a:lnTo>
                <a:lnTo>
                  <a:pt x="9290" y="20616"/>
                </a:lnTo>
                <a:lnTo>
                  <a:pt x="9361" y="20459"/>
                </a:lnTo>
                <a:lnTo>
                  <a:pt x="9396" y="20289"/>
                </a:lnTo>
                <a:lnTo>
                  <a:pt x="9396" y="20092"/>
                </a:lnTo>
                <a:lnTo>
                  <a:pt x="9325" y="19909"/>
                </a:lnTo>
                <a:lnTo>
                  <a:pt x="9219" y="19738"/>
                </a:lnTo>
                <a:lnTo>
                  <a:pt x="9094" y="19555"/>
                </a:lnTo>
                <a:lnTo>
                  <a:pt x="8917" y="19384"/>
                </a:lnTo>
                <a:lnTo>
                  <a:pt x="8650" y="19162"/>
                </a:lnTo>
                <a:lnTo>
                  <a:pt x="8437" y="18900"/>
                </a:lnTo>
                <a:lnTo>
                  <a:pt x="8277" y="18624"/>
                </a:lnTo>
                <a:lnTo>
                  <a:pt x="8135" y="18349"/>
                </a:lnTo>
                <a:lnTo>
                  <a:pt x="8028" y="18048"/>
                </a:lnTo>
                <a:lnTo>
                  <a:pt x="7993" y="17746"/>
                </a:lnTo>
                <a:lnTo>
                  <a:pt x="7993" y="17471"/>
                </a:lnTo>
                <a:lnTo>
                  <a:pt x="8028" y="17169"/>
                </a:lnTo>
                <a:lnTo>
                  <a:pt x="8135" y="16920"/>
                </a:lnTo>
                <a:lnTo>
                  <a:pt x="8277" y="16671"/>
                </a:lnTo>
                <a:lnTo>
                  <a:pt x="8366" y="16540"/>
                </a:lnTo>
                <a:lnTo>
                  <a:pt x="8473" y="16409"/>
                </a:lnTo>
                <a:lnTo>
                  <a:pt x="8615" y="16317"/>
                </a:lnTo>
                <a:lnTo>
                  <a:pt x="8739" y="16213"/>
                </a:lnTo>
                <a:lnTo>
                  <a:pt x="8881" y="16134"/>
                </a:lnTo>
                <a:lnTo>
                  <a:pt x="9059" y="16055"/>
                </a:lnTo>
                <a:lnTo>
                  <a:pt x="9254" y="15990"/>
                </a:lnTo>
                <a:lnTo>
                  <a:pt x="9432" y="15911"/>
                </a:lnTo>
                <a:lnTo>
                  <a:pt x="9663" y="15885"/>
                </a:lnTo>
                <a:lnTo>
                  <a:pt x="9876" y="15833"/>
                </a:lnTo>
                <a:lnTo>
                  <a:pt x="10142" y="15806"/>
                </a:lnTo>
                <a:lnTo>
                  <a:pt x="10391" y="15806"/>
                </a:lnTo>
                <a:lnTo>
                  <a:pt x="10728" y="15806"/>
                </a:lnTo>
                <a:lnTo>
                  <a:pt x="10995" y="15806"/>
                </a:lnTo>
                <a:lnTo>
                  <a:pt x="11279" y="15833"/>
                </a:lnTo>
                <a:lnTo>
                  <a:pt x="11546" y="15885"/>
                </a:lnTo>
                <a:lnTo>
                  <a:pt x="11776" y="15937"/>
                </a:lnTo>
                <a:lnTo>
                  <a:pt x="12025" y="15990"/>
                </a:lnTo>
                <a:lnTo>
                  <a:pt x="12221" y="16055"/>
                </a:lnTo>
                <a:lnTo>
                  <a:pt x="12434" y="16134"/>
                </a:lnTo>
                <a:lnTo>
                  <a:pt x="12611" y="16213"/>
                </a:lnTo>
                <a:lnTo>
                  <a:pt x="12771" y="16317"/>
                </a:lnTo>
                <a:lnTo>
                  <a:pt x="12913" y="16409"/>
                </a:lnTo>
                <a:lnTo>
                  <a:pt x="13038" y="16514"/>
                </a:lnTo>
                <a:lnTo>
                  <a:pt x="13251" y="16737"/>
                </a:lnTo>
                <a:lnTo>
                  <a:pt x="13428" y="16986"/>
                </a:lnTo>
                <a:lnTo>
                  <a:pt x="13517" y="17248"/>
                </a:lnTo>
                <a:lnTo>
                  <a:pt x="13588" y="17523"/>
                </a:lnTo>
                <a:lnTo>
                  <a:pt x="13588" y="17799"/>
                </a:lnTo>
                <a:lnTo>
                  <a:pt x="13517" y="18074"/>
                </a:lnTo>
                <a:lnTo>
                  <a:pt x="13428" y="18323"/>
                </a:lnTo>
                <a:lnTo>
                  <a:pt x="13286" y="18572"/>
                </a:lnTo>
                <a:lnTo>
                  <a:pt x="13109" y="18808"/>
                </a:lnTo>
                <a:lnTo>
                  <a:pt x="12878" y="19031"/>
                </a:lnTo>
                <a:lnTo>
                  <a:pt x="12434" y="19411"/>
                </a:lnTo>
                <a:lnTo>
                  <a:pt x="12132" y="19738"/>
                </a:lnTo>
                <a:lnTo>
                  <a:pt x="12025" y="19856"/>
                </a:lnTo>
                <a:lnTo>
                  <a:pt x="11919" y="20014"/>
                </a:lnTo>
                <a:lnTo>
                  <a:pt x="11883" y="20132"/>
                </a:lnTo>
                <a:lnTo>
                  <a:pt x="11883" y="20263"/>
                </a:lnTo>
                <a:lnTo>
                  <a:pt x="11883" y="20394"/>
                </a:lnTo>
                <a:lnTo>
                  <a:pt x="11954" y="20485"/>
                </a:lnTo>
                <a:lnTo>
                  <a:pt x="12061" y="20590"/>
                </a:lnTo>
                <a:lnTo>
                  <a:pt x="12185" y="20695"/>
                </a:lnTo>
                <a:lnTo>
                  <a:pt x="12327" y="20787"/>
                </a:lnTo>
                <a:lnTo>
                  <a:pt x="12540" y="20892"/>
                </a:lnTo>
                <a:lnTo>
                  <a:pt x="12771" y="20997"/>
                </a:lnTo>
                <a:lnTo>
                  <a:pt x="13073" y="21088"/>
                </a:lnTo>
                <a:lnTo>
                  <a:pt x="13428" y="21193"/>
                </a:lnTo>
                <a:lnTo>
                  <a:pt x="13873" y="21298"/>
                </a:lnTo>
                <a:lnTo>
                  <a:pt x="14317" y="21390"/>
                </a:lnTo>
                <a:lnTo>
                  <a:pt x="14778" y="21468"/>
                </a:lnTo>
                <a:lnTo>
                  <a:pt x="15294" y="21547"/>
                </a:lnTo>
                <a:lnTo>
                  <a:pt x="15809" y="21600"/>
                </a:lnTo>
                <a:lnTo>
                  <a:pt x="16359" y="21652"/>
                </a:lnTo>
                <a:lnTo>
                  <a:pt x="16875" y="21678"/>
                </a:lnTo>
                <a:lnTo>
                  <a:pt x="17407" y="21678"/>
                </a:lnTo>
                <a:lnTo>
                  <a:pt x="17958" y="21678"/>
                </a:lnTo>
                <a:lnTo>
                  <a:pt x="18473" y="21652"/>
                </a:lnTo>
                <a:lnTo>
                  <a:pt x="18953" y="21573"/>
                </a:lnTo>
                <a:lnTo>
                  <a:pt x="19397" y="21495"/>
                </a:lnTo>
                <a:lnTo>
                  <a:pt x="19841" y="21390"/>
                </a:lnTo>
                <a:lnTo>
                  <a:pt x="20214" y="21272"/>
                </a:lnTo>
                <a:lnTo>
                  <a:pt x="20551" y="21088"/>
                </a:lnTo>
                <a:lnTo>
                  <a:pt x="20480" y="20787"/>
                </a:lnTo>
                <a:lnTo>
                  <a:pt x="20409" y="20485"/>
                </a:lnTo>
                <a:lnTo>
                  <a:pt x="20356" y="20158"/>
                </a:lnTo>
                <a:lnTo>
                  <a:pt x="20356" y="19804"/>
                </a:lnTo>
                <a:lnTo>
                  <a:pt x="20321" y="19083"/>
                </a:lnTo>
                <a:lnTo>
                  <a:pt x="20356" y="18349"/>
                </a:lnTo>
                <a:lnTo>
                  <a:pt x="20409" y="17641"/>
                </a:lnTo>
                <a:lnTo>
                  <a:pt x="20480" y="17012"/>
                </a:lnTo>
                <a:lnTo>
                  <a:pt x="20551" y="16488"/>
                </a:lnTo>
                <a:lnTo>
                  <a:pt x="20551" y="16055"/>
                </a:lnTo>
                <a:lnTo>
                  <a:pt x="20551" y="15911"/>
                </a:lnTo>
                <a:lnTo>
                  <a:pt x="20445" y="15754"/>
                </a:lnTo>
                <a:lnTo>
                  <a:pt x="20356" y="15610"/>
                </a:lnTo>
                <a:lnTo>
                  <a:pt x="20178" y="15452"/>
                </a:lnTo>
                <a:lnTo>
                  <a:pt x="20001" y="15334"/>
                </a:lnTo>
                <a:lnTo>
                  <a:pt x="19770" y="15230"/>
                </a:lnTo>
                <a:lnTo>
                  <a:pt x="19521" y="15125"/>
                </a:lnTo>
                <a:lnTo>
                  <a:pt x="19290" y="15059"/>
                </a:lnTo>
                <a:lnTo>
                  <a:pt x="19024" y="15007"/>
                </a:lnTo>
                <a:lnTo>
                  <a:pt x="18740" y="14954"/>
                </a:lnTo>
                <a:lnTo>
                  <a:pt x="18509" y="14954"/>
                </a:lnTo>
                <a:lnTo>
                  <a:pt x="18225" y="14954"/>
                </a:lnTo>
                <a:lnTo>
                  <a:pt x="17994" y="15007"/>
                </a:lnTo>
                <a:lnTo>
                  <a:pt x="17763" y="15085"/>
                </a:lnTo>
                <a:lnTo>
                  <a:pt x="17550" y="15177"/>
                </a:lnTo>
                <a:lnTo>
                  <a:pt x="17372" y="15308"/>
                </a:lnTo>
                <a:lnTo>
                  <a:pt x="17176" y="15426"/>
                </a:lnTo>
                <a:lnTo>
                  <a:pt x="16928" y="15557"/>
                </a:lnTo>
                <a:lnTo>
                  <a:pt x="16661" y="15636"/>
                </a:lnTo>
                <a:lnTo>
                  <a:pt x="16359" y="15688"/>
                </a:lnTo>
                <a:lnTo>
                  <a:pt x="16022" y="15715"/>
                </a:lnTo>
                <a:lnTo>
                  <a:pt x="15667" y="15688"/>
                </a:lnTo>
                <a:lnTo>
                  <a:pt x="15294" y="15662"/>
                </a:lnTo>
                <a:lnTo>
                  <a:pt x="14956" y="15583"/>
                </a:lnTo>
                <a:lnTo>
                  <a:pt x="14619" y="15479"/>
                </a:lnTo>
                <a:lnTo>
                  <a:pt x="14281" y="15334"/>
                </a:lnTo>
                <a:lnTo>
                  <a:pt x="13961" y="15177"/>
                </a:lnTo>
                <a:lnTo>
                  <a:pt x="13695" y="14981"/>
                </a:lnTo>
                <a:lnTo>
                  <a:pt x="13588" y="14850"/>
                </a:lnTo>
                <a:lnTo>
                  <a:pt x="13482" y="14732"/>
                </a:lnTo>
                <a:lnTo>
                  <a:pt x="13393" y="14600"/>
                </a:lnTo>
                <a:lnTo>
                  <a:pt x="13322" y="14456"/>
                </a:lnTo>
                <a:lnTo>
                  <a:pt x="13251" y="14299"/>
                </a:lnTo>
                <a:lnTo>
                  <a:pt x="13215" y="14155"/>
                </a:lnTo>
                <a:lnTo>
                  <a:pt x="13180" y="13971"/>
                </a:lnTo>
                <a:lnTo>
                  <a:pt x="13180" y="13801"/>
                </a:lnTo>
                <a:lnTo>
                  <a:pt x="13180" y="13591"/>
                </a:lnTo>
                <a:lnTo>
                  <a:pt x="13215" y="13395"/>
                </a:lnTo>
                <a:lnTo>
                  <a:pt x="13251" y="13198"/>
                </a:lnTo>
                <a:lnTo>
                  <a:pt x="13322" y="13015"/>
                </a:lnTo>
                <a:lnTo>
                  <a:pt x="13393" y="12870"/>
                </a:lnTo>
                <a:lnTo>
                  <a:pt x="13482" y="12713"/>
                </a:lnTo>
                <a:lnTo>
                  <a:pt x="13588" y="12569"/>
                </a:lnTo>
                <a:lnTo>
                  <a:pt x="13730" y="12438"/>
                </a:lnTo>
                <a:lnTo>
                  <a:pt x="13997" y="12215"/>
                </a:lnTo>
                <a:lnTo>
                  <a:pt x="14334" y="12005"/>
                </a:lnTo>
                <a:lnTo>
                  <a:pt x="14690" y="11861"/>
                </a:lnTo>
                <a:lnTo>
                  <a:pt x="15063" y="11756"/>
                </a:lnTo>
                <a:lnTo>
                  <a:pt x="15436" y="11678"/>
                </a:lnTo>
                <a:lnTo>
                  <a:pt x="15809" y="11638"/>
                </a:lnTo>
                <a:lnTo>
                  <a:pt x="16182" y="11638"/>
                </a:lnTo>
                <a:lnTo>
                  <a:pt x="16555" y="11678"/>
                </a:lnTo>
                <a:lnTo>
                  <a:pt x="16910" y="11730"/>
                </a:lnTo>
                <a:lnTo>
                  <a:pt x="17248" y="11835"/>
                </a:lnTo>
                <a:lnTo>
                  <a:pt x="17514" y="11966"/>
                </a:lnTo>
                <a:lnTo>
                  <a:pt x="17763" y="12110"/>
                </a:lnTo>
                <a:lnTo>
                  <a:pt x="17887" y="12215"/>
                </a:lnTo>
                <a:lnTo>
                  <a:pt x="18065" y="12307"/>
                </a:lnTo>
                <a:lnTo>
                  <a:pt x="18260" y="12412"/>
                </a:lnTo>
                <a:lnTo>
                  <a:pt x="18438" y="12464"/>
                </a:lnTo>
                <a:lnTo>
                  <a:pt x="18669" y="12543"/>
                </a:lnTo>
                <a:lnTo>
                  <a:pt x="18882" y="12569"/>
                </a:lnTo>
                <a:lnTo>
                  <a:pt x="19113" y="12595"/>
                </a:lnTo>
                <a:lnTo>
                  <a:pt x="19361" y="12608"/>
                </a:lnTo>
                <a:lnTo>
                  <a:pt x="19592" y="12608"/>
                </a:lnTo>
                <a:lnTo>
                  <a:pt x="19841" y="12595"/>
                </a:lnTo>
                <a:lnTo>
                  <a:pt x="20072" y="12543"/>
                </a:lnTo>
                <a:lnTo>
                  <a:pt x="20321" y="12490"/>
                </a:lnTo>
                <a:lnTo>
                  <a:pt x="20551" y="12438"/>
                </a:lnTo>
                <a:lnTo>
                  <a:pt x="20800" y="12333"/>
                </a:lnTo>
                <a:lnTo>
                  <a:pt x="20996" y="12241"/>
                </a:lnTo>
                <a:lnTo>
                  <a:pt x="21244" y="12110"/>
                </a:lnTo>
                <a:lnTo>
                  <a:pt x="21298" y="12032"/>
                </a:lnTo>
                <a:lnTo>
                  <a:pt x="21404" y="11966"/>
                </a:lnTo>
                <a:lnTo>
                  <a:pt x="21475" y="11861"/>
                </a:lnTo>
                <a:lnTo>
                  <a:pt x="21511" y="11730"/>
                </a:lnTo>
                <a:lnTo>
                  <a:pt x="21617" y="11481"/>
                </a:lnTo>
                <a:lnTo>
                  <a:pt x="21653" y="11180"/>
                </a:lnTo>
                <a:lnTo>
                  <a:pt x="21653" y="10826"/>
                </a:lnTo>
                <a:lnTo>
                  <a:pt x="21653" y="10472"/>
                </a:lnTo>
                <a:lnTo>
                  <a:pt x="21582" y="10092"/>
                </a:lnTo>
                <a:lnTo>
                  <a:pt x="21511" y="9725"/>
                </a:lnTo>
                <a:lnTo>
                  <a:pt x="21298" y="8912"/>
                </a:lnTo>
                <a:lnTo>
                  <a:pt x="21067" y="8191"/>
                </a:lnTo>
                <a:lnTo>
                  <a:pt x="20800" y="7536"/>
                </a:lnTo>
                <a:lnTo>
                  <a:pt x="20551" y="7025"/>
                </a:lnTo>
                <a:lnTo>
                  <a:pt x="20001" y="7103"/>
                </a:lnTo>
                <a:lnTo>
                  <a:pt x="19432" y="7156"/>
                </a:lnTo>
                <a:lnTo>
                  <a:pt x="18846" y="7208"/>
                </a:lnTo>
                <a:lnTo>
                  <a:pt x="18225" y="7208"/>
                </a:lnTo>
                <a:lnTo>
                  <a:pt x="17656" y="7208"/>
                </a:lnTo>
                <a:lnTo>
                  <a:pt x="17070" y="7182"/>
                </a:lnTo>
                <a:lnTo>
                  <a:pt x="16484" y="7156"/>
                </a:lnTo>
                <a:lnTo>
                  <a:pt x="15986" y="7103"/>
                </a:lnTo>
                <a:lnTo>
                  <a:pt x="14992" y="6999"/>
                </a:lnTo>
                <a:lnTo>
                  <a:pt x="14210" y="6907"/>
                </a:lnTo>
                <a:lnTo>
                  <a:pt x="13695" y="6828"/>
                </a:lnTo>
                <a:lnTo>
                  <a:pt x="13517" y="6802"/>
                </a:lnTo>
                <a:lnTo>
                  <a:pt x="13073" y="6645"/>
                </a:lnTo>
                <a:lnTo>
                  <a:pt x="12700" y="6474"/>
                </a:lnTo>
                <a:lnTo>
                  <a:pt x="12363" y="6304"/>
                </a:lnTo>
                <a:lnTo>
                  <a:pt x="12132" y="6094"/>
                </a:lnTo>
                <a:lnTo>
                  <a:pt x="11919" y="5871"/>
                </a:lnTo>
                <a:lnTo>
                  <a:pt x="11776" y="5649"/>
                </a:lnTo>
                <a:lnTo>
                  <a:pt x="11688" y="5413"/>
                </a:lnTo>
                <a:lnTo>
                  <a:pt x="11617" y="5190"/>
                </a:lnTo>
                <a:lnTo>
                  <a:pt x="11617" y="4941"/>
                </a:lnTo>
                <a:lnTo>
                  <a:pt x="11652" y="4718"/>
                </a:lnTo>
                <a:lnTo>
                  <a:pt x="11723" y="4482"/>
                </a:lnTo>
                <a:lnTo>
                  <a:pt x="11812" y="4285"/>
                </a:lnTo>
                <a:lnTo>
                  <a:pt x="11919" y="4089"/>
                </a:lnTo>
                <a:lnTo>
                  <a:pt x="12096" y="3905"/>
                </a:lnTo>
                <a:lnTo>
                  <a:pt x="12292" y="3735"/>
                </a:lnTo>
                <a:lnTo>
                  <a:pt x="12505" y="3604"/>
                </a:lnTo>
                <a:lnTo>
                  <a:pt x="12700" y="3460"/>
                </a:lnTo>
                <a:lnTo>
                  <a:pt x="12878" y="3250"/>
                </a:lnTo>
                <a:lnTo>
                  <a:pt x="13038" y="3027"/>
                </a:lnTo>
                <a:lnTo>
                  <a:pt x="13180" y="2752"/>
                </a:lnTo>
                <a:lnTo>
                  <a:pt x="13286" y="2477"/>
                </a:lnTo>
                <a:lnTo>
                  <a:pt x="13322" y="2175"/>
                </a:lnTo>
                <a:lnTo>
                  <a:pt x="13357" y="1874"/>
                </a:lnTo>
                <a:lnTo>
                  <a:pt x="13286" y="1572"/>
                </a:lnTo>
                <a:lnTo>
                  <a:pt x="13180" y="1271"/>
                </a:lnTo>
                <a:lnTo>
                  <a:pt x="13038" y="983"/>
                </a:lnTo>
                <a:lnTo>
                  <a:pt x="12949" y="865"/>
                </a:lnTo>
                <a:lnTo>
                  <a:pt x="12807" y="733"/>
                </a:lnTo>
                <a:lnTo>
                  <a:pt x="12665" y="616"/>
                </a:lnTo>
                <a:lnTo>
                  <a:pt x="12505" y="511"/>
                </a:lnTo>
                <a:lnTo>
                  <a:pt x="12327" y="406"/>
                </a:lnTo>
                <a:lnTo>
                  <a:pt x="12132" y="314"/>
                </a:lnTo>
                <a:lnTo>
                  <a:pt x="11883" y="235"/>
                </a:lnTo>
                <a:lnTo>
                  <a:pt x="11652" y="183"/>
                </a:lnTo>
                <a:lnTo>
                  <a:pt x="11368" y="104"/>
                </a:lnTo>
                <a:lnTo>
                  <a:pt x="11101" y="78"/>
                </a:lnTo>
                <a:lnTo>
                  <a:pt x="10800" y="52"/>
                </a:lnTo>
                <a:lnTo>
                  <a:pt x="10444" y="52"/>
                </a:lnTo>
                <a:lnTo>
                  <a:pt x="10142" y="52"/>
                </a:lnTo>
                <a:lnTo>
                  <a:pt x="9840" y="78"/>
                </a:lnTo>
                <a:lnTo>
                  <a:pt x="9574" y="104"/>
                </a:lnTo>
                <a:lnTo>
                  <a:pt x="9325" y="157"/>
                </a:lnTo>
                <a:lnTo>
                  <a:pt x="9094" y="209"/>
                </a:lnTo>
                <a:lnTo>
                  <a:pt x="8846" y="262"/>
                </a:lnTo>
                <a:lnTo>
                  <a:pt x="8650" y="340"/>
                </a:lnTo>
                <a:lnTo>
                  <a:pt x="8437" y="432"/>
                </a:lnTo>
                <a:lnTo>
                  <a:pt x="8277" y="511"/>
                </a:lnTo>
                <a:lnTo>
                  <a:pt x="8100" y="616"/>
                </a:lnTo>
                <a:lnTo>
                  <a:pt x="7957" y="707"/>
                </a:lnTo>
                <a:lnTo>
                  <a:pt x="7833" y="838"/>
                </a:lnTo>
                <a:lnTo>
                  <a:pt x="7620" y="1061"/>
                </a:lnTo>
                <a:lnTo>
                  <a:pt x="7442" y="1336"/>
                </a:lnTo>
                <a:lnTo>
                  <a:pt x="7353" y="1599"/>
                </a:lnTo>
                <a:lnTo>
                  <a:pt x="7318" y="1900"/>
                </a:lnTo>
                <a:lnTo>
                  <a:pt x="7318" y="2175"/>
                </a:lnTo>
                <a:lnTo>
                  <a:pt x="7353" y="2450"/>
                </a:lnTo>
                <a:lnTo>
                  <a:pt x="7442" y="2726"/>
                </a:lnTo>
                <a:lnTo>
                  <a:pt x="7620" y="2975"/>
                </a:lnTo>
                <a:lnTo>
                  <a:pt x="7833" y="3198"/>
                </a:lnTo>
                <a:lnTo>
                  <a:pt x="8064" y="3433"/>
                </a:lnTo>
                <a:lnTo>
                  <a:pt x="8295" y="3630"/>
                </a:lnTo>
                <a:lnTo>
                  <a:pt x="8508" y="3853"/>
                </a:lnTo>
                <a:lnTo>
                  <a:pt x="8686" y="4089"/>
                </a:lnTo>
                <a:lnTo>
                  <a:pt x="8775" y="4312"/>
                </a:lnTo>
                <a:lnTo>
                  <a:pt x="8846" y="4561"/>
                </a:lnTo>
                <a:lnTo>
                  <a:pt x="8846" y="4810"/>
                </a:lnTo>
                <a:lnTo>
                  <a:pt x="8810" y="5059"/>
                </a:lnTo>
                <a:lnTo>
                  <a:pt x="8721" y="5295"/>
                </a:lnTo>
                <a:lnTo>
                  <a:pt x="8579" y="5544"/>
                </a:lnTo>
                <a:lnTo>
                  <a:pt x="8366" y="5766"/>
                </a:lnTo>
                <a:lnTo>
                  <a:pt x="8135" y="5976"/>
                </a:lnTo>
                <a:lnTo>
                  <a:pt x="7833" y="6199"/>
                </a:lnTo>
                <a:lnTo>
                  <a:pt x="7478" y="6369"/>
                </a:lnTo>
                <a:lnTo>
                  <a:pt x="7069" y="6527"/>
                </a:lnTo>
                <a:lnTo>
                  <a:pt x="6590" y="6671"/>
                </a:lnTo>
                <a:lnTo>
                  <a:pt x="6092" y="6802"/>
                </a:lnTo>
                <a:lnTo>
                  <a:pt x="5684" y="6802"/>
                </a:lnTo>
                <a:lnTo>
                  <a:pt x="5133" y="6802"/>
                </a:lnTo>
                <a:lnTo>
                  <a:pt x="4547" y="6802"/>
                </a:lnTo>
                <a:lnTo>
                  <a:pt x="3872" y="6802"/>
                </a:lnTo>
                <a:lnTo>
                  <a:pt x="3144" y="6802"/>
                </a:lnTo>
                <a:lnTo>
                  <a:pt x="2362" y="6802"/>
                </a:lnTo>
                <a:lnTo>
                  <a:pt x="1545" y="6802"/>
                </a:lnTo>
                <a:lnTo>
                  <a:pt x="692" y="6802"/>
                </a:lnTo>
                <a:lnTo>
                  <a:pt x="586" y="7234"/>
                </a:lnTo>
                <a:lnTo>
                  <a:pt x="461" y="7837"/>
                </a:lnTo>
                <a:lnTo>
                  <a:pt x="355" y="8493"/>
                </a:lnTo>
                <a:lnTo>
                  <a:pt x="248" y="9187"/>
                </a:lnTo>
                <a:lnTo>
                  <a:pt x="142" y="9869"/>
                </a:lnTo>
                <a:lnTo>
                  <a:pt x="106" y="10498"/>
                </a:lnTo>
                <a:lnTo>
                  <a:pt x="106" y="10983"/>
                </a:lnTo>
                <a:lnTo>
                  <a:pt x="106" y="11311"/>
                </a:lnTo>
                <a:lnTo>
                  <a:pt x="213" y="11481"/>
                </a:lnTo>
                <a:lnTo>
                  <a:pt x="319" y="11651"/>
                </a:lnTo>
                <a:lnTo>
                  <a:pt x="497" y="11783"/>
                </a:lnTo>
                <a:lnTo>
                  <a:pt x="692" y="11914"/>
                </a:lnTo>
                <a:lnTo>
                  <a:pt x="941" y="12032"/>
                </a:lnTo>
                <a:lnTo>
                  <a:pt x="1207" y="12110"/>
                </a:lnTo>
                <a:lnTo>
                  <a:pt x="1509" y="12189"/>
                </a:lnTo>
                <a:lnTo>
                  <a:pt x="1794" y="12241"/>
                </a:lnTo>
                <a:lnTo>
                  <a:pt x="2131" y="12267"/>
                </a:lnTo>
                <a:lnTo>
                  <a:pt x="2433" y="12281"/>
                </a:lnTo>
                <a:lnTo>
                  <a:pt x="2735" y="12267"/>
                </a:lnTo>
                <a:lnTo>
                  <a:pt x="3055" y="12241"/>
                </a:lnTo>
                <a:lnTo>
                  <a:pt x="3357" y="12189"/>
                </a:lnTo>
                <a:lnTo>
                  <a:pt x="3623" y="12084"/>
                </a:lnTo>
                <a:lnTo>
                  <a:pt x="3872" y="11979"/>
                </a:lnTo>
                <a:lnTo>
                  <a:pt x="4103" y="11861"/>
                </a:lnTo>
                <a:lnTo>
                  <a:pt x="4316" y="11704"/>
                </a:lnTo>
                <a:lnTo>
                  <a:pt x="4582" y="11612"/>
                </a:lnTo>
                <a:lnTo>
                  <a:pt x="4849" y="11533"/>
                </a:lnTo>
                <a:lnTo>
                  <a:pt x="5169" y="11507"/>
                </a:lnTo>
                <a:lnTo>
                  <a:pt x="5506" y="11481"/>
                </a:lnTo>
                <a:lnTo>
                  <a:pt x="5808" y="11507"/>
                </a:lnTo>
                <a:lnTo>
                  <a:pt x="6146" y="11560"/>
                </a:lnTo>
                <a:lnTo>
                  <a:pt x="6501" y="11651"/>
                </a:lnTo>
                <a:lnTo>
                  <a:pt x="6803" y="11783"/>
                </a:lnTo>
                <a:lnTo>
                  <a:pt x="7105" y="11940"/>
                </a:lnTo>
                <a:lnTo>
                  <a:pt x="7353" y="12110"/>
                </a:lnTo>
                <a:lnTo>
                  <a:pt x="7584" y="12333"/>
                </a:lnTo>
                <a:lnTo>
                  <a:pt x="7798" y="12595"/>
                </a:lnTo>
                <a:lnTo>
                  <a:pt x="7922" y="12870"/>
                </a:lnTo>
                <a:lnTo>
                  <a:pt x="8028" y="13198"/>
                </a:lnTo>
                <a:lnTo>
                  <a:pt x="8064" y="13526"/>
                </a:lnTo>
                <a:lnTo>
                  <a:pt x="8028" y="13775"/>
                </a:lnTo>
                <a:lnTo>
                  <a:pt x="7922" y="13998"/>
                </a:lnTo>
                <a:lnTo>
                  <a:pt x="7798" y="14220"/>
                </a:lnTo>
                <a:lnTo>
                  <a:pt x="7584" y="14404"/>
                </a:lnTo>
                <a:lnTo>
                  <a:pt x="7353" y="14574"/>
                </a:lnTo>
                <a:lnTo>
                  <a:pt x="7105" y="14732"/>
                </a:lnTo>
                <a:lnTo>
                  <a:pt x="6803" y="14850"/>
                </a:lnTo>
                <a:lnTo>
                  <a:pt x="6501" y="14954"/>
                </a:lnTo>
                <a:lnTo>
                  <a:pt x="6146" y="15033"/>
                </a:lnTo>
                <a:lnTo>
                  <a:pt x="5808" y="15085"/>
                </a:lnTo>
                <a:lnTo>
                  <a:pt x="5506" y="15085"/>
                </a:lnTo>
                <a:lnTo>
                  <a:pt x="5169" y="15059"/>
                </a:lnTo>
                <a:lnTo>
                  <a:pt x="4849" y="15007"/>
                </a:lnTo>
                <a:lnTo>
                  <a:pt x="4582" y="14902"/>
                </a:lnTo>
                <a:lnTo>
                  <a:pt x="4316" y="14784"/>
                </a:lnTo>
                <a:lnTo>
                  <a:pt x="4103" y="14600"/>
                </a:lnTo>
                <a:lnTo>
                  <a:pt x="3907" y="14430"/>
                </a:lnTo>
                <a:lnTo>
                  <a:pt x="3659" y="14299"/>
                </a:lnTo>
                <a:lnTo>
                  <a:pt x="3428" y="14194"/>
                </a:lnTo>
                <a:lnTo>
                  <a:pt x="3179" y="14129"/>
                </a:lnTo>
                <a:lnTo>
                  <a:pt x="2913" y="14102"/>
                </a:lnTo>
                <a:lnTo>
                  <a:pt x="2646" y="14102"/>
                </a:lnTo>
                <a:lnTo>
                  <a:pt x="2362" y="14129"/>
                </a:lnTo>
                <a:lnTo>
                  <a:pt x="2096" y="14168"/>
                </a:lnTo>
                <a:lnTo>
                  <a:pt x="1811" y="14273"/>
                </a:lnTo>
                <a:lnTo>
                  <a:pt x="1545" y="14378"/>
                </a:lnTo>
                <a:lnTo>
                  <a:pt x="1314" y="14496"/>
                </a:lnTo>
                <a:lnTo>
                  <a:pt x="1065" y="14653"/>
                </a:lnTo>
                <a:lnTo>
                  <a:pt x="870" y="14797"/>
                </a:lnTo>
                <a:lnTo>
                  <a:pt x="657" y="14981"/>
                </a:lnTo>
                <a:lnTo>
                  <a:pt x="497" y="15177"/>
                </a:lnTo>
                <a:lnTo>
                  <a:pt x="390" y="15413"/>
                </a:lnTo>
                <a:lnTo>
                  <a:pt x="284" y="15636"/>
                </a:lnTo>
                <a:lnTo>
                  <a:pt x="248" y="15911"/>
                </a:lnTo>
                <a:lnTo>
                  <a:pt x="284" y="16239"/>
                </a:lnTo>
                <a:lnTo>
                  <a:pt x="319" y="16566"/>
                </a:lnTo>
                <a:lnTo>
                  <a:pt x="497" y="17340"/>
                </a:lnTo>
                <a:lnTo>
                  <a:pt x="692" y="18152"/>
                </a:lnTo>
                <a:lnTo>
                  <a:pt x="799" y="18559"/>
                </a:lnTo>
                <a:lnTo>
                  <a:pt x="905" y="18978"/>
                </a:lnTo>
                <a:lnTo>
                  <a:pt x="959" y="19384"/>
                </a:lnTo>
                <a:lnTo>
                  <a:pt x="994" y="19791"/>
                </a:lnTo>
                <a:lnTo>
                  <a:pt x="994" y="20132"/>
                </a:lnTo>
                <a:lnTo>
                  <a:pt x="959" y="20485"/>
                </a:lnTo>
                <a:lnTo>
                  <a:pt x="941" y="20669"/>
                </a:lnTo>
                <a:lnTo>
                  <a:pt x="870" y="20813"/>
                </a:lnTo>
                <a:lnTo>
                  <a:pt x="799" y="20970"/>
                </a:lnTo>
                <a:lnTo>
                  <a:pt x="692" y="21088"/>
                </a:lnTo>
                <a:lnTo>
                  <a:pt x="1474" y="20997"/>
                </a:lnTo>
                <a:lnTo>
                  <a:pt x="2291" y="20866"/>
                </a:lnTo>
                <a:lnTo>
                  <a:pt x="3108" y="20787"/>
                </a:lnTo>
                <a:lnTo>
                  <a:pt x="3907" y="20721"/>
                </a:lnTo>
                <a:lnTo>
                  <a:pt x="4653" y="20695"/>
                </a:lnTo>
                <a:lnTo>
                  <a:pt x="5364" y="20695"/>
                </a:lnTo>
                <a:lnTo>
                  <a:pt x="5701" y="20721"/>
                </a:lnTo>
                <a:lnTo>
                  <a:pt x="6057" y="20761"/>
                </a:lnTo>
                <a:lnTo>
                  <a:pt x="6323" y="20813"/>
                </a:lnTo>
                <a:lnTo>
                  <a:pt x="6625" y="20892"/>
                </a:lnTo>
                <a:close/>
              </a:path>
            </a:pathLst>
          </a:custGeom>
          <a:gradFill rotWithShape="1">
            <a:gsLst>
              <a:gs pos="0">
                <a:schemeClr val="accent1">
                  <a:gamma/>
                  <a:shade val="63529"/>
                  <a:invGamma/>
                </a:schemeClr>
              </a:gs>
              <a:gs pos="100000">
                <a:schemeClr val="accent1"/>
              </a:gs>
            </a:gsLst>
            <a:lin ang="5400000" scaled="1"/>
          </a:gradFill>
          <a:ln w="57150">
            <a:solidFill>
              <a:srgbClr val="FFFFFF"/>
            </a:solidFill>
            <a:miter lim="800000"/>
          </a:ln>
          <a:effectLst>
            <a:outerShdw dist="135003" dir="2471156" algn="ctr" rotWithShape="0">
              <a:srgbClr val="000000">
                <a:alpha val="50000"/>
              </a:srgbClr>
            </a:outerShdw>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0" name="Puzzle2"/>
          <p:cNvSpPr>
            <a:spLocks noEditPoints="1" noChangeArrowheads="1"/>
          </p:cNvSpPr>
          <p:nvPr/>
        </p:nvSpPr>
        <p:spPr bwMode="gray">
          <a:xfrm>
            <a:off x="3948113" y="2978150"/>
            <a:ext cx="2820988" cy="2185988"/>
          </a:xfrm>
          <a:custGeom>
            <a:avLst/>
            <a:gdLst>
              <a:gd name="T0" fmla="*/ 11 w 21600"/>
              <a:gd name="T1" fmla="*/ 13386 h 21600"/>
              <a:gd name="T2" fmla="*/ 4202 w 21600"/>
              <a:gd name="T3" fmla="*/ 21161 h 21600"/>
              <a:gd name="T4" fmla="*/ 10400 w 21600"/>
              <a:gd name="T5" fmla="*/ 13909 h 21600"/>
              <a:gd name="T6" fmla="*/ 16821 w 21600"/>
              <a:gd name="T7" fmla="*/ 21190 h 21600"/>
              <a:gd name="T8" fmla="*/ 21600 w 21600"/>
              <a:gd name="T9" fmla="*/ 15083 h 21600"/>
              <a:gd name="T10" fmla="*/ 16889 w 21600"/>
              <a:gd name="T11" fmla="*/ 5739 h 21600"/>
              <a:gd name="T12" fmla="*/ 10800 w 21600"/>
              <a:gd name="T13" fmla="*/ 28 h 21600"/>
              <a:gd name="T14" fmla="*/ 4202 w 21600"/>
              <a:gd name="T15" fmla="*/ 5894 h 21600"/>
              <a:gd name="T16" fmla="*/ 5388 w 21600"/>
              <a:gd name="T17" fmla="*/ 6742 h 21600"/>
              <a:gd name="T18" fmla="*/ 16177 w 21600"/>
              <a:gd name="T19" fmla="*/ 20441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4247" y="12354"/>
                </a:moveTo>
                <a:lnTo>
                  <a:pt x="4134" y="12468"/>
                </a:lnTo>
                <a:lnTo>
                  <a:pt x="4010" y="12581"/>
                </a:lnTo>
                <a:lnTo>
                  <a:pt x="3897" y="12637"/>
                </a:lnTo>
                <a:lnTo>
                  <a:pt x="3773" y="12694"/>
                </a:lnTo>
                <a:lnTo>
                  <a:pt x="3637" y="12694"/>
                </a:lnTo>
                <a:lnTo>
                  <a:pt x="3524" y="12694"/>
                </a:lnTo>
                <a:lnTo>
                  <a:pt x="3400" y="12665"/>
                </a:lnTo>
                <a:lnTo>
                  <a:pt x="3287" y="12609"/>
                </a:lnTo>
                <a:lnTo>
                  <a:pt x="3027" y="12496"/>
                </a:lnTo>
                <a:lnTo>
                  <a:pt x="2790" y="12340"/>
                </a:lnTo>
                <a:lnTo>
                  <a:pt x="2530" y="12142"/>
                </a:lnTo>
                <a:lnTo>
                  <a:pt x="2293" y="11987"/>
                </a:lnTo>
                <a:lnTo>
                  <a:pt x="2033" y="11817"/>
                </a:lnTo>
                <a:lnTo>
                  <a:pt x="1773" y="11676"/>
                </a:lnTo>
                <a:lnTo>
                  <a:pt x="1638" y="11662"/>
                </a:lnTo>
                <a:lnTo>
                  <a:pt x="1513" y="11634"/>
                </a:lnTo>
                <a:lnTo>
                  <a:pt x="1378" y="11634"/>
                </a:lnTo>
                <a:lnTo>
                  <a:pt x="1253" y="11634"/>
                </a:lnTo>
                <a:lnTo>
                  <a:pt x="1118" y="11662"/>
                </a:lnTo>
                <a:lnTo>
                  <a:pt x="971" y="11732"/>
                </a:lnTo>
                <a:lnTo>
                  <a:pt x="835" y="11817"/>
                </a:lnTo>
                <a:lnTo>
                  <a:pt x="711" y="11959"/>
                </a:lnTo>
                <a:lnTo>
                  <a:pt x="553" y="12086"/>
                </a:lnTo>
                <a:lnTo>
                  <a:pt x="429" y="12284"/>
                </a:lnTo>
                <a:lnTo>
                  <a:pt x="271" y="12524"/>
                </a:lnTo>
                <a:lnTo>
                  <a:pt x="146" y="12793"/>
                </a:lnTo>
                <a:lnTo>
                  <a:pt x="79" y="12962"/>
                </a:lnTo>
                <a:lnTo>
                  <a:pt x="33" y="13146"/>
                </a:lnTo>
                <a:lnTo>
                  <a:pt x="11" y="13386"/>
                </a:lnTo>
                <a:lnTo>
                  <a:pt x="11" y="13641"/>
                </a:lnTo>
                <a:lnTo>
                  <a:pt x="33" y="13881"/>
                </a:lnTo>
                <a:lnTo>
                  <a:pt x="101" y="14150"/>
                </a:lnTo>
                <a:lnTo>
                  <a:pt x="192" y="14404"/>
                </a:lnTo>
                <a:lnTo>
                  <a:pt x="293" y="14645"/>
                </a:lnTo>
                <a:lnTo>
                  <a:pt x="451" y="14857"/>
                </a:lnTo>
                <a:lnTo>
                  <a:pt x="621" y="15054"/>
                </a:lnTo>
                <a:lnTo>
                  <a:pt x="734" y="15125"/>
                </a:lnTo>
                <a:lnTo>
                  <a:pt x="835" y="15210"/>
                </a:lnTo>
                <a:lnTo>
                  <a:pt x="948" y="15267"/>
                </a:lnTo>
                <a:lnTo>
                  <a:pt x="1084" y="15323"/>
                </a:lnTo>
                <a:lnTo>
                  <a:pt x="1208" y="15351"/>
                </a:lnTo>
                <a:lnTo>
                  <a:pt x="1355" y="15380"/>
                </a:lnTo>
                <a:lnTo>
                  <a:pt x="1513" y="15380"/>
                </a:lnTo>
                <a:lnTo>
                  <a:pt x="1683" y="15380"/>
                </a:lnTo>
                <a:lnTo>
                  <a:pt x="1864" y="15351"/>
                </a:lnTo>
                <a:lnTo>
                  <a:pt x="2033" y="15323"/>
                </a:lnTo>
                <a:lnTo>
                  <a:pt x="2225" y="15238"/>
                </a:lnTo>
                <a:lnTo>
                  <a:pt x="2428" y="15153"/>
                </a:lnTo>
                <a:lnTo>
                  <a:pt x="2745" y="15026"/>
                </a:lnTo>
                <a:lnTo>
                  <a:pt x="3005" y="14913"/>
                </a:lnTo>
                <a:lnTo>
                  <a:pt x="3264" y="14828"/>
                </a:lnTo>
                <a:lnTo>
                  <a:pt x="3513" y="14800"/>
                </a:lnTo>
                <a:lnTo>
                  <a:pt x="3615" y="14828"/>
                </a:lnTo>
                <a:lnTo>
                  <a:pt x="3728" y="14857"/>
                </a:lnTo>
                <a:lnTo>
                  <a:pt x="3807" y="14913"/>
                </a:lnTo>
                <a:lnTo>
                  <a:pt x="3920" y="14998"/>
                </a:lnTo>
                <a:lnTo>
                  <a:pt x="4010" y="15097"/>
                </a:lnTo>
                <a:lnTo>
                  <a:pt x="4089" y="15238"/>
                </a:lnTo>
                <a:lnTo>
                  <a:pt x="4179" y="15408"/>
                </a:lnTo>
                <a:lnTo>
                  <a:pt x="4247" y="15620"/>
                </a:lnTo>
                <a:lnTo>
                  <a:pt x="4326" y="15860"/>
                </a:lnTo>
                <a:lnTo>
                  <a:pt x="4394" y="16129"/>
                </a:lnTo>
                <a:lnTo>
                  <a:pt x="4439" y="16440"/>
                </a:lnTo>
                <a:lnTo>
                  <a:pt x="4507" y="16737"/>
                </a:lnTo>
                <a:lnTo>
                  <a:pt x="4552" y="17090"/>
                </a:lnTo>
                <a:lnTo>
                  <a:pt x="4575" y="17443"/>
                </a:lnTo>
                <a:lnTo>
                  <a:pt x="4586" y="17825"/>
                </a:lnTo>
                <a:lnTo>
                  <a:pt x="4586" y="18193"/>
                </a:lnTo>
                <a:lnTo>
                  <a:pt x="4586" y="18574"/>
                </a:lnTo>
                <a:lnTo>
                  <a:pt x="4586" y="18984"/>
                </a:lnTo>
                <a:lnTo>
                  <a:pt x="4552" y="19366"/>
                </a:lnTo>
                <a:lnTo>
                  <a:pt x="4507" y="19748"/>
                </a:lnTo>
                <a:lnTo>
                  <a:pt x="4462" y="20129"/>
                </a:lnTo>
                <a:lnTo>
                  <a:pt x="4371" y="20483"/>
                </a:lnTo>
                <a:lnTo>
                  <a:pt x="4292" y="20836"/>
                </a:lnTo>
                <a:lnTo>
                  <a:pt x="4202" y="21161"/>
                </a:lnTo>
                <a:lnTo>
                  <a:pt x="4744" y="21161"/>
                </a:lnTo>
                <a:lnTo>
                  <a:pt x="5264" y="21161"/>
                </a:lnTo>
                <a:lnTo>
                  <a:pt x="5784" y="21161"/>
                </a:lnTo>
                <a:lnTo>
                  <a:pt x="6235" y="21161"/>
                </a:lnTo>
                <a:lnTo>
                  <a:pt x="6676" y="21161"/>
                </a:lnTo>
                <a:lnTo>
                  <a:pt x="7060" y="21161"/>
                </a:lnTo>
                <a:lnTo>
                  <a:pt x="7410" y="21161"/>
                </a:lnTo>
                <a:lnTo>
                  <a:pt x="7670" y="21161"/>
                </a:lnTo>
                <a:lnTo>
                  <a:pt x="8020" y="21020"/>
                </a:lnTo>
                <a:lnTo>
                  <a:pt x="8303" y="20893"/>
                </a:lnTo>
                <a:lnTo>
                  <a:pt x="8563" y="20695"/>
                </a:lnTo>
                <a:lnTo>
                  <a:pt x="8800" y="20511"/>
                </a:lnTo>
                <a:lnTo>
                  <a:pt x="8969" y="20285"/>
                </a:lnTo>
                <a:lnTo>
                  <a:pt x="9150" y="20045"/>
                </a:lnTo>
                <a:lnTo>
                  <a:pt x="9252" y="19804"/>
                </a:lnTo>
                <a:lnTo>
                  <a:pt x="9342" y="19550"/>
                </a:lnTo>
                <a:lnTo>
                  <a:pt x="9410" y="19281"/>
                </a:lnTo>
                <a:lnTo>
                  <a:pt x="9433" y="19013"/>
                </a:lnTo>
                <a:lnTo>
                  <a:pt x="9433" y="18744"/>
                </a:lnTo>
                <a:lnTo>
                  <a:pt x="9387" y="18504"/>
                </a:lnTo>
                <a:lnTo>
                  <a:pt x="9320" y="18221"/>
                </a:lnTo>
                <a:lnTo>
                  <a:pt x="9207" y="17981"/>
                </a:lnTo>
                <a:lnTo>
                  <a:pt x="9105" y="17740"/>
                </a:lnTo>
                <a:lnTo>
                  <a:pt x="8924" y="17514"/>
                </a:lnTo>
                <a:lnTo>
                  <a:pt x="8777" y="17274"/>
                </a:lnTo>
                <a:lnTo>
                  <a:pt x="8642" y="17034"/>
                </a:lnTo>
                <a:lnTo>
                  <a:pt x="8563" y="16765"/>
                </a:lnTo>
                <a:lnTo>
                  <a:pt x="8472" y="16468"/>
                </a:lnTo>
                <a:lnTo>
                  <a:pt x="8450" y="16157"/>
                </a:lnTo>
                <a:lnTo>
                  <a:pt x="8450" y="15860"/>
                </a:lnTo>
                <a:lnTo>
                  <a:pt x="8472" y="15563"/>
                </a:lnTo>
                <a:lnTo>
                  <a:pt x="8540" y="15267"/>
                </a:lnTo>
                <a:lnTo>
                  <a:pt x="8642" y="14998"/>
                </a:lnTo>
                <a:lnTo>
                  <a:pt x="8777" y="14729"/>
                </a:lnTo>
                <a:lnTo>
                  <a:pt x="8868" y="14616"/>
                </a:lnTo>
                <a:lnTo>
                  <a:pt x="8969" y="14475"/>
                </a:lnTo>
                <a:lnTo>
                  <a:pt x="9060" y="14376"/>
                </a:lnTo>
                <a:lnTo>
                  <a:pt x="9184" y="14291"/>
                </a:lnTo>
                <a:lnTo>
                  <a:pt x="9297" y="14206"/>
                </a:lnTo>
                <a:lnTo>
                  <a:pt x="9433" y="14121"/>
                </a:lnTo>
                <a:lnTo>
                  <a:pt x="9579" y="14051"/>
                </a:lnTo>
                <a:lnTo>
                  <a:pt x="9726" y="13994"/>
                </a:lnTo>
                <a:lnTo>
                  <a:pt x="9884" y="13938"/>
                </a:lnTo>
                <a:lnTo>
                  <a:pt x="10054" y="13909"/>
                </a:lnTo>
                <a:lnTo>
                  <a:pt x="10257" y="13881"/>
                </a:lnTo>
                <a:lnTo>
                  <a:pt x="10449" y="13881"/>
                </a:lnTo>
                <a:lnTo>
                  <a:pt x="10664" y="13881"/>
                </a:lnTo>
                <a:lnTo>
                  <a:pt x="10856" y="13909"/>
                </a:lnTo>
                <a:lnTo>
                  <a:pt x="11037" y="13966"/>
                </a:lnTo>
                <a:lnTo>
                  <a:pt x="11206" y="14023"/>
                </a:lnTo>
                <a:lnTo>
                  <a:pt x="11353" y="14093"/>
                </a:lnTo>
                <a:lnTo>
                  <a:pt x="11511" y="14178"/>
                </a:lnTo>
                <a:lnTo>
                  <a:pt x="11635" y="14263"/>
                </a:lnTo>
                <a:lnTo>
                  <a:pt x="11748" y="14376"/>
                </a:lnTo>
                <a:lnTo>
                  <a:pt x="11861" y="14475"/>
                </a:lnTo>
                <a:lnTo>
                  <a:pt x="11941" y="14616"/>
                </a:lnTo>
                <a:lnTo>
                  <a:pt x="12031" y="14758"/>
                </a:lnTo>
                <a:lnTo>
                  <a:pt x="12099" y="14885"/>
                </a:lnTo>
                <a:lnTo>
                  <a:pt x="12200" y="15210"/>
                </a:lnTo>
                <a:lnTo>
                  <a:pt x="12268" y="15507"/>
                </a:lnTo>
                <a:lnTo>
                  <a:pt x="12291" y="15832"/>
                </a:lnTo>
                <a:lnTo>
                  <a:pt x="12291" y="16157"/>
                </a:lnTo>
                <a:lnTo>
                  <a:pt x="12246" y="16482"/>
                </a:lnTo>
                <a:lnTo>
                  <a:pt x="12178" y="16807"/>
                </a:lnTo>
                <a:lnTo>
                  <a:pt x="12099" y="17090"/>
                </a:lnTo>
                <a:lnTo>
                  <a:pt x="12008" y="17330"/>
                </a:lnTo>
                <a:lnTo>
                  <a:pt x="11884" y="17542"/>
                </a:lnTo>
                <a:lnTo>
                  <a:pt x="11748" y="17712"/>
                </a:lnTo>
                <a:lnTo>
                  <a:pt x="11613" y="17839"/>
                </a:lnTo>
                <a:lnTo>
                  <a:pt x="11489" y="18037"/>
                </a:lnTo>
                <a:lnTo>
                  <a:pt x="11398" y="18221"/>
                </a:lnTo>
                <a:lnTo>
                  <a:pt x="11319" y="18447"/>
                </a:lnTo>
                <a:lnTo>
                  <a:pt x="11251" y="18659"/>
                </a:lnTo>
                <a:lnTo>
                  <a:pt x="11206" y="18900"/>
                </a:lnTo>
                <a:lnTo>
                  <a:pt x="11184" y="19154"/>
                </a:lnTo>
                <a:lnTo>
                  <a:pt x="11184" y="19423"/>
                </a:lnTo>
                <a:lnTo>
                  <a:pt x="11229" y="19663"/>
                </a:lnTo>
                <a:lnTo>
                  <a:pt x="11297" y="19903"/>
                </a:lnTo>
                <a:lnTo>
                  <a:pt x="11376" y="20158"/>
                </a:lnTo>
                <a:lnTo>
                  <a:pt x="11511" y="20398"/>
                </a:lnTo>
                <a:lnTo>
                  <a:pt x="11681" y="20610"/>
                </a:lnTo>
                <a:lnTo>
                  <a:pt x="11884" y="20808"/>
                </a:lnTo>
                <a:lnTo>
                  <a:pt x="12121" y="20992"/>
                </a:lnTo>
                <a:lnTo>
                  <a:pt x="12404" y="21161"/>
                </a:lnTo>
                <a:lnTo>
                  <a:pt x="12528" y="21190"/>
                </a:lnTo>
                <a:lnTo>
                  <a:pt x="12856" y="21274"/>
                </a:lnTo>
                <a:lnTo>
                  <a:pt x="13330" y="21373"/>
                </a:lnTo>
                <a:lnTo>
                  <a:pt x="13963" y="21486"/>
                </a:lnTo>
                <a:lnTo>
                  <a:pt x="14313" y="21543"/>
                </a:lnTo>
                <a:lnTo>
                  <a:pt x="14652" y="21571"/>
                </a:lnTo>
                <a:lnTo>
                  <a:pt x="15025" y="21600"/>
                </a:lnTo>
                <a:lnTo>
                  <a:pt x="15409" y="21600"/>
                </a:lnTo>
                <a:lnTo>
                  <a:pt x="15782" y="21600"/>
                </a:lnTo>
                <a:lnTo>
                  <a:pt x="16177" y="21571"/>
                </a:lnTo>
                <a:lnTo>
                  <a:pt x="16516" y="21486"/>
                </a:lnTo>
                <a:lnTo>
                  <a:pt x="16889" y="21402"/>
                </a:lnTo>
                <a:lnTo>
                  <a:pt x="16821" y="21190"/>
                </a:lnTo>
                <a:lnTo>
                  <a:pt x="16776" y="20935"/>
                </a:lnTo>
                <a:lnTo>
                  <a:pt x="16742" y="20667"/>
                </a:lnTo>
                <a:lnTo>
                  <a:pt x="16719" y="20370"/>
                </a:lnTo>
                <a:lnTo>
                  <a:pt x="16697" y="19719"/>
                </a:lnTo>
                <a:lnTo>
                  <a:pt x="16697" y="19013"/>
                </a:lnTo>
                <a:lnTo>
                  <a:pt x="16719" y="18306"/>
                </a:lnTo>
                <a:lnTo>
                  <a:pt x="16753" y="17599"/>
                </a:lnTo>
                <a:lnTo>
                  <a:pt x="16821" y="16949"/>
                </a:lnTo>
                <a:lnTo>
                  <a:pt x="16889" y="16383"/>
                </a:lnTo>
                <a:lnTo>
                  <a:pt x="16934" y="16129"/>
                </a:lnTo>
                <a:lnTo>
                  <a:pt x="17002" y="15945"/>
                </a:lnTo>
                <a:lnTo>
                  <a:pt x="17081" y="15790"/>
                </a:lnTo>
                <a:lnTo>
                  <a:pt x="17194" y="15648"/>
                </a:lnTo>
                <a:lnTo>
                  <a:pt x="17318" y="15563"/>
                </a:lnTo>
                <a:lnTo>
                  <a:pt x="17453" y="15507"/>
                </a:lnTo>
                <a:lnTo>
                  <a:pt x="17600" y="15450"/>
                </a:lnTo>
                <a:lnTo>
                  <a:pt x="17758" y="15450"/>
                </a:lnTo>
                <a:lnTo>
                  <a:pt x="17905" y="15479"/>
                </a:lnTo>
                <a:lnTo>
                  <a:pt x="18064" y="15535"/>
                </a:lnTo>
                <a:lnTo>
                  <a:pt x="18233" y="15620"/>
                </a:lnTo>
                <a:lnTo>
                  <a:pt x="18380" y="15733"/>
                </a:lnTo>
                <a:lnTo>
                  <a:pt x="18561" y="15832"/>
                </a:lnTo>
                <a:lnTo>
                  <a:pt x="18707" y="15973"/>
                </a:lnTo>
                <a:lnTo>
                  <a:pt x="18866" y="16129"/>
                </a:lnTo>
                <a:lnTo>
                  <a:pt x="18990" y="16327"/>
                </a:lnTo>
                <a:lnTo>
                  <a:pt x="19125" y="16482"/>
                </a:lnTo>
                <a:lnTo>
                  <a:pt x="19295" y="16624"/>
                </a:lnTo>
                <a:lnTo>
                  <a:pt x="19464" y="16737"/>
                </a:lnTo>
                <a:lnTo>
                  <a:pt x="19668" y="16807"/>
                </a:lnTo>
                <a:lnTo>
                  <a:pt x="19860" y="16836"/>
                </a:lnTo>
                <a:lnTo>
                  <a:pt x="20052" y="16864"/>
                </a:lnTo>
                <a:lnTo>
                  <a:pt x="20266" y="16836"/>
                </a:lnTo>
                <a:lnTo>
                  <a:pt x="20470" y="16793"/>
                </a:lnTo>
                <a:lnTo>
                  <a:pt x="20662" y="16708"/>
                </a:lnTo>
                <a:lnTo>
                  <a:pt x="20854" y="16567"/>
                </a:lnTo>
                <a:lnTo>
                  <a:pt x="21035" y="16412"/>
                </a:lnTo>
                <a:lnTo>
                  <a:pt x="21182" y="16214"/>
                </a:lnTo>
                <a:lnTo>
                  <a:pt x="21340" y="16002"/>
                </a:lnTo>
                <a:lnTo>
                  <a:pt x="21441" y="15733"/>
                </a:lnTo>
                <a:lnTo>
                  <a:pt x="21532" y="15436"/>
                </a:lnTo>
                <a:lnTo>
                  <a:pt x="21600" y="15083"/>
                </a:lnTo>
                <a:lnTo>
                  <a:pt x="21600" y="14885"/>
                </a:lnTo>
                <a:lnTo>
                  <a:pt x="21600" y="14729"/>
                </a:lnTo>
                <a:lnTo>
                  <a:pt x="21600" y="14531"/>
                </a:lnTo>
                <a:lnTo>
                  <a:pt x="21577" y="14376"/>
                </a:lnTo>
                <a:lnTo>
                  <a:pt x="21532" y="14206"/>
                </a:lnTo>
                <a:lnTo>
                  <a:pt x="21487" y="14051"/>
                </a:lnTo>
                <a:lnTo>
                  <a:pt x="21419" y="13909"/>
                </a:lnTo>
                <a:lnTo>
                  <a:pt x="21351" y="13768"/>
                </a:lnTo>
                <a:lnTo>
                  <a:pt x="21204" y="13500"/>
                </a:lnTo>
                <a:lnTo>
                  <a:pt x="21035" y="13287"/>
                </a:lnTo>
                <a:lnTo>
                  <a:pt x="20809" y="13090"/>
                </a:lnTo>
                <a:lnTo>
                  <a:pt x="20594" y="12962"/>
                </a:lnTo>
                <a:lnTo>
                  <a:pt x="20357" y="12821"/>
                </a:lnTo>
                <a:lnTo>
                  <a:pt x="20120" y="12764"/>
                </a:lnTo>
                <a:lnTo>
                  <a:pt x="19882" y="12708"/>
                </a:lnTo>
                <a:lnTo>
                  <a:pt x="19645" y="12736"/>
                </a:lnTo>
                <a:lnTo>
                  <a:pt x="19430" y="12793"/>
                </a:lnTo>
                <a:lnTo>
                  <a:pt x="19227" y="12906"/>
                </a:lnTo>
                <a:lnTo>
                  <a:pt x="19148" y="12962"/>
                </a:lnTo>
                <a:lnTo>
                  <a:pt x="19058" y="13047"/>
                </a:lnTo>
                <a:lnTo>
                  <a:pt x="18990" y="13146"/>
                </a:lnTo>
                <a:lnTo>
                  <a:pt x="18911" y="13259"/>
                </a:lnTo>
                <a:lnTo>
                  <a:pt x="18775" y="13471"/>
                </a:lnTo>
                <a:lnTo>
                  <a:pt x="18628" y="13641"/>
                </a:lnTo>
                <a:lnTo>
                  <a:pt x="18470" y="13740"/>
                </a:lnTo>
                <a:lnTo>
                  <a:pt x="18301" y="13825"/>
                </a:lnTo>
                <a:lnTo>
                  <a:pt x="18143" y="13853"/>
                </a:lnTo>
                <a:lnTo>
                  <a:pt x="17973" y="13881"/>
                </a:lnTo>
                <a:lnTo>
                  <a:pt x="17804" y="13853"/>
                </a:lnTo>
                <a:lnTo>
                  <a:pt x="17646" y="13796"/>
                </a:lnTo>
                <a:lnTo>
                  <a:pt x="17499" y="13726"/>
                </a:lnTo>
                <a:lnTo>
                  <a:pt x="17341" y="13641"/>
                </a:lnTo>
                <a:lnTo>
                  <a:pt x="17216" y="13528"/>
                </a:lnTo>
                <a:lnTo>
                  <a:pt x="17103" y="13386"/>
                </a:lnTo>
                <a:lnTo>
                  <a:pt x="17024" y="13259"/>
                </a:lnTo>
                <a:lnTo>
                  <a:pt x="16934" y="13118"/>
                </a:lnTo>
                <a:lnTo>
                  <a:pt x="16889" y="12991"/>
                </a:lnTo>
                <a:lnTo>
                  <a:pt x="16889" y="12849"/>
                </a:lnTo>
                <a:lnTo>
                  <a:pt x="16889" y="12383"/>
                </a:lnTo>
                <a:lnTo>
                  <a:pt x="16889" y="11662"/>
                </a:lnTo>
                <a:lnTo>
                  <a:pt x="16889" y="10701"/>
                </a:lnTo>
                <a:lnTo>
                  <a:pt x="16889" y="9640"/>
                </a:lnTo>
                <a:lnTo>
                  <a:pt x="16889" y="8566"/>
                </a:lnTo>
                <a:lnTo>
                  <a:pt x="16889" y="7478"/>
                </a:lnTo>
                <a:lnTo>
                  <a:pt x="16889" y="6502"/>
                </a:lnTo>
                <a:lnTo>
                  <a:pt x="16889" y="5739"/>
                </a:lnTo>
                <a:lnTo>
                  <a:pt x="16674" y="5894"/>
                </a:lnTo>
                <a:lnTo>
                  <a:pt x="16414" y="6036"/>
                </a:lnTo>
                <a:lnTo>
                  <a:pt x="16154" y="6177"/>
                </a:lnTo>
                <a:lnTo>
                  <a:pt x="15849" y="6248"/>
                </a:lnTo>
                <a:lnTo>
                  <a:pt x="15544" y="6304"/>
                </a:lnTo>
                <a:lnTo>
                  <a:pt x="15217" y="6332"/>
                </a:lnTo>
                <a:lnTo>
                  <a:pt x="14866" y="6361"/>
                </a:lnTo>
                <a:lnTo>
                  <a:pt x="14550" y="6361"/>
                </a:lnTo>
                <a:lnTo>
                  <a:pt x="14200" y="6332"/>
                </a:lnTo>
                <a:lnTo>
                  <a:pt x="13850" y="6276"/>
                </a:lnTo>
                <a:lnTo>
                  <a:pt x="13522" y="6219"/>
                </a:lnTo>
                <a:lnTo>
                  <a:pt x="13206" y="6149"/>
                </a:lnTo>
                <a:lnTo>
                  <a:pt x="12901" y="6064"/>
                </a:lnTo>
                <a:lnTo>
                  <a:pt x="12618" y="5951"/>
                </a:lnTo>
                <a:lnTo>
                  <a:pt x="12358" y="5838"/>
                </a:lnTo>
                <a:lnTo>
                  <a:pt x="12121" y="5739"/>
                </a:lnTo>
                <a:lnTo>
                  <a:pt x="11941" y="5626"/>
                </a:lnTo>
                <a:lnTo>
                  <a:pt x="11794" y="5513"/>
                </a:lnTo>
                <a:lnTo>
                  <a:pt x="11658" y="5414"/>
                </a:lnTo>
                <a:lnTo>
                  <a:pt x="11556" y="5301"/>
                </a:lnTo>
                <a:lnTo>
                  <a:pt x="11466" y="5187"/>
                </a:lnTo>
                <a:lnTo>
                  <a:pt x="11398" y="5089"/>
                </a:lnTo>
                <a:lnTo>
                  <a:pt x="11376" y="4947"/>
                </a:lnTo>
                <a:lnTo>
                  <a:pt x="11353" y="4834"/>
                </a:lnTo>
                <a:lnTo>
                  <a:pt x="11353" y="4707"/>
                </a:lnTo>
                <a:lnTo>
                  <a:pt x="11376" y="4565"/>
                </a:lnTo>
                <a:lnTo>
                  <a:pt x="11443" y="4410"/>
                </a:lnTo>
                <a:lnTo>
                  <a:pt x="11511" y="4240"/>
                </a:lnTo>
                <a:lnTo>
                  <a:pt x="11703" y="3887"/>
                </a:lnTo>
                <a:lnTo>
                  <a:pt x="11986" y="3505"/>
                </a:lnTo>
                <a:lnTo>
                  <a:pt x="12144" y="3265"/>
                </a:lnTo>
                <a:lnTo>
                  <a:pt x="12246" y="3025"/>
                </a:lnTo>
                <a:lnTo>
                  <a:pt x="12336" y="2756"/>
                </a:lnTo>
                <a:lnTo>
                  <a:pt x="12404" y="2445"/>
                </a:lnTo>
                <a:lnTo>
                  <a:pt x="12438" y="2176"/>
                </a:lnTo>
                <a:lnTo>
                  <a:pt x="12438" y="1880"/>
                </a:lnTo>
                <a:lnTo>
                  <a:pt x="12404" y="1583"/>
                </a:lnTo>
                <a:lnTo>
                  <a:pt x="12336" y="1314"/>
                </a:lnTo>
                <a:lnTo>
                  <a:pt x="12246" y="1046"/>
                </a:lnTo>
                <a:lnTo>
                  <a:pt x="12099" y="791"/>
                </a:lnTo>
                <a:lnTo>
                  <a:pt x="12008" y="692"/>
                </a:lnTo>
                <a:lnTo>
                  <a:pt x="11918" y="579"/>
                </a:lnTo>
                <a:lnTo>
                  <a:pt x="11816" y="466"/>
                </a:lnTo>
                <a:lnTo>
                  <a:pt x="11703" y="381"/>
                </a:lnTo>
                <a:lnTo>
                  <a:pt x="11579" y="310"/>
                </a:lnTo>
                <a:lnTo>
                  <a:pt x="11443" y="226"/>
                </a:lnTo>
                <a:lnTo>
                  <a:pt x="11297" y="169"/>
                </a:lnTo>
                <a:lnTo>
                  <a:pt x="11138" y="113"/>
                </a:lnTo>
                <a:lnTo>
                  <a:pt x="10969" y="56"/>
                </a:lnTo>
                <a:lnTo>
                  <a:pt x="10800" y="28"/>
                </a:lnTo>
                <a:lnTo>
                  <a:pt x="10619" y="28"/>
                </a:lnTo>
                <a:lnTo>
                  <a:pt x="10404" y="28"/>
                </a:lnTo>
                <a:lnTo>
                  <a:pt x="10257" y="28"/>
                </a:lnTo>
                <a:lnTo>
                  <a:pt x="10076" y="56"/>
                </a:lnTo>
                <a:lnTo>
                  <a:pt x="9952" y="84"/>
                </a:lnTo>
                <a:lnTo>
                  <a:pt x="9794" y="141"/>
                </a:lnTo>
                <a:lnTo>
                  <a:pt x="9692" y="226"/>
                </a:lnTo>
                <a:lnTo>
                  <a:pt x="9557" y="282"/>
                </a:lnTo>
                <a:lnTo>
                  <a:pt x="9455" y="381"/>
                </a:lnTo>
                <a:lnTo>
                  <a:pt x="9365" y="466"/>
                </a:lnTo>
                <a:lnTo>
                  <a:pt x="9274" y="579"/>
                </a:lnTo>
                <a:lnTo>
                  <a:pt x="9184" y="692"/>
                </a:lnTo>
                <a:lnTo>
                  <a:pt x="9128" y="791"/>
                </a:lnTo>
                <a:lnTo>
                  <a:pt x="9060" y="932"/>
                </a:lnTo>
                <a:lnTo>
                  <a:pt x="8969" y="1201"/>
                </a:lnTo>
                <a:lnTo>
                  <a:pt x="8913" y="1498"/>
                </a:lnTo>
                <a:lnTo>
                  <a:pt x="8890" y="1795"/>
                </a:lnTo>
                <a:lnTo>
                  <a:pt x="8890" y="2120"/>
                </a:lnTo>
                <a:lnTo>
                  <a:pt x="8913" y="2445"/>
                </a:lnTo>
                <a:lnTo>
                  <a:pt x="8969" y="2756"/>
                </a:lnTo>
                <a:lnTo>
                  <a:pt x="9060" y="3081"/>
                </a:lnTo>
                <a:lnTo>
                  <a:pt x="9173" y="3378"/>
                </a:lnTo>
                <a:lnTo>
                  <a:pt x="9297" y="3647"/>
                </a:lnTo>
                <a:lnTo>
                  <a:pt x="9466" y="3887"/>
                </a:lnTo>
                <a:lnTo>
                  <a:pt x="9579" y="4085"/>
                </a:lnTo>
                <a:lnTo>
                  <a:pt x="9670" y="4269"/>
                </a:lnTo>
                <a:lnTo>
                  <a:pt x="9726" y="4467"/>
                </a:lnTo>
                <a:lnTo>
                  <a:pt x="9771" y="4650"/>
                </a:lnTo>
                <a:lnTo>
                  <a:pt x="9771" y="4834"/>
                </a:lnTo>
                <a:lnTo>
                  <a:pt x="9749" y="5032"/>
                </a:lnTo>
                <a:lnTo>
                  <a:pt x="9715" y="5216"/>
                </a:lnTo>
                <a:lnTo>
                  <a:pt x="9625" y="5385"/>
                </a:lnTo>
                <a:lnTo>
                  <a:pt x="9534" y="5513"/>
                </a:lnTo>
                <a:lnTo>
                  <a:pt x="9410" y="5626"/>
                </a:lnTo>
                <a:lnTo>
                  <a:pt x="9229" y="5710"/>
                </a:lnTo>
                <a:lnTo>
                  <a:pt x="9060" y="5767"/>
                </a:lnTo>
                <a:lnTo>
                  <a:pt x="8845" y="5767"/>
                </a:lnTo>
                <a:lnTo>
                  <a:pt x="8585" y="5739"/>
                </a:lnTo>
                <a:lnTo>
                  <a:pt x="8325" y="5654"/>
                </a:lnTo>
                <a:lnTo>
                  <a:pt x="8020" y="5513"/>
                </a:lnTo>
                <a:lnTo>
                  <a:pt x="7840" y="5442"/>
                </a:lnTo>
                <a:lnTo>
                  <a:pt x="7648" y="5385"/>
                </a:lnTo>
                <a:lnTo>
                  <a:pt x="7433" y="5329"/>
                </a:lnTo>
                <a:lnTo>
                  <a:pt x="7241" y="5301"/>
                </a:lnTo>
                <a:lnTo>
                  <a:pt x="6755" y="5301"/>
                </a:lnTo>
                <a:lnTo>
                  <a:pt x="6281" y="5329"/>
                </a:lnTo>
                <a:lnTo>
                  <a:pt x="5784" y="5385"/>
                </a:lnTo>
                <a:lnTo>
                  <a:pt x="5264" y="5498"/>
                </a:lnTo>
                <a:lnTo>
                  <a:pt x="4744" y="5597"/>
                </a:lnTo>
                <a:lnTo>
                  <a:pt x="4247" y="5739"/>
                </a:lnTo>
                <a:lnTo>
                  <a:pt x="4202" y="5894"/>
                </a:lnTo>
                <a:lnTo>
                  <a:pt x="4202" y="6191"/>
                </a:lnTo>
                <a:lnTo>
                  <a:pt x="4202" y="6545"/>
                </a:lnTo>
                <a:lnTo>
                  <a:pt x="4225" y="6954"/>
                </a:lnTo>
                <a:lnTo>
                  <a:pt x="4315" y="7930"/>
                </a:lnTo>
                <a:lnTo>
                  <a:pt x="4394" y="9018"/>
                </a:lnTo>
                <a:lnTo>
                  <a:pt x="4439" y="9570"/>
                </a:lnTo>
                <a:lnTo>
                  <a:pt x="4462" y="10107"/>
                </a:lnTo>
                <a:lnTo>
                  <a:pt x="4484" y="10630"/>
                </a:lnTo>
                <a:lnTo>
                  <a:pt x="4507" y="11082"/>
                </a:lnTo>
                <a:lnTo>
                  <a:pt x="4484" y="11520"/>
                </a:lnTo>
                <a:lnTo>
                  <a:pt x="4439" y="11874"/>
                </a:lnTo>
                <a:lnTo>
                  <a:pt x="4394" y="12029"/>
                </a:lnTo>
                <a:lnTo>
                  <a:pt x="4349" y="12171"/>
                </a:lnTo>
                <a:lnTo>
                  <a:pt x="4315" y="12284"/>
                </a:lnTo>
                <a:lnTo>
                  <a:pt x="4247" y="12354"/>
                </a:lnTo>
                <a:close/>
              </a:path>
            </a:pathLst>
          </a:custGeom>
          <a:gradFill rotWithShape="1">
            <a:gsLst>
              <a:gs pos="0">
                <a:schemeClr val="accent2">
                  <a:gamma/>
                  <a:tint val="45490"/>
                  <a:invGamma/>
                </a:schemeClr>
              </a:gs>
              <a:gs pos="100000">
                <a:schemeClr val="accent2"/>
              </a:gs>
            </a:gsLst>
            <a:lin ang="5400000" scaled="1"/>
          </a:gradFill>
          <a:ln w="57150">
            <a:solidFill>
              <a:srgbClr val="FFFFFF"/>
            </a:solidFill>
            <a:miter lim="800000"/>
          </a:ln>
          <a:effectLst>
            <a:outerShdw dist="135003" dir="2471156" algn="ctr" rotWithShape="0">
              <a:srgbClr val="000000">
                <a:alpha val="50000"/>
              </a:srgbClr>
            </a:outerShdw>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1" name="Puzzle4"/>
          <p:cNvSpPr>
            <a:spLocks noEditPoints="1" noChangeArrowheads="1"/>
          </p:cNvSpPr>
          <p:nvPr/>
        </p:nvSpPr>
        <p:spPr bwMode="gray">
          <a:xfrm>
            <a:off x="2857500" y="2951163"/>
            <a:ext cx="1700213" cy="2794000"/>
          </a:xfrm>
          <a:custGeom>
            <a:avLst/>
            <a:gdLst>
              <a:gd name="T0" fmla="*/ 8307 w 21600"/>
              <a:gd name="T1" fmla="*/ 11593 h 21600"/>
              <a:gd name="T2" fmla="*/ 453 w 21600"/>
              <a:gd name="T3" fmla="*/ 16938 h 21600"/>
              <a:gd name="T4" fmla="*/ 11500 w 21600"/>
              <a:gd name="T5" fmla="*/ 21600 h 21600"/>
              <a:gd name="T6" fmla="*/ 20920 w 21600"/>
              <a:gd name="T7" fmla="*/ 16751 h 21600"/>
              <a:gd name="T8" fmla="*/ 13972 w 21600"/>
              <a:gd name="T9" fmla="*/ 10888 h 21600"/>
              <a:gd name="T10" fmla="*/ 21033 w 21600"/>
              <a:gd name="T11" fmla="*/ 4716 h 21600"/>
              <a:gd name="T12" fmla="*/ 11102 w 21600"/>
              <a:gd name="T13" fmla="*/ 11 h 21600"/>
              <a:gd name="T14" fmla="*/ 453 w 21600"/>
              <a:gd name="T15" fmla="*/ 4716 h 21600"/>
              <a:gd name="T16" fmla="*/ 2076 w 21600"/>
              <a:gd name="T17" fmla="*/ 5664 h 21600"/>
              <a:gd name="T18" fmla="*/ 20203 w 21600"/>
              <a:gd name="T19" fmla="*/ 1598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3813" y="10590"/>
                </a:moveTo>
                <a:lnTo>
                  <a:pt x="3927" y="10513"/>
                </a:lnTo>
                <a:lnTo>
                  <a:pt x="4078" y="10425"/>
                </a:lnTo>
                <a:lnTo>
                  <a:pt x="4210" y="10359"/>
                </a:lnTo>
                <a:lnTo>
                  <a:pt x="4361" y="10315"/>
                </a:lnTo>
                <a:lnTo>
                  <a:pt x="4682" y="10237"/>
                </a:lnTo>
                <a:lnTo>
                  <a:pt x="5041" y="10193"/>
                </a:lnTo>
                <a:lnTo>
                  <a:pt x="5456" y="10171"/>
                </a:lnTo>
                <a:lnTo>
                  <a:pt x="5853" y="10193"/>
                </a:lnTo>
                <a:lnTo>
                  <a:pt x="6249" y="10260"/>
                </a:lnTo>
                <a:lnTo>
                  <a:pt x="6646" y="10337"/>
                </a:lnTo>
                <a:lnTo>
                  <a:pt x="7004" y="10469"/>
                </a:lnTo>
                <a:lnTo>
                  <a:pt x="7363" y="10612"/>
                </a:lnTo>
                <a:lnTo>
                  <a:pt x="7665" y="10788"/>
                </a:lnTo>
                <a:lnTo>
                  <a:pt x="7911" y="10998"/>
                </a:lnTo>
                <a:lnTo>
                  <a:pt x="8024" y="11097"/>
                </a:lnTo>
                <a:lnTo>
                  <a:pt x="8137" y="11207"/>
                </a:lnTo>
                <a:lnTo>
                  <a:pt x="8194" y="11340"/>
                </a:lnTo>
                <a:lnTo>
                  <a:pt x="8269" y="11461"/>
                </a:lnTo>
                <a:lnTo>
                  <a:pt x="8307" y="11593"/>
                </a:lnTo>
                <a:lnTo>
                  <a:pt x="8307" y="11714"/>
                </a:lnTo>
                <a:lnTo>
                  <a:pt x="8307" y="11868"/>
                </a:lnTo>
                <a:lnTo>
                  <a:pt x="8307" y="12012"/>
                </a:lnTo>
                <a:lnTo>
                  <a:pt x="8194" y="12265"/>
                </a:lnTo>
                <a:lnTo>
                  <a:pt x="8062" y="12519"/>
                </a:lnTo>
                <a:lnTo>
                  <a:pt x="7873" y="12706"/>
                </a:lnTo>
                <a:lnTo>
                  <a:pt x="7627" y="12904"/>
                </a:lnTo>
                <a:lnTo>
                  <a:pt x="7363" y="13048"/>
                </a:lnTo>
                <a:lnTo>
                  <a:pt x="7080" y="13180"/>
                </a:lnTo>
                <a:lnTo>
                  <a:pt x="6759" y="13257"/>
                </a:lnTo>
                <a:lnTo>
                  <a:pt x="6419" y="13345"/>
                </a:lnTo>
                <a:lnTo>
                  <a:pt x="6098" y="13389"/>
                </a:lnTo>
                <a:lnTo>
                  <a:pt x="5739" y="13389"/>
                </a:lnTo>
                <a:lnTo>
                  <a:pt x="5418" y="13389"/>
                </a:lnTo>
                <a:lnTo>
                  <a:pt x="5079" y="13345"/>
                </a:lnTo>
                <a:lnTo>
                  <a:pt x="4758" y="13301"/>
                </a:lnTo>
                <a:lnTo>
                  <a:pt x="4474" y="13213"/>
                </a:lnTo>
                <a:lnTo>
                  <a:pt x="4172" y="13114"/>
                </a:lnTo>
                <a:lnTo>
                  <a:pt x="3965" y="12982"/>
                </a:lnTo>
                <a:lnTo>
                  <a:pt x="3738" y="12838"/>
                </a:lnTo>
                <a:lnTo>
                  <a:pt x="3493" y="12706"/>
                </a:lnTo>
                <a:lnTo>
                  <a:pt x="3228" y="12607"/>
                </a:lnTo>
                <a:lnTo>
                  <a:pt x="2945" y="12519"/>
                </a:lnTo>
                <a:lnTo>
                  <a:pt x="2700" y="12431"/>
                </a:lnTo>
                <a:lnTo>
                  <a:pt x="2397" y="12375"/>
                </a:lnTo>
                <a:lnTo>
                  <a:pt x="2152" y="12331"/>
                </a:lnTo>
                <a:lnTo>
                  <a:pt x="1888" y="12309"/>
                </a:lnTo>
                <a:lnTo>
                  <a:pt x="1642" y="12309"/>
                </a:lnTo>
                <a:lnTo>
                  <a:pt x="1397" y="12331"/>
                </a:lnTo>
                <a:lnTo>
                  <a:pt x="1170" y="12397"/>
                </a:lnTo>
                <a:lnTo>
                  <a:pt x="962" y="12453"/>
                </a:lnTo>
                <a:lnTo>
                  <a:pt x="774" y="12563"/>
                </a:lnTo>
                <a:lnTo>
                  <a:pt x="623" y="12684"/>
                </a:lnTo>
                <a:lnTo>
                  <a:pt x="528" y="12838"/>
                </a:lnTo>
                <a:lnTo>
                  <a:pt x="453" y="13026"/>
                </a:lnTo>
                <a:lnTo>
                  <a:pt x="339" y="13477"/>
                </a:lnTo>
                <a:lnTo>
                  <a:pt x="226" y="13984"/>
                </a:lnTo>
                <a:lnTo>
                  <a:pt x="151" y="14535"/>
                </a:lnTo>
                <a:lnTo>
                  <a:pt x="113" y="15075"/>
                </a:lnTo>
                <a:lnTo>
                  <a:pt x="113" y="15626"/>
                </a:lnTo>
                <a:lnTo>
                  <a:pt x="151" y="16133"/>
                </a:lnTo>
                <a:lnTo>
                  <a:pt x="188" y="16376"/>
                </a:lnTo>
                <a:lnTo>
                  <a:pt x="264" y="16585"/>
                </a:lnTo>
                <a:lnTo>
                  <a:pt x="339" y="16773"/>
                </a:lnTo>
                <a:lnTo>
                  <a:pt x="453" y="16938"/>
                </a:lnTo>
                <a:lnTo>
                  <a:pt x="1095" y="16883"/>
                </a:lnTo>
                <a:lnTo>
                  <a:pt x="1963" y="16795"/>
                </a:lnTo>
                <a:lnTo>
                  <a:pt x="2945" y="16751"/>
                </a:lnTo>
                <a:lnTo>
                  <a:pt x="3965" y="16706"/>
                </a:lnTo>
                <a:lnTo>
                  <a:pt x="5022" y="16684"/>
                </a:lnTo>
                <a:lnTo>
                  <a:pt x="5947" y="16684"/>
                </a:lnTo>
                <a:lnTo>
                  <a:pt x="6759" y="16706"/>
                </a:lnTo>
                <a:lnTo>
                  <a:pt x="7363" y="16751"/>
                </a:lnTo>
                <a:lnTo>
                  <a:pt x="7948" y="16839"/>
                </a:lnTo>
                <a:lnTo>
                  <a:pt x="8458" y="16916"/>
                </a:lnTo>
                <a:lnTo>
                  <a:pt x="8893" y="17026"/>
                </a:lnTo>
                <a:lnTo>
                  <a:pt x="9289" y="17158"/>
                </a:lnTo>
                <a:lnTo>
                  <a:pt x="9572" y="17280"/>
                </a:lnTo>
                <a:lnTo>
                  <a:pt x="9799" y="17412"/>
                </a:lnTo>
                <a:lnTo>
                  <a:pt x="9969" y="17555"/>
                </a:lnTo>
                <a:lnTo>
                  <a:pt x="10120" y="17687"/>
                </a:lnTo>
                <a:lnTo>
                  <a:pt x="10158" y="17831"/>
                </a:lnTo>
                <a:lnTo>
                  <a:pt x="10195" y="17974"/>
                </a:lnTo>
                <a:lnTo>
                  <a:pt x="10158" y="18128"/>
                </a:lnTo>
                <a:lnTo>
                  <a:pt x="10082" y="18271"/>
                </a:lnTo>
                <a:lnTo>
                  <a:pt x="9969" y="18426"/>
                </a:lnTo>
                <a:lnTo>
                  <a:pt x="9837" y="18569"/>
                </a:lnTo>
                <a:lnTo>
                  <a:pt x="9648" y="18701"/>
                </a:lnTo>
                <a:lnTo>
                  <a:pt x="9440" y="18822"/>
                </a:lnTo>
                <a:lnTo>
                  <a:pt x="9213" y="18999"/>
                </a:lnTo>
                <a:lnTo>
                  <a:pt x="9044" y="19186"/>
                </a:lnTo>
                <a:lnTo>
                  <a:pt x="8893" y="19395"/>
                </a:lnTo>
                <a:lnTo>
                  <a:pt x="8817" y="19627"/>
                </a:lnTo>
                <a:lnTo>
                  <a:pt x="8779" y="19858"/>
                </a:lnTo>
                <a:lnTo>
                  <a:pt x="8779" y="20112"/>
                </a:lnTo>
                <a:lnTo>
                  <a:pt x="8855" y="20354"/>
                </a:lnTo>
                <a:lnTo>
                  <a:pt x="8968" y="20586"/>
                </a:lnTo>
                <a:lnTo>
                  <a:pt x="9138" y="20817"/>
                </a:lnTo>
                <a:lnTo>
                  <a:pt x="9365" y="21026"/>
                </a:lnTo>
                <a:lnTo>
                  <a:pt x="9610" y="21192"/>
                </a:lnTo>
                <a:lnTo>
                  <a:pt x="9950" y="21368"/>
                </a:lnTo>
                <a:lnTo>
                  <a:pt x="10120" y="21445"/>
                </a:lnTo>
                <a:lnTo>
                  <a:pt x="10346" y="21511"/>
                </a:lnTo>
                <a:lnTo>
                  <a:pt x="10516" y="21555"/>
                </a:lnTo>
                <a:lnTo>
                  <a:pt x="10743" y="21600"/>
                </a:lnTo>
                <a:lnTo>
                  <a:pt x="10988" y="21644"/>
                </a:lnTo>
                <a:lnTo>
                  <a:pt x="11215" y="21666"/>
                </a:lnTo>
                <a:lnTo>
                  <a:pt x="11498" y="21666"/>
                </a:lnTo>
                <a:lnTo>
                  <a:pt x="11762" y="21666"/>
                </a:lnTo>
                <a:lnTo>
                  <a:pt x="12253" y="21644"/>
                </a:lnTo>
                <a:lnTo>
                  <a:pt x="12763" y="21577"/>
                </a:lnTo>
                <a:lnTo>
                  <a:pt x="13197" y="21467"/>
                </a:lnTo>
                <a:lnTo>
                  <a:pt x="13556" y="21346"/>
                </a:lnTo>
                <a:lnTo>
                  <a:pt x="13896" y="21192"/>
                </a:lnTo>
                <a:lnTo>
                  <a:pt x="14179" y="21026"/>
                </a:lnTo>
                <a:lnTo>
                  <a:pt x="14444" y="20839"/>
                </a:lnTo>
                <a:lnTo>
                  <a:pt x="14576" y="20641"/>
                </a:lnTo>
                <a:lnTo>
                  <a:pt x="14727" y="20431"/>
                </a:lnTo>
                <a:lnTo>
                  <a:pt x="14765" y="20200"/>
                </a:lnTo>
                <a:lnTo>
                  <a:pt x="14802" y="19991"/>
                </a:lnTo>
                <a:lnTo>
                  <a:pt x="14727" y="19759"/>
                </a:lnTo>
                <a:lnTo>
                  <a:pt x="14613" y="19550"/>
                </a:lnTo>
                <a:lnTo>
                  <a:pt x="14444" y="19307"/>
                </a:lnTo>
                <a:lnTo>
                  <a:pt x="14217" y="19098"/>
                </a:lnTo>
                <a:lnTo>
                  <a:pt x="13934" y="18911"/>
                </a:lnTo>
                <a:lnTo>
                  <a:pt x="13669" y="18745"/>
                </a:lnTo>
                <a:lnTo>
                  <a:pt x="13462" y="18547"/>
                </a:lnTo>
                <a:lnTo>
                  <a:pt x="13311" y="18337"/>
                </a:lnTo>
                <a:lnTo>
                  <a:pt x="13197" y="18150"/>
                </a:lnTo>
                <a:lnTo>
                  <a:pt x="13122" y="17941"/>
                </a:lnTo>
                <a:lnTo>
                  <a:pt x="13122" y="17720"/>
                </a:lnTo>
                <a:lnTo>
                  <a:pt x="13122" y="17533"/>
                </a:lnTo>
                <a:lnTo>
                  <a:pt x="13197" y="17346"/>
                </a:lnTo>
                <a:lnTo>
                  <a:pt x="13273" y="17158"/>
                </a:lnTo>
                <a:lnTo>
                  <a:pt x="13386" y="16982"/>
                </a:lnTo>
                <a:lnTo>
                  <a:pt x="13537" y="16839"/>
                </a:lnTo>
                <a:lnTo>
                  <a:pt x="13707" y="16706"/>
                </a:lnTo>
                <a:lnTo>
                  <a:pt x="13896" y="16607"/>
                </a:lnTo>
                <a:lnTo>
                  <a:pt x="14104" y="16519"/>
                </a:lnTo>
                <a:lnTo>
                  <a:pt x="14330" y="16453"/>
                </a:lnTo>
                <a:lnTo>
                  <a:pt x="14538" y="16431"/>
                </a:lnTo>
                <a:lnTo>
                  <a:pt x="14897" y="16453"/>
                </a:lnTo>
                <a:lnTo>
                  <a:pt x="15406" y="16497"/>
                </a:lnTo>
                <a:lnTo>
                  <a:pt x="16105" y="16541"/>
                </a:lnTo>
                <a:lnTo>
                  <a:pt x="16898" y="16607"/>
                </a:lnTo>
                <a:lnTo>
                  <a:pt x="17804" y="16651"/>
                </a:lnTo>
                <a:lnTo>
                  <a:pt x="18786" y="16684"/>
                </a:lnTo>
                <a:lnTo>
                  <a:pt x="19844" y="16728"/>
                </a:lnTo>
                <a:lnTo>
                  <a:pt x="20920" y="16751"/>
                </a:lnTo>
                <a:lnTo>
                  <a:pt x="21109" y="16497"/>
                </a:lnTo>
                <a:lnTo>
                  <a:pt x="21241" y="16222"/>
                </a:lnTo>
                <a:lnTo>
                  <a:pt x="21392" y="15946"/>
                </a:lnTo>
                <a:lnTo>
                  <a:pt x="21467" y="15648"/>
                </a:lnTo>
                <a:lnTo>
                  <a:pt x="21543" y="15351"/>
                </a:lnTo>
                <a:lnTo>
                  <a:pt x="21618" y="15042"/>
                </a:lnTo>
                <a:lnTo>
                  <a:pt x="21618" y="14745"/>
                </a:lnTo>
                <a:lnTo>
                  <a:pt x="21618" y="14447"/>
                </a:lnTo>
                <a:lnTo>
                  <a:pt x="21618" y="14150"/>
                </a:lnTo>
                <a:lnTo>
                  <a:pt x="21581" y="13852"/>
                </a:lnTo>
                <a:lnTo>
                  <a:pt x="21505" y="13577"/>
                </a:lnTo>
                <a:lnTo>
                  <a:pt x="21430" y="13301"/>
                </a:lnTo>
                <a:lnTo>
                  <a:pt x="21354" y="13048"/>
                </a:lnTo>
                <a:lnTo>
                  <a:pt x="21241" y="12816"/>
                </a:lnTo>
                <a:lnTo>
                  <a:pt x="21146" y="12607"/>
                </a:lnTo>
                <a:lnTo>
                  <a:pt x="21033" y="12431"/>
                </a:lnTo>
                <a:lnTo>
                  <a:pt x="20920" y="12265"/>
                </a:lnTo>
                <a:lnTo>
                  <a:pt x="20769" y="12144"/>
                </a:lnTo>
                <a:lnTo>
                  <a:pt x="20637" y="12034"/>
                </a:lnTo>
                <a:lnTo>
                  <a:pt x="20486" y="11946"/>
                </a:lnTo>
                <a:lnTo>
                  <a:pt x="20297" y="11891"/>
                </a:lnTo>
                <a:lnTo>
                  <a:pt x="20165" y="11846"/>
                </a:lnTo>
                <a:lnTo>
                  <a:pt x="19976" y="11824"/>
                </a:lnTo>
                <a:lnTo>
                  <a:pt x="19806" y="11802"/>
                </a:lnTo>
                <a:lnTo>
                  <a:pt x="19390" y="11824"/>
                </a:lnTo>
                <a:lnTo>
                  <a:pt x="18956" y="11891"/>
                </a:lnTo>
                <a:lnTo>
                  <a:pt x="18503" y="11968"/>
                </a:lnTo>
                <a:lnTo>
                  <a:pt x="17993" y="12078"/>
                </a:lnTo>
                <a:lnTo>
                  <a:pt x="17653" y="12144"/>
                </a:lnTo>
                <a:lnTo>
                  <a:pt x="17332" y="12199"/>
                </a:lnTo>
                <a:lnTo>
                  <a:pt x="17049" y="12221"/>
                </a:lnTo>
                <a:lnTo>
                  <a:pt x="16747" y="12243"/>
                </a:lnTo>
                <a:lnTo>
                  <a:pt x="16464" y="12243"/>
                </a:lnTo>
                <a:lnTo>
                  <a:pt x="16218" y="12243"/>
                </a:lnTo>
                <a:lnTo>
                  <a:pt x="15992" y="12221"/>
                </a:lnTo>
                <a:lnTo>
                  <a:pt x="15746" y="12199"/>
                </a:lnTo>
                <a:lnTo>
                  <a:pt x="15520" y="12155"/>
                </a:lnTo>
                <a:lnTo>
                  <a:pt x="15350" y="12122"/>
                </a:lnTo>
                <a:lnTo>
                  <a:pt x="15161" y="12056"/>
                </a:lnTo>
                <a:lnTo>
                  <a:pt x="14972" y="11990"/>
                </a:lnTo>
                <a:lnTo>
                  <a:pt x="14689" y="11846"/>
                </a:lnTo>
                <a:lnTo>
                  <a:pt x="14444" y="11670"/>
                </a:lnTo>
                <a:lnTo>
                  <a:pt x="14255" y="11483"/>
                </a:lnTo>
                <a:lnTo>
                  <a:pt x="14104" y="11295"/>
                </a:lnTo>
                <a:lnTo>
                  <a:pt x="14028" y="11086"/>
                </a:lnTo>
                <a:lnTo>
                  <a:pt x="13972" y="10888"/>
                </a:lnTo>
                <a:lnTo>
                  <a:pt x="13972" y="10700"/>
                </a:lnTo>
                <a:lnTo>
                  <a:pt x="14009" y="10513"/>
                </a:lnTo>
                <a:lnTo>
                  <a:pt x="14066" y="10359"/>
                </a:lnTo>
                <a:lnTo>
                  <a:pt x="14179" y="10215"/>
                </a:lnTo>
                <a:lnTo>
                  <a:pt x="14406" y="10006"/>
                </a:lnTo>
                <a:lnTo>
                  <a:pt x="14651" y="9830"/>
                </a:lnTo>
                <a:lnTo>
                  <a:pt x="14878" y="9686"/>
                </a:lnTo>
                <a:lnTo>
                  <a:pt x="15123" y="9554"/>
                </a:lnTo>
                <a:lnTo>
                  <a:pt x="15350" y="9477"/>
                </a:lnTo>
                <a:lnTo>
                  <a:pt x="15558" y="9411"/>
                </a:lnTo>
                <a:lnTo>
                  <a:pt x="15803" y="9345"/>
                </a:lnTo>
                <a:lnTo>
                  <a:pt x="16030" y="9323"/>
                </a:lnTo>
                <a:lnTo>
                  <a:pt x="16256" y="9301"/>
                </a:lnTo>
                <a:lnTo>
                  <a:pt x="16464" y="9323"/>
                </a:lnTo>
                <a:lnTo>
                  <a:pt x="16690" y="9345"/>
                </a:lnTo>
                <a:lnTo>
                  <a:pt x="16898" y="9367"/>
                </a:lnTo>
                <a:lnTo>
                  <a:pt x="17332" y="9477"/>
                </a:lnTo>
                <a:lnTo>
                  <a:pt x="17767" y="9598"/>
                </a:lnTo>
                <a:lnTo>
                  <a:pt x="18163" y="9731"/>
                </a:lnTo>
                <a:lnTo>
                  <a:pt x="18597" y="9874"/>
                </a:lnTo>
                <a:lnTo>
                  <a:pt x="18994" y="10006"/>
                </a:lnTo>
                <a:lnTo>
                  <a:pt x="19428" y="10083"/>
                </a:lnTo>
                <a:lnTo>
                  <a:pt x="19617" y="10127"/>
                </a:lnTo>
                <a:lnTo>
                  <a:pt x="19844" y="10149"/>
                </a:lnTo>
                <a:lnTo>
                  <a:pt x="20013" y="10149"/>
                </a:lnTo>
                <a:lnTo>
                  <a:pt x="20240" y="10127"/>
                </a:lnTo>
                <a:lnTo>
                  <a:pt x="20410" y="10105"/>
                </a:lnTo>
                <a:lnTo>
                  <a:pt x="20637" y="10061"/>
                </a:lnTo>
                <a:lnTo>
                  <a:pt x="20844" y="9984"/>
                </a:lnTo>
                <a:lnTo>
                  <a:pt x="21033" y="9896"/>
                </a:lnTo>
                <a:lnTo>
                  <a:pt x="21146" y="9830"/>
                </a:lnTo>
                <a:lnTo>
                  <a:pt x="21203" y="9753"/>
                </a:lnTo>
                <a:lnTo>
                  <a:pt x="21279" y="9642"/>
                </a:lnTo>
                <a:lnTo>
                  <a:pt x="21354" y="9521"/>
                </a:lnTo>
                <a:lnTo>
                  <a:pt x="21430" y="9246"/>
                </a:lnTo>
                <a:lnTo>
                  <a:pt x="21430" y="8904"/>
                </a:lnTo>
                <a:lnTo>
                  <a:pt x="21430" y="8540"/>
                </a:lnTo>
                <a:lnTo>
                  <a:pt x="21392" y="8144"/>
                </a:lnTo>
                <a:lnTo>
                  <a:pt x="21354" y="7714"/>
                </a:lnTo>
                <a:lnTo>
                  <a:pt x="21279" y="7295"/>
                </a:lnTo>
                <a:lnTo>
                  <a:pt x="21146" y="6446"/>
                </a:lnTo>
                <a:lnTo>
                  <a:pt x="20995" y="5686"/>
                </a:lnTo>
                <a:lnTo>
                  <a:pt x="20958" y="5366"/>
                </a:lnTo>
                <a:lnTo>
                  <a:pt x="20958" y="5091"/>
                </a:lnTo>
                <a:lnTo>
                  <a:pt x="20958" y="4860"/>
                </a:lnTo>
                <a:lnTo>
                  <a:pt x="21033" y="4716"/>
                </a:lnTo>
                <a:lnTo>
                  <a:pt x="20637" y="4860"/>
                </a:lnTo>
                <a:lnTo>
                  <a:pt x="20127" y="4992"/>
                </a:lnTo>
                <a:lnTo>
                  <a:pt x="19617" y="5069"/>
                </a:lnTo>
                <a:lnTo>
                  <a:pt x="19032" y="5157"/>
                </a:lnTo>
                <a:lnTo>
                  <a:pt x="18465" y="5201"/>
                </a:lnTo>
                <a:lnTo>
                  <a:pt x="17842" y="5245"/>
                </a:lnTo>
                <a:lnTo>
                  <a:pt x="17219" y="5267"/>
                </a:lnTo>
                <a:lnTo>
                  <a:pt x="16615" y="5267"/>
                </a:lnTo>
                <a:lnTo>
                  <a:pt x="15992" y="5245"/>
                </a:lnTo>
                <a:lnTo>
                  <a:pt x="15369" y="5201"/>
                </a:lnTo>
                <a:lnTo>
                  <a:pt x="14840" y="5157"/>
                </a:lnTo>
                <a:lnTo>
                  <a:pt x="14293" y="5091"/>
                </a:lnTo>
                <a:lnTo>
                  <a:pt x="13783" y="5014"/>
                </a:lnTo>
                <a:lnTo>
                  <a:pt x="13386" y="4926"/>
                </a:lnTo>
                <a:lnTo>
                  <a:pt x="13027" y="4815"/>
                </a:lnTo>
                <a:lnTo>
                  <a:pt x="12725" y="4716"/>
                </a:lnTo>
                <a:lnTo>
                  <a:pt x="12480" y="4606"/>
                </a:lnTo>
                <a:lnTo>
                  <a:pt x="12291" y="4496"/>
                </a:lnTo>
                <a:lnTo>
                  <a:pt x="12197" y="4397"/>
                </a:lnTo>
                <a:lnTo>
                  <a:pt x="12083" y="4286"/>
                </a:lnTo>
                <a:lnTo>
                  <a:pt x="12046" y="4187"/>
                </a:lnTo>
                <a:lnTo>
                  <a:pt x="12008" y="4077"/>
                </a:lnTo>
                <a:lnTo>
                  <a:pt x="12046" y="3967"/>
                </a:lnTo>
                <a:lnTo>
                  <a:pt x="12121" y="3868"/>
                </a:lnTo>
                <a:lnTo>
                  <a:pt x="12197" y="3735"/>
                </a:lnTo>
                <a:lnTo>
                  <a:pt x="12291" y="3614"/>
                </a:lnTo>
                <a:lnTo>
                  <a:pt x="12442" y="3482"/>
                </a:lnTo>
                <a:lnTo>
                  <a:pt x="12631" y="3361"/>
                </a:lnTo>
                <a:lnTo>
                  <a:pt x="13065" y="3085"/>
                </a:lnTo>
                <a:lnTo>
                  <a:pt x="13537" y="2766"/>
                </a:lnTo>
                <a:lnTo>
                  <a:pt x="13783" y="2578"/>
                </a:lnTo>
                <a:lnTo>
                  <a:pt x="13934" y="2380"/>
                </a:lnTo>
                <a:lnTo>
                  <a:pt x="14028" y="2171"/>
                </a:lnTo>
                <a:lnTo>
                  <a:pt x="14104" y="1961"/>
                </a:lnTo>
                <a:lnTo>
                  <a:pt x="14104" y="1730"/>
                </a:lnTo>
                <a:lnTo>
                  <a:pt x="14066" y="1498"/>
                </a:lnTo>
                <a:lnTo>
                  <a:pt x="13972" y="1267"/>
                </a:lnTo>
                <a:lnTo>
                  <a:pt x="13820" y="1057"/>
                </a:lnTo>
                <a:lnTo>
                  <a:pt x="13594" y="837"/>
                </a:lnTo>
                <a:lnTo>
                  <a:pt x="13386" y="628"/>
                </a:lnTo>
                <a:lnTo>
                  <a:pt x="13103" y="462"/>
                </a:lnTo>
                <a:lnTo>
                  <a:pt x="12763" y="308"/>
                </a:lnTo>
                <a:lnTo>
                  <a:pt x="12404" y="187"/>
                </a:lnTo>
                <a:lnTo>
                  <a:pt x="12008" y="77"/>
                </a:lnTo>
                <a:lnTo>
                  <a:pt x="11574" y="33"/>
                </a:lnTo>
                <a:lnTo>
                  <a:pt x="11102" y="11"/>
                </a:lnTo>
                <a:lnTo>
                  <a:pt x="10667" y="11"/>
                </a:lnTo>
                <a:lnTo>
                  <a:pt x="10233" y="77"/>
                </a:lnTo>
                <a:lnTo>
                  <a:pt x="9837" y="187"/>
                </a:lnTo>
                <a:lnTo>
                  <a:pt x="9440" y="286"/>
                </a:lnTo>
                <a:lnTo>
                  <a:pt x="9062" y="462"/>
                </a:lnTo>
                <a:lnTo>
                  <a:pt x="8741" y="628"/>
                </a:lnTo>
                <a:lnTo>
                  <a:pt x="8458" y="815"/>
                </a:lnTo>
                <a:lnTo>
                  <a:pt x="8232" y="1035"/>
                </a:lnTo>
                <a:lnTo>
                  <a:pt x="8062" y="1245"/>
                </a:lnTo>
                <a:lnTo>
                  <a:pt x="7911" y="1476"/>
                </a:lnTo>
                <a:lnTo>
                  <a:pt x="7835" y="1708"/>
                </a:lnTo>
                <a:lnTo>
                  <a:pt x="7797" y="1961"/>
                </a:lnTo>
                <a:lnTo>
                  <a:pt x="7835" y="2193"/>
                </a:lnTo>
                <a:lnTo>
                  <a:pt x="7948" y="2402"/>
                </a:lnTo>
                <a:lnTo>
                  <a:pt x="8062" y="2534"/>
                </a:lnTo>
                <a:lnTo>
                  <a:pt x="8175" y="2644"/>
                </a:lnTo>
                <a:lnTo>
                  <a:pt x="8269" y="2744"/>
                </a:lnTo>
                <a:lnTo>
                  <a:pt x="8420" y="2832"/>
                </a:lnTo>
                <a:lnTo>
                  <a:pt x="8704" y="3019"/>
                </a:lnTo>
                <a:lnTo>
                  <a:pt x="8968" y="3206"/>
                </a:lnTo>
                <a:lnTo>
                  <a:pt x="9138" y="3405"/>
                </a:lnTo>
                <a:lnTo>
                  <a:pt x="9327" y="3570"/>
                </a:lnTo>
                <a:lnTo>
                  <a:pt x="9440" y="3735"/>
                </a:lnTo>
                <a:lnTo>
                  <a:pt x="9516" y="3890"/>
                </a:lnTo>
                <a:lnTo>
                  <a:pt x="9534" y="4033"/>
                </a:lnTo>
                <a:lnTo>
                  <a:pt x="9534" y="4165"/>
                </a:lnTo>
                <a:lnTo>
                  <a:pt x="9516" y="4286"/>
                </a:lnTo>
                <a:lnTo>
                  <a:pt x="9440" y="4397"/>
                </a:lnTo>
                <a:lnTo>
                  <a:pt x="9327" y="4496"/>
                </a:lnTo>
                <a:lnTo>
                  <a:pt x="9176" y="4562"/>
                </a:lnTo>
                <a:lnTo>
                  <a:pt x="9006" y="4628"/>
                </a:lnTo>
                <a:lnTo>
                  <a:pt x="8779" y="4694"/>
                </a:lnTo>
                <a:lnTo>
                  <a:pt x="8534" y="4716"/>
                </a:lnTo>
                <a:lnTo>
                  <a:pt x="8232" y="4716"/>
                </a:lnTo>
                <a:lnTo>
                  <a:pt x="7118" y="4738"/>
                </a:lnTo>
                <a:lnTo>
                  <a:pt x="5947" y="4771"/>
                </a:lnTo>
                <a:lnTo>
                  <a:pt x="4795" y="4815"/>
                </a:lnTo>
                <a:lnTo>
                  <a:pt x="3681" y="4860"/>
                </a:lnTo>
                <a:lnTo>
                  <a:pt x="2662" y="4882"/>
                </a:lnTo>
                <a:lnTo>
                  <a:pt x="1755" y="4882"/>
                </a:lnTo>
                <a:lnTo>
                  <a:pt x="1359" y="4860"/>
                </a:lnTo>
                <a:lnTo>
                  <a:pt x="981" y="4837"/>
                </a:lnTo>
                <a:lnTo>
                  <a:pt x="698" y="4771"/>
                </a:lnTo>
                <a:lnTo>
                  <a:pt x="453" y="4716"/>
                </a:lnTo>
                <a:lnTo>
                  <a:pt x="453" y="5322"/>
                </a:lnTo>
                <a:lnTo>
                  <a:pt x="453" y="6083"/>
                </a:lnTo>
                <a:lnTo>
                  <a:pt x="453" y="6909"/>
                </a:lnTo>
                <a:lnTo>
                  <a:pt x="453" y="7780"/>
                </a:lnTo>
                <a:lnTo>
                  <a:pt x="453" y="8606"/>
                </a:lnTo>
                <a:lnTo>
                  <a:pt x="453" y="9345"/>
                </a:lnTo>
                <a:lnTo>
                  <a:pt x="453" y="9918"/>
                </a:lnTo>
                <a:lnTo>
                  <a:pt x="453" y="10282"/>
                </a:lnTo>
                <a:lnTo>
                  <a:pt x="490" y="10381"/>
                </a:lnTo>
                <a:lnTo>
                  <a:pt x="547" y="10491"/>
                </a:lnTo>
                <a:lnTo>
                  <a:pt x="660" y="10590"/>
                </a:lnTo>
                <a:lnTo>
                  <a:pt x="811" y="10700"/>
                </a:lnTo>
                <a:lnTo>
                  <a:pt x="981" y="10811"/>
                </a:lnTo>
                <a:lnTo>
                  <a:pt x="1208" y="10888"/>
                </a:lnTo>
                <a:lnTo>
                  <a:pt x="1453" y="10954"/>
                </a:lnTo>
                <a:lnTo>
                  <a:pt x="1718" y="11020"/>
                </a:lnTo>
                <a:lnTo>
                  <a:pt x="1963" y="11064"/>
                </a:lnTo>
                <a:lnTo>
                  <a:pt x="2265" y="11086"/>
                </a:lnTo>
                <a:lnTo>
                  <a:pt x="2548" y="11064"/>
                </a:lnTo>
                <a:lnTo>
                  <a:pt x="2794" y="11042"/>
                </a:lnTo>
                <a:lnTo>
                  <a:pt x="3096" y="10976"/>
                </a:lnTo>
                <a:lnTo>
                  <a:pt x="3341" y="10888"/>
                </a:lnTo>
                <a:lnTo>
                  <a:pt x="3606" y="10766"/>
                </a:lnTo>
                <a:lnTo>
                  <a:pt x="3813" y="10590"/>
                </a:lnTo>
                <a:close/>
              </a:path>
            </a:pathLst>
          </a:custGeom>
          <a:gradFill rotWithShape="1">
            <a:gsLst>
              <a:gs pos="0">
                <a:schemeClr val="hlink"/>
              </a:gs>
              <a:gs pos="100000">
                <a:schemeClr val="hlink">
                  <a:gamma/>
                  <a:tint val="51373"/>
                  <a:invGamma/>
                </a:schemeClr>
              </a:gs>
            </a:gsLst>
            <a:lin ang="18900000" scaled="1"/>
          </a:gradFill>
          <a:ln w="57150">
            <a:solidFill>
              <a:srgbClr val="FFFFFF"/>
            </a:solidFill>
            <a:miter lim="800000"/>
          </a:ln>
          <a:effectLst>
            <a:outerShdw dist="135003" dir="2471156" algn="ctr" rotWithShape="0">
              <a:srgbClr val="000000">
                <a:alpha val="50000"/>
              </a:srgbClr>
            </a:outerShdw>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2" name="Puzzle1"/>
          <p:cNvSpPr>
            <a:spLocks noEditPoints="1" noChangeArrowheads="1"/>
          </p:cNvSpPr>
          <p:nvPr/>
        </p:nvSpPr>
        <p:spPr bwMode="gray">
          <a:xfrm>
            <a:off x="2273300" y="1955800"/>
            <a:ext cx="2855913" cy="1665288"/>
          </a:xfrm>
          <a:custGeom>
            <a:avLst/>
            <a:gdLst>
              <a:gd name="T0" fmla="*/ 16740 w 21600"/>
              <a:gd name="T1" fmla="*/ 21078 h 21600"/>
              <a:gd name="T2" fmla="*/ 16976 w 21600"/>
              <a:gd name="T3" fmla="*/ 521 h 21600"/>
              <a:gd name="T4" fmla="*/ 4725 w 21600"/>
              <a:gd name="T5" fmla="*/ 856 h 21600"/>
              <a:gd name="T6" fmla="*/ 5040 w 21600"/>
              <a:gd name="T7" fmla="*/ 21004 h 21600"/>
              <a:gd name="T8" fmla="*/ 10811 w 21600"/>
              <a:gd name="T9" fmla="*/ 12885 h 21600"/>
              <a:gd name="T10" fmla="*/ 10845 w 21600"/>
              <a:gd name="T11" fmla="*/ 8714 h 21600"/>
              <a:gd name="T12" fmla="*/ 21600 w 21600"/>
              <a:gd name="T13" fmla="*/ 10000 h 21600"/>
              <a:gd name="T14" fmla="*/ 56 w 21600"/>
              <a:gd name="T15" fmla="*/ 10000 h 21600"/>
              <a:gd name="T16" fmla="*/ 6086 w 21600"/>
              <a:gd name="T17" fmla="*/ 2569 h 21600"/>
              <a:gd name="T18" fmla="*/ 16132 w 21600"/>
              <a:gd name="T19" fmla="*/ 19552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0" y="20836"/>
                </a:moveTo>
                <a:lnTo>
                  <a:pt x="9528" y="20836"/>
                </a:lnTo>
                <a:lnTo>
                  <a:pt x="9686" y="20762"/>
                </a:lnTo>
                <a:lnTo>
                  <a:pt x="9810" y="20687"/>
                </a:lnTo>
                <a:lnTo>
                  <a:pt x="9922" y="20575"/>
                </a:lnTo>
                <a:lnTo>
                  <a:pt x="10012" y="20426"/>
                </a:lnTo>
                <a:lnTo>
                  <a:pt x="10068" y="20296"/>
                </a:lnTo>
                <a:lnTo>
                  <a:pt x="10113" y="20110"/>
                </a:lnTo>
                <a:lnTo>
                  <a:pt x="10136" y="19905"/>
                </a:lnTo>
                <a:lnTo>
                  <a:pt x="10136" y="19682"/>
                </a:lnTo>
                <a:lnTo>
                  <a:pt x="10113" y="19440"/>
                </a:lnTo>
                <a:lnTo>
                  <a:pt x="10068" y="19142"/>
                </a:lnTo>
                <a:lnTo>
                  <a:pt x="10012" y="18900"/>
                </a:lnTo>
                <a:lnTo>
                  <a:pt x="9900" y="18620"/>
                </a:lnTo>
                <a:lnTo>
                  <a:pt x="9787" y="18285"/>
                </a:lnTo>
                <a:lnTo>
                  <a:pt x="9641" y="17968"/>
                </a:lnTo>
                <a:lnTo>
                  <a:pt x="9472" y="17652"/>
                </a:lnTo>
                <a:lnTo>
                  <a:pt x="9382" y="17466"/>
                </a:lnTo>
                <a:lnTo>
                  <a:pt x="9315" y="17298"/>
                </a:lnTo>
                <a:lnTo>
                  <a:pt x="9258" y="17112"/>
                </a:lnTo>
                <a:lnTo>
                  <a:pt x="9191" y="16926"/>
                </a:lnTo>
                <a:lnTo>
                  <a:pt x="9123" y="16535"/>
                </a:lnTo>
                <a:lnTo>
                  <a:pt x="9101" y="16144"/>
                </a:lnTo>
                <a:lnTo>
                  <a:pt x="9101" y="15753"/>
                </a:lnTo>
                <a:lnTo>
                  <a:pt x="9168" y="15362"/>
                </a:lnTo>
                <a:lnTo>
                  <a:pt x="9236" y="14971"/>
                </a:lnTo>
                <a:lnTo>
                  <a:pt x="9360" y="14580"/>
                </a:lnTo>
                <a:lnTo>
                  <a:pt x="9495" y="14244"/>
                </a:lnTo>
                <a:lnTo>
                  <a:pt x="9663" y="13891"/>
                </a:lnTo>
                <a:lnTo>
                  <a:pt x="9855" y="13611"/>
                </a:lnTo>
                <a:lnTo>
                  <a:pt x="10068" y="13351"/>
                </a:lnTo>
                <a:lnTo>
                  <a:pt x="10293" y="13146"/>
                </a:lnTo>
                <a:lnTo>
                  <a:pt x="10552" y="12997"/>
                </a:lnTo>
                <a:lnTo>
                  <a:pt x="10811" y="12885"/>
                </a:lnTo>
                <a:lnTo>
                  <a:pt x="11069" y="12866"/>
                </a:lnTo>
                <a:lnTo>
                  <a:pt x="11351" y="12885"/>
                </a:lnTo>
                <a:lnTo>
                  <a:pt x="11610" y="12997"/>
                </a:lnTo>
                <a:lnTo>
                  <a:pt x="11846" y="13183"/>
                </a:lnTo>
                <a:lnTo>
                  <a:pt x="12060" y="13388"/>
                </a:lnTo>
                <a:lnTo>
                  <a:pt x="12251" y="13648"/>
                </a:lnTo>
                <a:lnTo>
                  <a:pt x="12419" y="13928"/>
                </a:lnTo>
                <a:lnTo>
                  <a:pt x="12555" y="14244"/>
                </a:lnTo>
                <a:lnTo>
                  <a:pt x="12690" y="14617"/>
                </a:lnTo>
                <a:lnTo>
                  <a:pt x="12768" y="15008"/>
                </a:lnTo>
                <a:lnTo>
                  <a:pt x="12836" y="15399"/>
                </a:lnTo>
                <a:lnTo>
                  <a:pt x="12858" y="15753"/>
                </a:lnTo>
                <a:lnTo>
                  <a:pt x="12858" y="16144"/>
                </a:lnTo>
                <a:lnTo>
                  <a:pt x="12813" y="16535"/>
                </a:lnTo>
                <a:lnTo>
                  <a:pt x="12746" y="16888"/>
                </a:lnTo>
                <a:lnTo>
                  <a:pt x="12667" y="17224"/>
                </a:lnTo>
                <a:lnTo>
                  <a:pt x="12510" y="17503"/>
                </a:lnTo>
                <a:lnTo>
                  <a:pt x="12228" y="18043"/>
                </a:lnTo>
                <a:lnTo>
                  <a:pt x="11970" y="18546"/>
                </a:lnTo>
                <a:lnTo>
                  <a:pt x="11868" y="18751"/>
                </a:lnTo>
                <a:lnTo>
                  <a:pt x="11778" y="18974"/>
                </a:lnTo>
                <a:lnTo>
                  <a:pt x="11711" y="19179"/>
                </a:lnTo>
                <a:lnTo>
                  <a:pt x="11666" y="19365"/>
                </a:lnTo>
                <a:lnTo>
                  <a:pt x="11632" y="19570"/>
                </a:lnTo>
                <a:lnTo>
                  <a:pt x="11632" y="19756"/>
                </a:lnTo>
                <a:lnTo>
                  <a:pt x="11632" y="19942"/>
                </a:lnTo>
                <a:lnTo>
                  <a:pt x="11643" y="20110"/>
                </a:lnTo>
                <a:lnTo>
                  <a:pt x="11711" y="20296"/>
                </a:lnTo>
                <a:lnTo>
                  <a:pt x="11801" y="20464"/>
                </a:lnTo>
                <a:lnTo>
                  <a:pt x="11891" y="20650"/>
                </a:lnTo>
                <a:lnTo>
                  <a:pt x="12037" y="20836"/>
                </a:lnTo>
                <a:lnTo>
                  <a:pt x="12206" y="21004"/>
                </a:lnTo>
                <a:lnTo>
                  <a:pt x="12419" y="21190"/>
                </a:lnTo>
                <a:lnTo>
                  <a:pt x="12667" y="21320"/>
                </a:lnTo>
                <a:lnTo>
                  <a:pt x="12960" y="21432"/>
                </a:lnTo>
                <a:lnTo>
                  <a:pt x="13286" y="21544"/>
                </a:lnTo>
                <a:lnTo>
                  <a:pt x="13612" y="21655"/>
                </a:lnTo>
                <a:lnTo>
                  <a:pt x="13983" y="21693"/>
                </a:lnTo>
                <a:lnTo>
                  <a:pt x="14343" y="21730"/>
                </a:lnTo>
                <a:lnTo>
                  <a:pt x="14715" y="21730"/>
                </a:lnTo>
                <a:lnTo>
                  <a:pt x="15075" y="21730"/>
                </a:lnTo>
                <a:lnTo>
                  <a:pt x="15446" y="21655"/>
                </a:lnTo>
                <a:lnTo>
                  <a:pt x="15794" y="21581"/>
                </a:lnTo>
                <a:lnTo>
                  <a:pt x="16132" y="21432"/>
                </a:lnTo>
                <a:lnTo>
                  <a:pt x="16458" y="21302"/>
                </a:lnTo>
                <a:lnTo>
                  <a:pt x="16740" y="21078"/>
                </a:lnTo>
                <a:lnTo>
                  <a:pt x="16976" y="20836"/>
                </a:lnTo>
                <a:lnTo>
                  <a:pt x="17043" y="20650"/>
                </a:lnTo>
                <a:lnTo>
                  <a:pt x="17088" y="20426"/>
                </a:lnTo>
                <a:lnTo>
                  <a:pt x="17133" y="20222"/>
                </a:lnTo>
                <a:lnTo>
                  <a:pt x="17156" y="19980"/>
                </a:lnTo>
                <a:lnTo>
                  <a:pt x="17167" y="19477"/>
                </a:lnTo>
                <a:lnTo>
                  <a:pt x="17167" y="18974"/>
                </a:lnTo>
                <a:lnTo>
                  <a:pt x="17156" y="18397"/>
                </a:lnTo>
                <a:lnTo>
                  <a:pt x="17111" y="17820"/>
                </a:lnTo>
                <a:lnTo>
                  <a:pt x="17066" y="17261"/>
                </a:lnTo>
                <a:lnTo>
                  <a:pt x="16998" y="16646"/>
                </a:lnTo>
                <a:lnTo>
                  <a:pt x="16852" y="15511"/>
                </a:lnTo>
                <a:lnTo>
                  <a:pt x="16740" y="14393"/>
                </a:lnTo>
                <a:lnTo>
                  <a:pt x="16717" y="13928"/>
                </a:lnTo>
                <a:lnTo>
                  <a:pt x="16695" y="13462"/>
                </a:lnTo>
                <a:lnTo>
                  <a:pt x="16717" y="13071"/>
                </a:lnTo>
                <a:lnTo>
                  <a:pt x="16785" y="12755"/>
                </a:lnTo>
                <a:lnTo>
                  <a:pt x="16852" y="12419"/>
                </a:lnTo>
                <a:lnTo>
                  <a:pt x="16953" y="12140"/>
                </a:lnTo>
                <a:lnTo>
                  <a:pt x="17088" y="11898"/>
                </a:lnTo>
                <a:lnTo>
                  <a:pt x="17212" y="11675"/>
                </a:lnTo>
                <a:lnTo>
                  <a:pt x="17370" y="11470"/>
                </a:lnTo>
                <a:lnTo>
                  <a:pt x="17516" y="11284"/>
                </a:lnTo>
                <a:lnTo>
                  <a:pt x="17696" y="11135"/>
                </a:lnTo>
                <a:lnTo>
                  <a:pt x="17865" y="11042"/>
                </a:lnTo>
                <a:lnTo>
                  <a:pt x="18033" y="10930"/>
                </a:lnTo>
                <a:lnTo>
                  <a:pt x="18213" y="10893"/>
                </a:lnTo>
                <a:lnTo>
                  <a:pt x="18382" y="10893"/>
                </a:lnTo>
                <a:lnTo>
                  <a:pt x="18551" y="10967"/>
                </a:lnTo>
                <a:lnTo>
                  <a:pt x="18708" y="11042"/>
                </a:lnTo>
                <a:lnTo>
                  <a:pt x="18855" y="11172"/>
                </a:lnTo>
                <a:lnTo>
                  <a:pt x="19012" y="11358"/>
                </a:lnTo>
                <a:lnTo>
                  <a:pt x="19136" y="11600"/>
                </a:lnTo>
                <a:lnTo>
                  <a:pt x="19271" y="11861"/>
                </a:lnTo>
                <a:lnTo>
                  <a:pt x="19440" y="12028"/>
                </a:lnTo>
                <a:lnTo>
                  <a:pt x="19608" y="12177"/>
                </a:lnTo>
                <a:lnTo>
                  <a:pt x="19822" y="12289"/>
                </a:lnTo>
                <a:lnTo>
                  <a:pt x="20025" y="12289"/>
                </a:lnTo>
                <a:lnTo>
                  <a:pt x="20238" y="12289"/>
                </a:lnTo>
                <a:lnTo>
                  <a:pt x="20452" y="12215"/>
                </a:lnTo>
                <a:lnTo>
                  <a:pt x="20643" y="12103"/>
                </a:lnTo>
                <a:lnTo>
                  <a:pt x="20846" y="11973"/>
                </a:lnTo>
                <a:lnTo>
                  <a:pt x="21037" y="11786"/>
                </a:lnTo>
                <a:lnTo>
                  <a:pt x="21206" y="11563"/>
                </a:lnTo>
                <a:lnTo>
                  <a:pt x="21363" y="11321"/>
                </a:lnTo>
                <a:lnTo>
                  <a:pt x="21465" y="11079"/>
                </a:lnTo>
                <a:lnTo>
                  <a:pt x="21577" y="10744"/>
                </a:lnTo>
                <a:lnTo>
                  <a:pt x="21622" y="10427"/>
                </a:lnTo>
                <a:lnTo>
                  <a:pt x="21645" y="10111"/>
                </a:lnTo>
                <a:lnTo>
                  <a:pt x="21622" y="9608"/>
                </a:lnTo>
                <a:lnTo>
                  <a:pt x="21577" y="9142"/>
                </a:lnTo>
                <a:lnTo>
                  <a:pt x="21465" y="8751"/>
                </a:lnTo>
                <a:lnTo>
                  <a:pt x="21363" y="8397"/>
                </a:lnTo>
                <a:lnTo>
                  <a:pt x="21206" y="8062"/>
                </a:lnTo>
                <a:lnTo>
                  <a:pt x="21037" y="7820"/>
                </a:lnTo>
                <a:lnTo>
                  <a:pt x="20846" y="7597"/>
                </a:lnTo>
                <a:lnTo>
                  <a:pt x="20643" y="7429"/>
                </a:lnTo>
                <a:lnTo>
                  <a:pt x="20452" y="7317"/>
                </a:lnTo>
                <a:lnTo>
                  <a:pt x="20238" y="7206"/>
                </a:lnTo>
                <a:lnTo>
                  <a:pt x="20025" y="7168"/>
                </a:lnTo>
                <a:lnTo>
                  <a:pt x="19822" y="7206"/>
                </a:lnTo>
                <a:lnTo>
                  <a:pt x="19608" y="7243"/>
                </a:lnTo>
                <a:lnTo>
                  <a:pt x="19440" y="7355"/>
                </a:lnTo>
                <a:lnTo>
                  <a:pt x="19271" y="7504"/>
                </a:lnTo>
                <a:lnTo>
                  <a:pt x="19136" y="7708"/>
                </a:lnTo>
                <a:lnTo>
                  <a:pt x="19012" y="7895"/>
                </a:lnTo>
                <a:lnTo>
                  <a:pt x="18832" y="8025"/>
                </a:lnTo>
                <a:lnTo>
                  <a:pt x="18663" y="8174"/>
                </a:lnTo>
                <a:lnTo>
                  <a:pt x="18472" y="8248"/>
                </a:lnTo>
                <a:lnTo>
                  <a:pt x="18270" y="8286"/>
                </a:lnTo>
                <a:lnTo>
                  <a:pt x="18078" y="8323"/>
                </a:lnTo>
                <a:lnTo>
                  <a:pt x="17887" y="8323"/>
                </a:lnTo>
                <a:lnTo>
                  <a:pt x="17696" y="8248"/>
                </a:lnTo>
                <a:lnTo>
                  <a:pt x="17493" y="8174"/>
                </a:lnTo>
                <a:lnTo>
                  <a:pt x="17302" y="8062"/>
                </a:lnTo>
                <a:lnTo>
                  <a:pt x="17133" y="7969"/>
                </a:lnTo>
                <a:lnTo>
                  <a:pt x="16976" y="7783"/>
                </a:lnTo>
                <a:lnTo>
                  <a:pt x="16852" y="7597"/>
                </a:lnTo>
                <a:lnTo>
                  <a:pt x="16740" y="7429"/>
                </a:lnTo>
                <a:lnTo>
                  <a:pt x="16672" y="7168"/>
                </a:lnTo>
                <a:lnTo>
                  <a:pt x="16638" y="6926"/>
                </a:lnTo>
                <a:lnTo>
                  <a:pt x="16616" y="6498"/>
                </a:lnTo>
                <a:lnTo>
                  <a:pt x="16616" y="5772"/>
                </a:lnTo>
                <a:lnTo>
                  <a:pt x="16650" y="4915"/>
                </a:lnTo>
                <a:lnTo>
                  <a:pt x="16695" y="3928"/>
                </a:lnTo>
                <a:lnTo>
                  <a:pt x="16762" y="2960"/>
                </a:lnTo>
                <a:lnTo>
                  <a:pt x="16830" y="1992"/>
                </a:lnTo>
                <a:lnTo>
                  <a:pt x="16908" y="1173"/>
                </a:lnTo>
                <a:lnTo>
                  <a:pt x="16976" y="521"/>
                </a:lnTo>
                <a:lnTo>
                  <a:pt x="16953" y="521"/>
                </a:lnTo>
                <a:lnTo>
                  <a:pt x="16931" y="521"/>
                </a:lnTo>
                <a:lnTo>
                  <a:pt x="16267" y="484"/>
                </a:lnTo>
                <a:lnTo>
                  <a:pt x="15637" y="428"/>
                </a:lnTo>
                <a:lnTo>
                  <a:pt x="15063" y="353"/>
                </a:lnTo>
                <a:lnTo>
                  <a:pt x="14523" y="279"/>
                </a:lnTo>
                <a:lnTo>
                  <a:pt x="14040" y="167"/>
                </a:lnTo>
                <a:lnTo>
                  <a:pt x="13635" y="93"/>
                </a:lnTo>
                <a:lnTo>
                  <a:pt x="13331" y="18"/>
                </a:lnTo>
                <a:lnTo>
                  <a:pt x="13117" y="18"/>
                </a:lnTo>
                <a:lnTo>
                  <a:pt x="12982" y="18"/>
                </a:lnTo>
                <a:lnTo>
                  <a:pt x="12858" y="130"/>
                </a:lnTo>
                <a:lnTo>
                  <a:pt x="12723" y="279"/>
                </a:lnTo>
                <a:lnTo>
                  <a:pt x="12622" y="446"/>
                </a:lnTo>
                <a:lnTo>
                  <a:pt x="12510" y="670"/>
                </a:lnTo>
                <a:lnTo>
                  <a:pt x="12419" y="912"/>
                </a:lnTo>
                <a:lnTo>
                  <a:pt x="12363" y="1210"/>
                </a:lnTo>
                <a:lnTo>
                  <a:pt x="12318" y="1526"/>
                </a:lnTo>
                <a:lnTo>
                  <a:pt x="12273" y="1843"/>
                </a:lnTo>
                <a:lnTo>
                  <a:pt x="12251" y="2215"/>
                </a:lnTo>
                <a:lnTo>
                  <a:pt x="12273" y="2532"/>
                </a:lnTo>
                <a:lnTo>
                  <a:pt x="12318" y="2886"/>
                </a:lnTo>
                <a:lnTo>
                  <a:pt x="12386" y="3240"/>
                </a:lnTo>
                <a:lnTo>
                  <a:pt x="12464" y="3556"/>
                </a:lnTo>
                <a:lnTo>
                  <a:pt x="12577" y="3891"/>
                </a:lnTo>
                <a:lnTo>
                  <a:pt x="12746" y="4171"/>
                </a:lnTo>
                <a:lnTo>
                  <a:pt x="12926" y="4487"/>
                </a:lnTo>
                <a:lnTo>
                  <a:pt x="13050" y="4860"/>
                </a:lnTo>
                <a:lnTo>
                  <a:pt x="13162" y="5251"/>
                </a:lnTo>
                <a:lnTo>
                  <a:pt x="13218" y="5604"/>
                </a:lnTo>
                <a:lnTo>
                  <a:pt x="13263" y="5995"/>
                </a:lnTo>
                <a:lnTo>
                  <a:pt x="13241" y="6386"/>
                </a:lnTo>
                <a:lnTo>
                  <a:pt x="13218" y="6740"/>
                </a:lnTo>
                <a:lnTo>
                  <a:pt x="13139" y="7094"/>
                </a:lnTo>
                <a:lnTo>
                  <a:pt x="13050" y="7429"/>
                </a:lnTo>
                <a:lnTo>
                  <a:pt x="12903" y="7746"/>
                </a:lnTo>
                <a:lnTo>
                  <a:pt x="12723" y="8025"/>
                </a:lnTo>
                <a:lnTo>
                  <a:pt x="12532" y="8286"/>
                </a:lnTo>
                <a:lnTo>
                  <a:pt x="12318" y="8491"/>
                </a:lnTo>
                <a:lnTo>
                  <a:pt x="12060" y="8677"/>
                </a:lnTo>
                <a:lnTo>
                  <a:pt x="11756" y="8788"/>
                </a:lnTo>
                <a:lnTo>
                  <a:pt x="11452" y="8826"/>
                </a:lnTo>
                <a:lnTo>
                  <a:pt x="11283" y="8826"/>
                </a:lnTo>
                <a:lnTo>
                  <a:pt x="11126" y="8826"/>
                </a:lnTo>
                <a:lnTo>
                  <a:pt x="11002" y="8788"/>
                </a:lnTo>
                <a:lnTo>
                  <a:pt x="10845" y="8714"/>
                </a:lnTo>
                <a:lnTo>
                  <a:pt x="10721" y="8640"/>
                </a:lnTo>
                <a:lnTo>
                  <a:pt x="10608" y="8565"/>
                </a:lnTo>
                <a:lnTo>
                  <a:pt x="10485" y="8453"/>
                </a:lnTo>
                <a:lnTo>
                  <a:pt x="10372" y="8323"/>
                </a:lnTo>
                <a:lnTo>
                  <a:pt x="10181" y="8062"/>
                </a:lnTo>
                <a:lnTo>
                  <a:pt x="10035" y="7746"/>
                </a:lnTo>
                <a:lnTo>
                  <a:pt x="9900" y="7392"/>
                </a:lnTo>
                <a:lnTo>
                  <a:pt x="9787" y="7001"/>
                </a:lnTo>
                <a:lnTo>
                  <a:pt x="9731" y="6610"/>
                </a:lnTo>
                <a:lnTo>
                  <a:pt x="9686" y="6219"/>
                </a:lnTo>
                <a:lnTo>
                  <a:pt x="9663" y="5772"/>
                </a:lnTo>
                <a:lnTo>
                  <a:pt x="9686" y="5381"/>
                </a:lnTo>
                <a:lnTo>
                  <a:pt x="9753" y="4990"/>
                </a:lnTo>
                <a:lnTo>
                  <a:pt x="9832" y="4636"/>
                </a:lnTo>
                <a:lnTo>
                  <a:pt x="9945" y="4320"/>
                </a:lnTo>
                <a:lnTo>
                  <a:pt x="10068" y="4022"/>
                </a:lnTo>
                <a:lnTo>
                  <a:pt x="10203" y="3817"/>
                </a:lnTo>
                <a:lnTo>
                  <a:pt x="10316" y="3593"/>
                </a:lnTo>
                <a:lnTo>
                  <a:pt x="10395" y="3351"/>
                </a:lnTo>
                <a:lnTo>
                  <a:pt x="10462" y="3109"/>
                </a:lnTo>
                <a:lnTo>
                  <a:pt x="10507" y="2848"/>
                </a:lnTo>
                <a:lnTo>
                  <a:pt x="10530" y="2606"/>
                </a:lnTo>
                <a:lnTo>
                  <a:pt x="10507" y="2346"/>
                </a:lnTo>
                <a:lnTo>
                  <a:pt x="10462" y="2141"/>
                </a:lnTo>
                <a:lnTo>
                  <a:pt x="10395" y="1880"/>
                </a:lnTo>
                <a:lnTo>
                  <a:pt x="10293" y="1638"/>
                </a:lnTo>
                <a:lnTo>
                  <a:pt x="10158" y="1415"/>
                </a:lnTo>
                <a:lnTo>
                  <a:pt x="9967" y="1210"/>
                </a:lnTo>
                <a:lnTo>
                  <a:pt x="9753" y="986"/>
                </a:lnTo>
                <a:lnTo>
                  <a:pt x="9495" y="819"/>
                </a:lnTo>
                <a:lnTo>
                  <a:pt x="9191" y="670"/>
                </a:lnTo>
                <a:lnTo>
                  <a:pt x="8842" y="521"/>
                </a:lnTo>
                <a:lnTo>
                  <a:pt x="8471" y="446"/>
                </a:lnTo>
                <a:lnTo>
                  <a:pt x="7998" y="428"/>
                </a:lnTo>
                <a:lnTo>
                  <a:pt x="7413" y="428"/>
                </a:lnTo>
                <a:lnTo>
                  <a:pt x="6817" y="446"/>
                </a:lnTo>
                <a:lnTo>
                  <a:pt x="6187" y="521"/>
                </a:lnTo>
                <a:lnTo>
                  <a:pt x="5602" y="633"/>
                </a:lnTo>
                <a:lnTo>
                  <a:pt x="5107" y="744"/>
                </a:lnTo>
                <a:lnTo>
                  <a:pt x="4725" y="856"/>
                </a:lnTo>
                <a:lnTo>
                  <a:pt x="4848" y="1564"/>
                </a:lnTo>
                <a:lnTo>
                  <a:pt x="5028" y="2495"/>
                </a:lnTo>
                <a:lnTo>
                  <a:pt x="5175" y="3556"/>
                </a:lnTo>
                <a:lnTo>
                  <a:pt x="5298" y="4673"/>
                </a:lnTo>
                <a:lnTo>
                  <a:pt x="5343" y="5213"/>
                </a:lnTo>
                <a:lnTo>
                  <a:pt x="5388" y="5753"/>
                </a:lnTo>
                <a:lnTo>
                  <a:pt x="5411" y="6275"/>
                </a:lnTo>
                <a:lnTo>
                  <a:pt x="5411" y="6740"/>
                </a:lnTo>
                <a:lnTo>
                  <a:pt x="5366" y="7168"/>
                </a:lnTo>
                <a:lnTo>
                  <a:pt x="5321" y="7541"/>
                </a:lnTo>
                <a:lnTo>
                  <a:pt x="5287" y="7708"/>
                </a:lnTo>
                <a:lnTo>
                  <a:pt x="5242" y="7857"/>
                </a:lnTo>
                <a:lnTo>
                  <a:pt x="5197" y="7969"/>
                </a:lnTo>
                <a:lnTo>
                  <a:pt x="5130" y="8062"/>
                </a:lnTo>
                <a:lnTo>
                  <a:pt x="5006" y="8248"/>
                </a:lnTo>
                <a:lnTo>
                  <a:pt x="4848" y="8397"/>
                </a:lnTo>
                <a:lnTo>
                  <a:pt x="4725" y="8528"/>
                </a:lnTo>
                <a:lnTo>
                  <a:pt x="4567" y="8640"/>
                </a:lnTo>
                <a:lnTo>
                  <a:pt x="4421" y="8714"/>
                </a:lnTo>
                <a:lnTo>
                  <a:pt x="4263" y="8751"/>
                </a:lnTo>
                <a:lnTo>
                  <a:pt x="4095" y="8788"/>
                </a:lnTo>
                <a:lnTo>
                  <a:pt x="3948" y="8788"/>
                </a:lnTo>
                <a:lnTo>
                  <a:pt x="3791" y="8751"/>
                </a:lnTo>
                <a:lnTo>
                  <a:pt x="3667" y="8714"/>
                </a:lnTo>
                <a:lnTo>
                  <a:pt x="3510" y="8677"/>
                </a:lnTo>
                <a:lnTo>
                  <a:pt x="3386" y="8602"/>
                </a:lnTo>
                <a:lnTo>
                  <a:pt x="3251" y="8491"/>
                </a:lnTo>
                <a:lnTo>
                  <a:pt x="3127" y="8360"/>
                </a:lnTo>
                <a:lnTo>
                  <a:pt x="3015" y="8248"/>
                </a:lnTo>
                <a:lnTo>
                  <a:pt x="2925" y="8062"/>
                </a:lnTo>
                <a:lnTo>
                  <a:pt x="2778" y="7857"/>
                </a:lnTo>
                <a:lnTo>
                  <a:pt x="2610" y="7671"/>
                </a:lnTo>
                <a:lnTo>
                  <a:pt x="2407" y="7541"/>
                </a:lnTo>
                <a:lnTo>
                  <a:pt x="2171" y="7466"/>
                </a:lnTo>
                <a:lnTo>
                  <a:pt x="1957" y="7429"/>
                </a:lnTo>
                <a:lnTo>
                  <a:pt x="1698" y="7429"/>
                </a:lnTo>
                <a:lnTo>
                  <a:pt x="1462" y="7466"/>
                </a:lnTo>
                <a:lnTo>
                  <a:pt x="1226" y="7559"/>
                </a:lnTo>
                <a:lnTo>
                  <a:pt x="989" y="7708"/>
                </a:lnTo>
                <a:lnTo>
                  <a:pt x="776" y="7932"/>
                </a:lnTo>
                <a:lnTo>
                  <a:pt x="551" y="8211"/>
                </a:lnTo>
                <a:lnTo>
                  <a:pt x="382" y="8528"/>
                </a:lnTo>
                <a:lnTo>
                  <a:pt x="315" y="8714"/>
                </a:lnTo>
                <a:lnTo>
                  <a:pt x="236" y="8919"/>
                </a:lnTo>
                <a:lnTo>
                  <a:pt x="191" y="9142"/>
                </a:lnTo>
                <a:lnTo>
                  <a:pt x="123" y="9347"/>
                </a:lnTo>
                <a:lnTo>
                  <a:pt x="78" y="9608"/>
                </a:lnTo>
                <a:lnTo>
                  <a:pt x="56" y="9887"/>
                </a:lnTo>
                <a:lnTo>
                  <a:pt x="33" y="10185"/>
                </a:lnTo>
                <a:lnTo>
                  <a:pt x="33" y="10464"/>
                </a:lnTo>
                <a:lnTo>
                  <a:pt x="33" y="10706"/>
                </a:lnTo>
                <a:lnTo>
                  <a:pt x="56" y="10967"/>
                </a:lnTo>
                <a:lnTo>
                  <a:pt x="78" y="11172"/>
                </a:lnTo>
                <a:lnTo>
                  <a:pt x="123" y="11395"/>
                </a:lnTo>
                <a:lnTo>
                  <a:pt x="168" y="11600"/>
                </a:lnTo>
                <a:lnTo>
                  <a:pt x="236" y="11786"/>
                </a:lnTo>
                <a:lnTo>
                  <a:pt x="292" y="11973"/>
                </a:lnTo>
                <a:lnTo>
                  <a:pt x="382" y="12140"/>
                </a:lnTo>
                <a:lnTo>
                  <a:pt x="540" y="12419"/>
                </a:lnTo>
                <a:lnTo>
                  <a:pt x="731" y="12680"/>
                </a:lnTo>
                <a:lnTo>
                  <a:pt x="944" y="12866"/>
                </a:lnTo>
                <a:lnTo>
                  <a:pt x="1158" y="12997"/>
                </a:lnTo>
                <a:lnTo>
                  <a:pt x="1395" y="13108"/>
                </a:lnTo>
                <a:lnTo>
                  <a:pt x="1608" y="13183"/>
                </a:lnTo>
                <a:lnTo>
                  <a:pt x="1856" y="13183"/>
                </a:lnTo>
                <a:lnTo>
                  <a:pt x="2070" y="13146"/>
                </a:lnTo>
                <a:lnTo>
                  <a:pt x="2261" y="13071"/>
                </a:lnTo>
                <a:lnTo>
                  <a:pt x="2430" y="12960"/>
                </a:lnTo>
                <a:lnTo>
                  <a:pt x="2587" y="12792"/>
                </a:lnTo>
                <a:lnTo>
                  <a:pt x="2688" y="12606"/>
                </a:lnTo>
                <a:lnTo>
                  <a:pt x="2801" y="12419"/>
                </a:lnTo>
                <a:lnTo>
                  <a:pt x="2925" y="12289"/>
                </a:lnTo>
                <a:lnTo>
                  <a:pt x="3082" y="12177"/>
                </a:lnTo>
                <a:lnTo>
                  <a:pt x="3228" y="12103"/>
                </a:lnTo>
                <a:lnTo>
                  <a:pt x="3408" y="12103"/>
                </a:lnTo>
                <a:lnTo>
                  <a:pt x="3577" y="12103"/>
                </a:lnTo>
                <a:lnTo>
                  <a:pt x="3723" y="12177"/>
                </a:lnTo>
                <a:lnTo>
                  <a:pt x="3903" y="12252"/>
                </a:lnTo>
                <a:lnTo>
                  <a:pt x="4072" y="12364"/>
                </a:lnTo>
                <a:lnTo>
                  <a:pt x="4230" y="12494"/>
                </a:lnTo>
                <a:lnTo>
                  <a:pt x="4353" y="12643"/>
                </a:lnTo>
                <a:lnTo>
                  <a:pt x="4488" y="12829"/>
                </a:lnTo>
                <a:lnTo>
                  <a:pt x="4567" y="13034"/>
                </a:lnTo>
                <a:lnTo>
                  <a:pt x="4657" y="13257"/>
                </a:lnTo>
                <a:lnTo>
                  <a:pt x="4702" y="13462"/>
                </a:lnTo>
                <a:lnTo>
                  <a:pt x="4725" y="13686"/>
                </a:lnTo>
                <a:lnTo>
                  <a:pt x="4702" y="14282"/>
                </a:lnTo>
                <a:lnTo>
                  <a:pt x="4657" y="15045"/>
                </a:lnTo>
                <a:lnTo>
                  <a:pt x="4612" y="15976"/>
                </a:lnTo>
                <a:lnTo>
                  <a:pt x="4590" y="16926"/>
                </a:lnTo>
                <a:lnTo>
                  <a:pt x="4567" y="17968"/>
                </a:lnTo>
                <a:lnTo>
                  <a:pt x="4567" y="19011"/>
                </a:lnTo>
                <a:lnTo>
                  <a:pt x="4590" y="19514"/>
                </a:lnTo>
                <a:lnTo>
                  <a:pt x="4612" y="19980"/>
                </a:lnTo>
                <a:lnTo>
                  <a:pt x="4657" y="20426"/>
                </a:lnTo>
                <a:lnTo>
                  <a:pt x="4725" y="20836"/>
                </a:lnTo>
                <a:lnTo>
                  <a:pt x="4848" y="20929"/>
                </a:lnTo>
                <a:lnTo>
                  <a:pt x="5040" y="21004"/>
                </a:lnTo>
                <a:lnTo>
                  <a:pt x="5265" y="21078"/>
                </a:lnTo>
                <a:lnTo>
                  <a:pt x="5478" y="21115"/>
                </a:lnTo>
                <a:lnTo>
                  <a:pt x="6041" y="21115"/>
                </a:lnTo>
                <a:lnTo>
                  <a:pt x="6637" y="21078"/>
                </a:lnTo>
                <a:lnTo>
                  <a:pt x="7312" y="21004"/>
                </a:lnTo>
                <a:lnTo>
                  <a:pt x="7998" y="20929"/>
                </a:lnTo>
                <a:lnTo>
                  <a:pt x="8696" y="20855"/>
                </a:lnTo>
                <a:lnTo>
                  <a:pt x="9360" y="20836"/>
                </a:lnTo>
                <a:close/>
              </a:path>
            </a:pathLst>
          </a:custGeom>
          <a:gradFill rotWithShape="1">
            <a:gsLst>
              <a:gs pos="0">
                <a:schemeClr val="folHlink"/>
              </a:gs>
              <a:gs pos="100000">
                <a:schemeClr val="folHlink">
                  <a:gamma/>
                  <a:shade val="46275"/>
                  <a:invGamma/>
                </a:schemeClr>
              </a:gs>
            </a:gsLst>
            <a:lin ang="2700000" scaled="1"/>
          </a:gradFill>
          <a:ln w="57150">
            <a:solidFill>
              <a:srgbClr val="FFFFFF"/>
            </a:solidFill>
            <a:miter lim="800000"/>
          </a:ln>
          <a:effectLst>
            <a:outerShdw dist="135003" dir="2471156" algn="ctr" rotWithShape="0">
              <a:srgbClr val="000000">
                <a:alpha val="50000"/>
              </a:srgbClr>
            </a:outerShdw>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transition spd="slow">
    <p:randomBar dir="ver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4069</Words>
  <Application>WPS Presentation</Application>
  <PresentationFormat/>
  <Paragraphs>237</Paragraphs>
  <Slides>19</Slides>
  <Notes>14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19</vt:i4>
      </vt:variant>
    </vt:vector>
  </HeadingPairs>
  <TitlesOfParts>
    <vt:vector size="29" baseType="lpstr">
      <vt:lpstr>Arial</vt:lpstr>
      <vt:lpstr>SimSun</vt:lpstr>
      <vt:lpstr>Wingdings</vt:lpstr>
      <vt:lpstr>Calibri</vt:lpstr>
      <vt:lpstr>Times New Roman</vt:lpstr>
      <vt:lpstr>Verdana</vt:lpstr>
      <vt:lpstr>Microsoft YaHei</vt:lpstr>
      <vt:lpstr>Arial Unicode MS</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Hoa</dc:creator>
  <cp:lastModifiedBy>MP</cp:lastModifiedBy>
  <cp:revision>854</cp:revision>
  <dcterms:created xsi:type="dcterms:W3CDTF">2008-11-11T08:49:07Z</dcterms:created>
  <dcterms:modified xsi:type="dcterms:W3CDTF">2024-09-30T05:57:49Z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EF54F62BBFBA4E1F9029214C5D147C1C_12</vt:lpwstr>
  </property>
  <property fmtid="{D5CDD505-2E9C-101B-9397-08002B2CF9AE}" pid="3" name="KSOProductBuildVer">
    <vt:lpwstr>1033-12.2.0.18283</vt:lpwstr>
  </property>
</Properties>
</file>