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1666" r:id="rId3"/>
    <p:sldId id="1301" r:id="rId5"/>
    <p:sldId id="1303" r:id="rId6"/>
    <p:sldId id="1304" r:id="rId7"/>
    <p:sldId id="1667" r:id="rId8"/>
    <p:sldId id="1668" r:id="rId9"/>
    <p:sldId id="528" r:id="rId10"/>
    <p:sldId id="2481" r:id="rId11"/>
    <p:sldId id="2482" r:id="rId12"/>
    <p:sldId id="2483" r:id="rId13"/>
    <p:sldId id="2484" r:id="rId14"/>
    <p:sldId id="536" r:id="rId15"/>
    <p:sldId id="2485" r:id="rId16"/>
    <p:sldId id="425" r:id="rId17"/>
    <p:sldId id="427" r:id="rId18"/>
    <p:sldId id="2469" r:id="rId19"/>
    <p:sldId id="2470" r:id="rId20"/>
    <p:sldId id="2487" r:id="rId21"/>
    <p:sldId id="2498" r:id="rId22"/>
    <p:sldId id="809" r:id="rId23"/>
    <p:sldId id="2499" r:id="rId24"/>
    <p:sldId id="2494" r:id="rId25"/>
    <p:sldId id="2475" r:id="rId26"/>
    <p:sldId id="2476" r:id="rId27"/>
    <p:sldId id="1290" r:id="rId28"/>
    <p:sldId id="2491" r:id="rId29"/>
    <p:sldId id="2492" r:id="rId30"/>
    <p:sldId id="2490" r:id="rId31"/>
    <p:sldId id="2479" r:id="rId32"/>
    <p:sldId id="2493" r:id="rId33"/>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2FDB2607-1784-4EEB-B798-7EB5836EED8A}">
        <p14:showMediaCtrls xmlns:p14="http://schemas.microsoft.com/office/powerpoint/2010/main" val="1"/>
      </p:ext>
    </p:extLst>
  </p:showPr>
  <p:clrMru>
    <a:srgbClr val="FF0066"/>
    <a:srgbClr val="0000CC"/>
    <a:srgbClr val="0000FF"/>
    <a:srgbClr val="FF0000"/>
    <a:srgbClr val="FFFF99"/>
    <a:srgbClr val="FF66CC"/>
    <a:srgbClr val="66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7623"/>
    <p:restoredTop sz="94839"/>
  </p:normalViewPr>
  <p:slideViewPr>
    <p:cSldViewPr showGuides="1">
      <p:cViewPr varScale="1">
        <p:scale>
          <a:sx n="68" d="100"/>
          <a:sy n="68" d="100"/>
        </p:scale>
        <p:origin x="954" y="60"/>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619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22">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3">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34">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AF96F39-FAEB-4CFC-9D00-F2364DCEE8B8}" type="doc">
      <dgm:prSet loTypeId="urn:microsoft.com/office/officeart/2005/8/layout/hList3" loCatId="list" qsTypeId="urn:microsoft.com/office/officeart/2005/8/quickstyle/3d3" qsCatId="3D" csTypeId="urn:microsoft.com/office/officeart/2005/8/colors/colorful1#22" csCatId="colorful" phldr="1"/>
      <dgm:spPr/>
      <dgm:t>
        <a:bodyPr/>
        <a:lstStyle/>
        <a:p>
          <a:endParaRPr lang="vi-VN"/>
        </a:p>
      </dgm:t>
    </dgm:pt>
    <dgm:pt modelId="{D212422C-24DD-42AA-9DC8-4765C9BCEC8D}">
      <dgm:prSet phldrT="[Text]"/>
      <dgm:spPr/>
      <dgm:t>
        <a:bodyPr/>
        <a:lstStyle/>
        <a:p>
          <a:r>
            <a:rPr lang="en-US" dirty="0" err="1"/>
            <a:t>Là</a:t>
          </a:r>
          <a:r>
            <a:rPr lang="en-US" dirty="0"/>
            <a:t> </a:t>
          </a:r>
          <a:r>
            <a:rPr lang="en-US" dirty="0" err="1"/>
            <a:t>toàn</a:t>
          </a:r>
          <a:r>
            <a:rPr lang="en-US" dirty="0"/>
            <a:t> </a:t>
          </a:r>
          <a:r>
            <a:rPr lang="en-US" dirty="0" err="1"/>
            <a:t>bộ</a:t>
          </a:r>
          <a:r>
            <a:rPr lang="en-US" dirty="0"/>
            <a:t> </a:t>
          </a:r>
          <a:r>
            <a:rPr lang="en-US" dirty="0" err="1"/>
            <a:t>những</a:t>
          </a:r>
          <a:r>
            <a:rPr lang="en-US" dirty="0"/>
            <a:t> </a:t>
          </a:r>
          <a:r>
            <a:rPr lang="en-US" dirty="0" err="1"/>
            <a:t>dấu</a:t>
          </a:r>
          <a:r>
            <a:rPr lang="en-US" dirty="0"/>
            <a:t> </a:t>
          </a:r>
          <a:r>
            <a:rPr lang="en-US" dirty="0" err="1"/>
            <a:t>hiệu</a:t>
          </a:r>
          <a:r>
            <a:rPr lang="en-US" dirty="0"/>
            <a:t> </a:t>
          </a:r>
          <a:r>
            <a:rPr lang="en-US" dirty="0" err="1"/>
            <a:t>bên</a:t>
          </a:r>
          <a:r>
            <a:rPr lang="en-US" dirty="0"/>
            <a:t> </a:t>
          </a:r>
          <a:r>
            <a:rPr lang="en-US" dirty="0" err="1"/>
            <a:t>ngoài</a:t>
          </a:r>
          <a:r>
            <a:rPr lang="en-US" dirty="0"/>
            <a:t> </a:t>
          </a:r>
          <a:r>
            <a:rPr lang="en-US" dirty="0" err="1"/>
            <a:t>của</a:t>
          </a:r>
          <a:r>
            <a:rPr lang="en-US" dirty="0"/>
            <a:t> VPHC</a:t>
          </a:r>
          <a:endParaRPr lang="vi-VN" dirty="0"/>
        </a:p>
      </dgm:t>
    </dgm:pt>
    <dgm:pt modelId="{BAD74AB6-A9D6-47A7-A0BE-9D0F83B532EA}" cxnId="{06AFDB20-8612-42F8-AC1A-EF8B8782F73B}" type="parTrans">
      <dgm:prSet/>
      <dgm:spPr/>
      <dgm:t>
        <a:bodyPr/>
        <a:lstStyle/>
        <a:p>
          <a:endParaRPr lang="vi-VN"/>
        </a:p>
      </dgm:t>
    </dgm:pt>
    <dgm:pt modelId="{86FE9A0F-22F8-4F2A-AD4B-8891BB21D5AE}" cxnId="{06AFDB20-8612-42F8-AC1A-EF8B8782F73B}" type="sibTrans">
      <dgm:prSet/>
      <dgm:spPr/>
      <dgm:t>
        <a:bodyPr/>
        <a:lstStyle/>
        <a:p>
          <a:endParaRPr lang="vi-VN"/>
        </a:p>
      </dgm:t>
    </dgm:pt>
    <dgm:pt modelId="{FAB8F3A9-06BF-4DAF-AF49-24435D517B97}">
      <dgm:prSet phldrT="[Text]">
        <dgm:style>
          <a:lnRef idx="1">
            <a:schemeClr val="accent6"/>
          </a:lnRef>
          <a:fillRef idx="2">
            <a:schemeClr val="accent6"/>
          </a:fillRef>
          <a:effectRef idx="1">
            <a:schemeClr val="accent6"/>
          </a:effectRef>
          <a:fontRef idx="minor">
            <a:schemeClr val="dk1"/>
          </a:fontRef>
        </dgm:style>
      </dgm:prSet>
      <dgm:spPr>
        <a:solidFill>
          <a:schemeClr val="bg1"/>
        </a:solidFill>
      </dgm:spPr>
      <dgm:t>
        <a:bodyPr/>
        <a:lstStyle/>
        <a:p>
          <a:r>
            <a:rPr lang="en-US" dirty="0" err="1"/>
            <a:t>Hành</a:t>
          </a:r>
          <a:r>
            <a:rPr lang="en-US" dirty="0"/>
            <a:t> </a:t>
          </a:r>
          <a:r>
            <a:rPr lang="en-US"/>
            <a:t>vi trái luật</a:t>
          </a:r>
          <a:endParaRPr lang="vi-VN" dirty="0"/>
        </a:p>
      </dgm:t>
    </dgm:pt>
    <dgm:pt modelId="{9CF58915-5A32-494A-B043-42970EDE7C69}" cxnId="{6F8EDE79-C4EB-405A-9B41-E71734541A70}" type="parTrans">
      <dgm:prSet/>
      <dgm:spPr/>
      <dgm:t>
        <a:bodyPr/>
        <a:lstStyle/>
        <a:p>
          <a:endParaRPr lang="vi-VN"/>
        </a:p>
      </dgm:t>
    </dgm:pt>
    <dgm:pt modelId="{80C42567-CF3C-42EA-8C0A-2223EC6A9705}" cxnId="{6F8EDE79-C4EB-405A-9B41-E71734541A70}" type="sibTrans">
      <dgm:prSet/>
      <dgm:spPr/>
      <dgm:t>
        <a:bodyPr/>
        <a:lstStyle/>
        <a:p>
          <a:endParaRPr lang="vi-VN"/>
        </a:p>
      </dgm:t>
    </dgm:pt>
    <dgm:pt modelId="{D1346ADB-F115-49EB-B531-56CCF271C326}">
      <dgm:prSet phldrT="[Text]"/>
      <dgm:spPr>
        <a:solidFill>
          <a:schemeClr val="bg1"/>
        </a:solidFill>
      </dgm:spPr>
      <dgm:t>
        <a:bodyPr/>
        <a:lstStyle/>
        <a:p>
          <a:r>
            <a:rPr lang="en-US" dirty="0" err="1">
              <a:solidFill>
                <a:srgbClr val="FF0000"/>
              </a:solidFill>
            </a:rPr>
            <a:t>Hậu</a:t>
          </a:r>
          <a:r>
            <a:rPr lang="en-US" dirty="0">
              <a:solidFill>
                <a:srgbClr val="FF0000"/>
              </a:solidFill>
            </a:rPr>
            <a:t> </a:t>
          </a:r>
          <a:r>
            <a:rPr lang="en-US" dirty="0" err="1">
              <a:solidFill>
                <a:srgbClr val="FF0000"/>
              </a:solidFill>
            </a:rPr>
            <a:t>quả</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hành</a:t>
          </a:r>
          <a:r>
            <a:rPr lang="en-US" dirty="0">
              <a:solidFill>
                <a:srgbClr val="FF0000"/>
              </a:solidFill>
            </a:rPr>
            <a:t> vi</a:t>
          </a:r>
          <a:endParaRPr lang="vi-VN" dirty="0">
            <a:solidFill>
              <a:srgbClr val="FF0000"/>
            </a:solidFill>
          </a:endParaRPr>
        </a:p>
      </dgm:t>
    </dgm:pt>
    <dgm:pt modelId="{6A488F55-CBB5-4BAC-8592-99A297431010}" cxnId="{2A81EEFD-1B44-4CE6-B2C8-6D0E43898A4C}" type="parTrans">
      <dgm:prSet/>
      <dgm:spPr/>
      <dgm:t>
        <a:bodyPr/>
        <a:lstStyle/>
        <a:p>
          <a:endParaRPr lang="vi-VN"/>
        </a:p>
      </dgm:t>
    </dgm:pt>
    <dgm:pt modelId="{A1A3830E-8E5B-4670-BD03-C64B2863FAF8}" cxnId="{2A81EEFD-1B44-4CE6-B2C8-6D0E43898A4C}" type="sibTrans">
      <dgm:prSet/>
      <dgm:spPr/>
      <dgm:t>
        <a:bodyPr/>
        <a:lstStyle/>
        <a:p>
          <a:endParaRPr lang="vi-VN"/>
        </a:p>
      </dgm:t>
    </dgm:pt>
    <dgm:pt modelId="{164279FF-1013-4308-B98C-4644283577CE}">
      <dgm:prSet phldrT="[Text]"/>
      <dgm:spPr>
        <a:solidFill>
          <a:schemeClr val="bg1"/>
        </a:solidFill>
      </dgm:spPr>
      <dgm:t>
        <a:bodyPr/>
        <a:lstStyle/>
        <a:p>
          <a:r>
            <a:rPr lang="en-US" dirty="0" err="1">
              <a:solidFill>
                <a:srgbClr val="0000FF"/>
              </a:solidFill>
            </a:rPr>
            <a:t>Mối</a:t>
          </a:r>
          <a:r>
            <a:rPr lang="en-US" dirty="0">
              <a:solidFill>
                <a:srgbClr val="0000FF"/>
              </a:solidFill>
            </a:rPr>
            <a:t> </a:t>
          </a:r>
          <a:r>
            <a:rPr lang="en-US" dirty="0" err="1">
              <a:solidFill>
                <a:srgbClr val="0000FF"/>
              </a:solidFill>
            </a:rPr>
            <a:t>quan</a:t>
          </a:r>
          <a:r>
            <a:rPr lang="en-US" dirty="0">
              <a:solidFill>
                <a:srgbClr val="0000FF"/>
              </a:solidFill>
            </a:rPr>
            <a:t> </a:t>
          </a:r>
          <a:r>
            <a:rPr lang="en-US" dirty="0" err="1">
              <a:solidFill>
                <a:srgbClr val="0000FF"/>
              </a:solidFill>
            </a:rPr>
            <a:t>hệ</a:t>
          </a:r>
          <a:r>
            <a:rPr lang="en-US" dirty="0">
              <a:solidFill>
                <a:srgbClr val="0000FF"/>
              </a:solidFill>
            </a:rPr>
            <a:t> </a:t>
          </a:r>
          <a:r>
            <a:rPr lang="en-US" dirty="0" err="1">
              <a:solidFill>
                <a:srgbClr val="0000FF"/>
              </a:solidFill>
            </a:rPr>
            <a:t>nhân</a:t>
          </a:r>
          <a:r>
            <a:rPr lang="en-US" dirty="0">
              <a:solidFill>
                <a:srgbClr val="0000FF"/>
              </a:solidFill>
            </a:rPr>
            <a:t> </a:t>
          </a:r>
          <a:r>
            <a:rPr lang="en-US" dirty="0" err="1">
              <a:solidFill>
                <a:srgbClr val="0000FF"/>
              </a:solidFill>
            </a:rPr>
            <a:t>quả</a:t>
          </a:r>
          <a:r>
            <a:rPr lang="en-US" dirty="0">
              <a:solidFill>
                <a:srgbClr val="0000FF"/>
              </a:solidFill>
            </a:rPr>
            <a:t> </a:t>
          </a:r>
          <a:r>
            <a:rPr lang="en-US" dirty="0" err="1">
              <a:solidFill>
                <a:srgbClr val="0000FF"/>
              </a:solidFill>
            </a:rPr>
            <a:t>giữa</a:t>
          </a:r>
          <a:r>
            <a:rPr lang="en-US" dirty="0">
              <a:solidFill>
                <a:srgbClr val="0000FF"/>
              </a:solidFill>
            </a:rPr>
            <a:t> </a:t>
          </a:r>
          <a:r>
            <a:rPr lang="en-US" dirty="0" err="1">
              <a:solidFill>
                <a:srgbClr val="0000FF"/>
              </a:solidFill>
            </a:rPr>
            <a:t>hành</a:t>
          </a:r>
          <a:r>
            <a:rPr lang="en-US" dirty="0">
              <a:solidFill>
                <a:srgbClr val="0000FF"/>
              </a:solidFill>
            </a:rPr>
            <a:t> vi </a:t>
          </a:r>
          <a:r>
            <a:rPr lang="en-US" dirty="0" err="1">
              <a:solidFill>
                <a:srgbClr val="0000FF"/>
              </a:solidFill>
            </a:rPr>
            <a:t>và</a:t>
          </a:r>
          <a:r>
            <a:rPr lang="en-US" dirty="0">
              <a:solidFill>
                <a:srgbClr val="0000FF"/>
              </a:solidFill>
            </a:rPr>
            <a:t> </a:t>
          </a:r>
          <a:r>
            <a:rPr lang="en-US" dirty="0" err="1">
              <a:solidFill>
                <a:srgbClr val="0000FF"/>
              </a:solidFill>
            </a:rPr>
            <a:t>hậu</a:t>
          </a:r>
          <a:r>
            <a:rPr lang="en-US" dirty="0">
              <a:solidFill>
                <a:srgbClr val="0000FF"/>
              </a:solidFill>
            </a:rPr>
            <a:t> </a:t>
          </a:r>
          <a:r>
            <a:rPr lang="en-US" dirty="0" err="1">
              <a:solidFill>
                <a:srgbClr val="0000FF"/>
              </a:solidFill>
            </a:rPr>
            <a:t>quả</a:t>
          </a:r>
          <a:endParaRPr lang="vi-VN" dirty="0">
            <a:solidFill>
              <a:srgbClr val="0000FF"/>
            </a:solidFill>
          </a:endParaRPr>
        </a:p>
      </dgm:t>
    </dgm:pt>
    <dgm:pt modelId="{799AE221-155C-44FC-A05A-B30AC1025389}" cxnId="{2D61A91E-46B1-4A5E-9F66-A7DF172B9322}" type="parTrans">
      <dgm:prSet/>
      <dgm:spPr/>
      <dgm:t>
        <a:bodyPr/>
        <a:lstStyle/>
        <a:p>
          <a:endParaRPr lang="vi-VN"/>
        </a:p>
      </dgm:t>
    </dgm:pt>
    <dgm:pt modelId="{13CAA088-304F-4713-B84E-0012E0D17586}" cxnId="{2D61A91E-46B1-4A5E-9F66-A7DF172B9322}" type="sibTrans">
      <dgm:prSet/>
      <dgm:spPr/>
      <dgm:t>
        <a:bodyPr/>
        <a:lstStyle/>
        <a:p>
          <a:endParaRPr lang="vi-VN"/>
        </a:p>
      </dgm:t>
    </dgm:pt>
    <dgm:pt modelId="{829FC760-F3D2-4000-A8A7-6D07145188B6}">
      <dgm:prSet phldrT="[Text]"/>
      <dgm:spPr>
        <a:solidFill>
          <a:schemeClr val="bg1"/>
        </a:solidFill>
      </dgm:spPr>
      <dgm:t>
        <a:bodyPr/>
        <a:lstStyle/>
        <a:p>
          <a:r>
            <a:rPr lang="en-US" dirty="0" err="1">
              <a:solidFill>
                <a:schemeClr val="tx1"/>
              </a:solidFill>
            </a:rPr>
            <a:t>Các</a:t>
          </a:r>
          <a:r>
            <a:rPr lang="en-US" dirty="0">
              <a:solidFill>
                <a:schemeClr val="tx1"/>
              </a:solidFill>
            </a:rPr>
            <a:t> </a:t>
          </a:r>
          <a:r>
            <a:rPr lang="en-US" dirty="0" err="1">
              <a:solidFill>
                <a:schemeClr val="tx1"/>
              </a:solidFill>
            </a:rPr>
            <a:t>yếu</a:t>
          </a:r>
          <a:r>
            <a:rPr lang="en-US" dirty="0">
              <a:solidFill>
                <a:schemeClr val="tx1"/>
              </a:solidFill>
            </a:rPr>
            <a:t> </a:t>
          </a:r>
          <a:r>
            <a:rPr lang="en-US" dirty="0" err="1">
              <a:solidFill>
                <a:schemeClr val="tx1"/>
              </a:solidFill>
            </a:rPr>
            <a:t>tố</a:t>
          </a:r>
          <a:r>
            <a:rPr lang="en-US" dirty="0">
              <a:solidFill>
                <a:schemeClr val="tx1"/>
              </a:solidFill>
            </a:rPr>
            <a:t> </a:t>
          </a:r>
          <a:r>
            <a:rPr lang="en-US" dirty="0" err="1">
              <a:solidFill>
                <a:schemeClr val="tx1"/>
              </a:solidFill>
            </a:rPr>
            <a:t>khác</a:t>
          </a:r>
          <a:r>
            <a:rPr lang="en-US" dirty="0">
              <a:solidFill>
                <a:schemeClr val="tx1"/>
              </a:solidFill>
            </a:rPr>
            <a:t>: </a:t>
          </a:r>
          <a:r>
            <a:rPr lang="en-US" dirty="0" err="1">
              <a:solidFill>
                <a:schemeClr val="tx1"/>
              </a:solidFill>
            </a:rPr>
            <a:t>Thời</a:t>
          </a:r>
          <a:r>
            <a:rPr lang="en-US" dirty="0">
              <a:solidFill>
                <a:schemeClr val="tx1"/>
              </a:solidFill>
            </a:rPr>
            <a:t> </a:t>
          </a:r>
          <a:r>
            <a:rPr lang="en-US" dirty="0" err="1">
              <a:solidFill>
                <a:schemeClr val="tx1"/>
              </a:solidFill>
            </a:rPr>
            <a:t>gian</a:t>
          </a:r>
          <a:r>
            <a:rPr lang="en-US" dirty="0">
              <a:solidFill>
                <a:schemeClr val="tx1"/>
              </a:solidFill>
            </a:rPr>
            <a:t>, </a:t>
          </a:r>
          <a:r>
            <a:rPr lang="en-US" dirty="0" err="1">
              <a:solidFill>
                <a:schemeClr val="tx1"/>
              </a:solidFill>
            </a:rPr>
            <a:t>địa</a:t>
          </a:r>
          <a:r>
            <a:rPr lang="en-US" dirty="0">
              <a:solidFill>
                <a:schemeClr val="tx1"/>
              </a:solidFill>
            </a:rPr>
            <a:t> </a:t>
          </a:r>
          <a:r>
            <a:rPr lang="en-US" dirty="0" err="1">
              <a:solidFill>
                <a:schemeClr val="tx1"/>
              </a:solidFill>
            </a:rPr>
            <a:t>điểm</a:t>
          </a:r>
          <a:r>
            <a:rPr lang="en-US" dirty="0">
              <a:solidFill>
                <a:schemeClr val="tx1"/>
              </a:solidFill>
            </a:rPr>
            <a:t>, </a:t>
          </a:r>
          <a:r>
            <a:rPr lang="en-US" dirty="0" err="1">
              <a:solidFill>
                <a:schemeClr val="tx1"/>
              </a:solidFill>
            </a:rPr>
            <a:t>công</a:t>
          </a:r>
          <a:r>
            <a:rPr lang="en-US" dirty="0">
              <a:solidFill>
                <a:schemeClr val="tx1"/>
              </a:solidFill>
            </a:rPr>
            <a:t> </a:t>
          </a:r>
          <a:r>
            <a:rPr lang="en-US" dirty="0" err="1">
              <a:solidFill>
                <a:schemeClr val="tx1"/>
              </a:solidFill>
            </a:rPr>
            <a:t>cụ</a:t>
          </a:r>
          <a:r>
            <a:rPr lang="en-US" dirty="0">
              <a:solidFill>
                <a:schemeClr val="tx1"/>
              </a:solidFill>
            </a:rPr>
            <a:t>, </a:t>
          </a:r>
          <a:r>
            <a:rPr lang="en-US" dirty="0" err="1">
              <a:solidFill>
                <a:schemeClr val="tx1"/>
              </a:solidFill>
            </a:rPr>
            <a:t>phương</a:t>
          </a:r>
          <a:r>
            <a:rPr lang="en-US" dirty="0">
              <a:solidFill>
                <a:schemeClr val="tx1"/>
              </a:solidFill>
            </a:rPr>
            <a:t> </a:t>
          </a:r>
          <a:r>
            <a:rPr lang="en-US" dirty="0" err="1">
              <a:solidFill>
                <a:schemeClr val="tx1"/>
              </a:solidFill>
            </a:rPr>
            <a:t>tiện</a:t>
          </a:r>
          <a:endParaRPr lang="vi-VN" dirty="0">
            <a:solidFill>
              <a:schemeClr val="tx1"/>
            </a:solidFill>
          </a:endParaRPr>
        </a:p>
      </dgm:t>
    </dgm:pt>
    <dgm:pt modelId="{26ADC88D-CC6A-4C14-AEDE-25494674BFD8}" cxnId="{2F71B31D-4C4A-41DB-95EC-2F1587E35BFA}" type="parTrans">
      <dgm:prSet/>
      <dgm:spPr/>
      <dgm:t>
        <a:bodyPr/>
        <a:lstStyle/>
        <a:p>
          <a:endParaRPr lang="en-US"/>
        </a:p>
      </dgm:t>
    </dgm:pt>
    <dgm:pt modelId="{345861E9-AD05-4C9D-A780-FEAFC3F5FAD7}" cxnId="{2F71B31D-4C4A-41DB-95EC-2F1587E35BFA}" type="sibTrans">
      <dgm:prSet/>
      <dgm:spPr/>
      <dgm:t>
        <a:bodyPr/>
        <a:lstStyle/>
        <a:p>
          <a:endParaRPr lang="en-US"/>
        </a:p>
      </dgm:t>
    </dgm:pt>
    <dgm:pt modelId="{EF017280-66F7-4A20-9ED5-A450FCB52B9C}" type="pres">
      <dgm:prSet presAssocID="{5AF96F39-FAEB-4CFC-9D00-F2364DCEE8B8}" presName="composite" presStyleCnt="0">
        <dgm:presLayoutVars>
          <dgm:chMax val="1"/>
          <dgm:dir/>
          <dgm:resizeHandles val="exact"/>
        </dgm:presLayoutVars>
      </dgm:prSet>
      <dgm:spPr/>
    </dgm:pt>
    <dgm:pt modelId="{E0687958-2ED5-4D7B-8DA8-CF387DF61AC6}" type="pres">
      <dgm:prSet presAssocID="{D212422C-24DD-42AA-9DC8-4765C9BCEC8D}" presName="roof" presStyleLbl="dkBgShp" presStyleIdx="0" presStyleCnt="2"/>
      <dgm:spPr/>
    </dgm:pt>
    <dgm:pt modelId="{44520ED5-F24E-4016-BB75-826F170AEABA}" type="pres">
      <dgm:prSet presAssocID="{D212422C-24DD-42AA-9DC8-4765C9BCEC8D}" presName="pillars" presStyleCnt="0"/>
      <dgm:spPr/>
    </dgm:pt>
    <dgm:pt modelId="{66778E16-C771-44CC-A301-2B60D3E09615}" type="pres">
      <dgm:prSet presAssocID="{D212422C-24DD-42AA-9DC8-4765C9BCEC8D}" presName="pillar1" presStyleLbl="node1" presStyleIdx="0" presStyleCnt="4">
        <dgm:presLayoutVars>
          <dgm:bulletEnabled val="1"/>
        </dgm:presLayoutVars>
      </dgm:prSet>
      <dgm:spPr/>
    </dgm:pt>
    <dgm:pt modelId="{A0AD4983-1DC4-4F97-9B3B-31FDEA89E2A2}" type="pres">
      <dgm:prSet presAssocID="{D1346ADB-F115-49EB-B531-56CCF271C326}" presName="pillarX" presStyleLbl="node1" presStyleIdx="1" presStyleCnt="4">
        <dgm:presLayoutVars>
          <dgm:bulletEnabled val="1"/>
        </dgm:presLayoutVars>
      </dgm:prSet>
      <dgm:spPr/>
    </dgm:pt>
    <dgm:pt modelId="{65E88EB2-5A4E-488F-9845-28D259DFDE43}" type="pres">
      <dgm:prSet presAssocID="{164279FF-1013-4308-B98C-4644283577CE}" presName="pillarX" presStyleLbl="node1" presStyleIdx="2" presStyleCnt="4">
        <dgm:presLayoutVars>
          <dgm:bulletEnabled val="1"/>
        </dgm:presLayoutVars>
      </dgm:prSet>
      <dgm:spPr/>
    </dgm:pt>
    <dgm:pt modelId="{D29CEEA5-A333-4F75-9732-8678FB649C20}" type="pres">
      <dgm:prSet presAssocID="{829FC760-F3D2-4000-A8A7-6D07145188B6}" presName="pillarX" presStyleLbl="node1" presStyleIdx="3" presStyleCnt="4">
        <dgm:presLayoutVars>
          <dgm:bulletEnabled val="1"/>
        </dgm:presLayoutVars>
      </dgm:prSet>
      <dgm:spPr/>
    </dgm:pt>
    <dgm:pt modelId="{9FAD35CE-90E7-42C8-B294-85EEAE3A4AB1}" type="pres">
      <dgm:prSet presAssocID="{D212422C-24DD-42AA-9DC8-4765C9BCEC8D}" presName="base" presStyleLbl="dkBgShp" presStyleIdx="1" presStyleCnt="2"/>
      <dgm:spPr/>
    </dgm:pt>
  </dgm:ptLst>
  <dgm:cxnLst>
    <dgm:cxn modelId="{2F71B31D-4C4A-41DB-95EC-2F1587E35BFA}" srcId="{D212422C-24DD-42AA-9DC8-4765C9BCEC8D}" destId="{829FC760-F3D2-4000-A8A7-6D07145188B6}" srcOrd="3" destOrd="0" parTransId="{26ADC88D-CC6A-4C14-AEDE-25494674BFD8}" sibTransId="{345861E9-AD05-4C9D-A780-FEAFC3F5FAD7}"/>
    <dgm:cxn modelId="{2D61A91E-46B1-4A5E-9F66-A7DF172B9322}" srcId="{D212422C-24DD-42AA-9DC8-4765C9BCEC8D}" destId="{164279FF-1013-4308-B98C-4644283577CE}" srcOrd="2" destOrd="0" parTransId="{799AE221-155C-44FC-A05A-B30AC1025389}" sibTransId="{13CAA088-304F-4713-B84E-0012E0D17586}"/>
    <dgm:cxn modelId="{06AFDB20-8612-42F8-AC1A-EF8B8782F73B}" srcId="{5AF96F39-FAEB-4CFC-9D00-F2364DCEE8B8}" destId="{D212422C-24DD-42AA-9DC8-4765C9BCEC8D}" srcOrd="0" destOrd="0" parTransId="{BAD74AB6-A9D6-47A7-A0BE-9D0F83B532EA}" sibTransId="{86FE9A0F-22F8-4F2A-AD4B-8891BB21D5AE}"/>
    <dgm:cxn modelId="{60956A29-D68E-4AD5-B868-810F2F301E59}" type="presOf" srcId="{D212422C-24DD-42AA-9DC8-4765C9BCEC8D}" destId="{E0687958-2ED5-4D7B-8DA8-CF387DF61AC6}" srcOrd="0" destOrd="0" presId="urn:microsoft.com/office/officeart/2005/8/layout/hList3"/>
    <dgm:cxn modelId="{6F8EDE79-C4EB-405A-9B41-E71734541A70}" srcId="{D212422C-24DD-42AA-9DC8-4765C9BCEC8D}" destId="{FAB8F3A9-06BF-4DAF-AF49-24435D517B97}" srcOrd="0" destOrd="0" parTransId="{9CF58915-5A32-494A-B043-42970EDE7C69}" sibTransId="{80C42567-CF3C-42EA-8C0A-2223EC6A9705}"/>
    <dgm:cxn modelId="{D6B020A0-98D8-4291-BF1E-136598B15D22}" type="presOf" srcId="{D1346ADB-F115-49EB-B531-56CCF271C326}" destId="{A0AD4983-1DC4-4F97-9B3B-31FDEA89E2A2}" srcOrd="0" destOrd="0" presId="urn:microsoft.com/office/officeart/2005/8/layout/hList3"/>
    <dgm:cxn modelId="{37152BCB-0BE7-41DD-887E-0CEBC839B20A}" type="presOf" srcId="{829FC760-F3D2-4000-A8A7-6D07145188B6}" destId="{D29CEEA5-A333-4F75-9732-8678FB649C20}" srcOrd="0" destOrd="0" presId="urn:microsoft.com/office/officeart/2005/8/layout/hList3"/>
    <dgm:cxn modelId="{35E738D4-647F-43B0-90A6-F1371E01AA8B}" type="presOf" srcId="{FAB8F3A9-06BF-4DAF-AF49-24435D517B97}" destId="{66778E16-C771-44CC-A301-2B60D3E09615}" srcOrd="0" destOrd="0" presId="urn:microsoft.com/office/officeart/2005/8/layout/hList3"/>
    <dgm:cxn modelId="{2D9323ED-3044-4648-83D3-8E6E1717B9B8}" type="presOf" srcId="{164279FF-1013-4308-B98C-4644283577CE}" destId="{65E88EB2-5A4E-488F-9845-28D259DFDE43}" srcOrd="0" destOrd="0" presId="urn:microsoft.com/office/officeart/2005/8/layout/hList3"/>
    <dgm:cxn modelId="{155B77F9-4F83-45E8-9D9B-4BDC2B974C47}" type="presOf" srcId="{5AF96F39-FAEB-4CFC-9D00-F2364DCEE8B8}" destId="{EF017280-66F7-4A20-9ED5-A450FCB52B9C}" srcOrd="0" destOrd="0" presId="urn:microsoft.com/office/officeart/2005/8/layout/hList3"/>
    <dgm:cxn modelId="{2A81EEFD-1B44-4CE6-B2C8-6D0E43898A4C}" srcId="{D212422C-24DD-42AA-9DC8-4765C9BCEC8D}" destId="{D1346ADB-F115-49EB-B531-56CCF271C326}" srcOrd="1" destOrd="0" parTransId="{6A488F55-CBB5-4BAC-8592-99A297431010}" sibTransId="{A1A3830E-8E5B-4670-BD03-C64B2863FAF8}"/>
    <dgm:cxn modelId="{D95917B5-6D3B-4B18-A6AF-1A92EE173478}" type="presParOf" srcId="{EF017280-66F7-4A20-9ED5-A450FCB52B9C}" destId="{E0687958-2ED5-4D7B-8DA8-CF387DF61AC6}" srcOrd="0" destOrd="0" presId="urn:microsoft.com/office/officeart/2005/8/layout/hList3"/>
    <dgm:cxn modelId="{B3E9F093-5CAB-4EC4-8F39-16AFF425B37F}" type="presParOf" srcId="{EF017280-66F7-4A20-9ED5-A450FCB52B9C}" destId="{44520ED5-F24E-4016-BB75-826F170AEABA}" srcOrd="1" destOrd="0" presId="urn:microsoft.com/office/officeart/2005/8/layout/hList3"/>
    <dgm:cxn modelId="{3C802D71-DA68-43AE-A05E-0AA5E664B441}" type="presParOf" srcId="{44520ED5-F24E-4016-BB75-826F170AEABA}" destId="{66778E16-C771-44CC-A301-2B60D3E09615}" srcOrd="0" destOrd="0" presId="urn:microsoft.com/office/officeart/2005/8/layout/hList3"/>
    <dgm:cxn modelId="{41D98789-333F-4B43-B73A-A791F2B07679}" type="presParOf" srcId="{44520ED5-F24E-4016-BB75-826F170AEABA}" destId="{A0AD4983-1DC4-4F97-9B3B-31FDEA89E2A2}" srcOrd="1" destOrd="0" presId="urn:microsoft.com/office/officeart/2005/8/layout/hList3"/>
    <dgm:cxn modelId="{64CF7EAE-D022-4294-A978-DA509BAA4C18}" type="presParOf" srcId="{44520ED5-F24E-4016-BB75-826F170AEABA}" destId="{65E88EB2-5A4E-488F-9845-28D259DFDE43}" srcOrd="2" destOrd="0" presId="urn:microsoft.com/office/officeart/2005/8/layout/hList3"/>
    <dgm:cxn modelId="{DF1DE679-4FF5-4683-947C-FE7CF8318452}" type="presParOf" srcId="{44520ED5-F24E-4016-BB75-826F170AEABA}" destId="{D29CEEA5-A333-4F75-9732-8678FB649C20}" srcOrd="3" destOrd="0" presId="urn:microsoft.com/office/officeart/2005/8/layout/hList3"/>
    <dgm:cxn modelId="{830AD7F3-EE3D-4D72-92B9-5D5E73E0FB43}" type="presParOf" srcId="{EF017280-66F7-4A20-9ED5-A450FCB52B9C}" destId="{9FAD35CE-90E7-42C8-B294-85EEAE3A4AB1}"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8B65A1-61ED-4CA9-A97F-1184F0476FD9}" type="doc">
      <dgm:prSet loTypeId="urn:microsoft.com/office/officeart/2005/8/layout/radial4" loCatId="relationship" qsTypeId="urn:microsoft.com/office/officeart/2005/8/quickstyle/3d3" qsCatId="3D" csTypeId="urn:microsoft.com/office/officeart/2005/8/colors/colorful1#23" csCatId="colorful" phldr="1"/>
      <dgm:spPr/>
      <dgm:t>
        <a:bodyPr/>
        <a:lstStyle/>
        <a:p>
          <a:endParaRPr lang="vi-VN"/>
        </a:p>
      </dgm:t>
    </dgm:pt>
    <dgm:pt modelId="{1C0F153D-D06D-429B-80B7-B7A42376DE23}">
      <dgm:prSet phldrT="[Text]"/>
      <dgm:spPr/>
      <dgm:t>
        <a:bodyPr/>
        <a:lstStyle/>
        <a:p>
          <a:r>
            <a:rPr lang="en-US" dirty="0" err="1"/>
            <a:t>Mặt</a:t>
          </a:r>
          <a:r>
            <a:rPr lang="en-US" dirty="0"/>
            <a:t> </a:t>
          </a:r>
          <a:r>
            <a:rPr lang="en-US" dirty="0" err="1"/>
            <a:t>chủ</a:t>
          </a:r>
          <a:r>
            <a:rPr lang="en-US" dirty="0"/>
            <a:t> </a:t>
          </a:r>
          <a:r>
            <a:rPr lang="en-US" dirty="0" err="1"/>
            <a:t>quan</a:t>
          </a:r>
          <a:endParaRPr lang="vi-VN" dirty="0"/>
        </a:p>
      </dgm:t>
    </dgm:pt>
    <dgm:pt modelId="{1DCA90D8-3E51-4178-8584-2FF2F51A2A28}" cxnId="{3B258347-7F54-4688-8BBF-4C7A6E52A7C6}" type="parTrans">
      <dgm:prSet/>
      <dgm:spPr/>
      <dgm:t>
        <a:bodyPr/>
        <a:lstStyle/>
        <a:p>
          <a:endParaRPr lang="vi-VN"/>
        </a:p>
      </dgm:t>
    </dgm:pt>
    <dgm:pt modelId="{49DF6ED9-BD7E-44D5-A886-4E41E0DA19BB}" cxnId="{3B258347-7F54-4688-8BBF-4C7A6E52A7C6}" type="sibTrans">
      <dgm:prSet/>
      <dgm:spPr/>
      <dgm:t>
        <a:bodyPr/>
        <a:lstStyle/>
        <a:p>
          <a:endParaRPr lang="vi-VN"/>
        </a:p>
      </dgm:t>
    </dgm:pt>
    <dgm:pt modelId="{DBBC1F25-00AF-428D-AA5F-38CDB56C01BE}">
      <dgm:prSet phldrT="[Text]"/>
      <dgm:spPr/>
      <dgm:t>
        <a:bodyPr/>
        <a:lstStyle/>
        <a:p>
          <a:r>
            <a:rPr lang="en-US" dirty="0" err="1"/>
            <a:t>Lỗi</a:t>
          </a:r>
          <a:endParaRPr lang="vi-VN" dirty="0"/>
        </a:p>
      </dgm:t>
    </dgm:pt>
    <dgm:pt modelId="{A5833B4E-1F9A-45E4-890A-794B553E8404}" cxnId="{97E502B6-2E7E-408E-B2B1-46F998A75E1F}" type="parTrans">
      <dgm:prSet/>
      <dgm:spPr/>
      <dgm:t>
        <a:bodyPr/>
        <a:lstStyle/>
        <a:p>
          <a:endParaRPr lang="vi-VN"/>
        </a:p>
      </dgm:t>
    </dgm:pt>
    <dgm:pt modelId="{37583FD6-3F91-4F6C-8308-C77178F92F60}" cxnId="{97E502B6-2E7E-408E-B2B1-46F998A75E1F}" type="sibTrans">
      <dgm:prSet/>
      <dgm:spPr/>
      <dgm:t>
        <a:bodyPr/>
        <a:lstStyle/>
        <a:p>
          <a:endParaRPr lang="vi-VN"/>
        </a:p>
      </dgm:t>
    </dgm:pt>
    <dgm:pt modelId="{8702E3B3-8A7C-44B3-8213-6959CFBF6DED}">
      <dgm:prSet phldrT="[Text]"/>
      <dgm:spPr/>
      <dgm:t>
        <a:bodyPr/>
        <a:lstStyle/>
        <a:p>
          <a:r>
            <a:rPr lang="en-US" dirty="0" err="1"/>
            <a:t>Động</a:t>
          </a:r>
          <a:r>
            <a:rPr lang="en-US" dirty="0"/>
            <a:t> </a:t>
          </a:r>
          <a:r>
            <a:rPr lang="en-US" dirty="0" err="1"/>
            <a:t>cơ</a:t>
          </a:r>
          <a:endParaRPr lang="vi-VN" dirty="0"/>
        </a:p>
      </dgm:t>
    </dgm:pt>
    <dgm:pt modelId="{E6CEEB35-4FA4-4A3B-88EB-413999459DA8}" cxnId="{D81C760C-87F6-4750-96DA-99818C71385E}" type="parTrans">
      <dgm:prSet/>
      <dgm:spPr/>
      <dgm:t>
        <a:bodyPr/>
        <a:lstStyle/>
        <a:p>
          <a:endParaRPr lang="vi-VN"/>
        </a:p>
      </dgm:t>
    </dgm:pt>
    <dgm:pt modelId="{7450E079-2888-4542-8A2E-6CC83E33327B}" cxnId="{D81C760C-87F6-4750-96DA-99818C71385E}" type="sibTrans">
      <dgm:prSet/>
      <dgm:spPr/>
      <dgm:t>
        <a:bodyPr/>
        <a:lstStyle/>
        <a:p>
          <a:endParaRPr lang="vi-VN"/>
        </a:p>
      </dgm:t>
    </dgm:pt>
    <dgm:pt modelId="{4525DC30-0477-481E-87A6-88FD28D478B4}">
      <dgm:prSet phldrT="[Text]"/>
      <dgm:spPr/>
      <dgm:t>
        <a:bodyPr/>
        <a:lstStyle/>
        <a:p>
          <a:r>
            <a:rPr lang="en-US" dirty="0" err="1"/>
            <a:t>Mục</a:t>
          </a:r>
          <a:r>
            <a:rPr lang="en-US" dirty="0"/>
            <a:t> </a:t>
          </a:r>
          <a:r>
            <a:rPr lang="en-US" dirty="0" err="1"/>
            <a:t>đích</a:t>
          </a:r>
          <a:endParaRPr lang="vi-VN" dirty="0"/>
        </a:p>
      </dgm:t>
    </dgm:pt>
    <dgm:pt modelId="{905E4D8B-5FDD-45CA-A926-98FDBED6D13B}" cxnId="{06972327-74FF-4A36-B4DF-9B97FBF189A9}" type="parTrans">
      <dgm:prSet/>
      <dgm:spPr/>
      <dgm:t>
        <a:bodyPr/>
        <a:lstStyle/>
        <a:p>
          <a:endParaRPr lang="vi-VN"/>
        </a:p>
      </dgm:t>
    </dgm:pt>
    <dgm:pt modelId="{F0F740A2-C3E8-46CD-AC1D-DCB48F756A66}" cxnId="{06972327-74FF-4A36-B4DF-9B97FBF189A9}" type="sibTrans">
      <dgm:prSet/>
      <dgm:spPr/>
      <dgm:t>
        <a:bodyPr/>
        <a:lstStyle/>
        <a:p>
          <a:endParaRPr lang="vi-VN"/>
        </a:p>
      </dgm:t>
    </dgm:pt>
    <dgm:pt modelId="{E81A522C-5CC3-4B58-9184-E037D6F8998F}" type="pres">
      <dgm:prSet presAssocID="{588B65A1-61ED-4CA9-A97F-1184F0476FD9}" presName="cycle" presStyleCnt="0">
        <dgm:presLayoutVars>
          <dgm:chMax val="1"/>
          <dgm:dir/>
          <dgm:animLvl val="ctr"/>
          <dgm:resizeHandles val="exact"/>
        </dgm:presLayoutVars>
      </dgm:prSet>
      <dgm:spPr/>
    </dgm:pt>
    <dgm:pt modelId="{F83BCC92-5677-4DCE-B66F-655358F38D6E}" type="pres">
      <dgm:prSet presAssocID="{1C0F153D-D06D-429B-80B7-B7A42376DE23}" presName="centerShape" presStyleLbl="node0" presStyleIdx="0" presStyleCnt="1"/>
      <dgm:spPr/>
    </dgm:pt>
    <dgm:pt modelId="{5D70D09A-F14A-4BDE-A343-331E15EF3035}" type="pres">
      <dgm:prSet presAssocID="{A5833B4E-1F9A-45E4-890A-794B553E8404}" presName="parTrans" presStyleLbl="bgSibTrans2D1" presStyleIdx="0" presStyleCnt="3"/>
      <dgm:spPr/>
    </dgm:pt>
    <dgm:pt modelId="{69FE249A-C3A8-4BF0-9638-CD18CA94EC29}" type="pres">
      <dgm:prSet presAssocID="{DBBC1F25-00AF-428D-AA5F-38CDB56C01BE}" presName="node" presStyleLbl="node1" presStyleIdx="0" presStyleCnt="3">
        <dgm:presLayoutVars>
          <dgm:bulletEnabled val="1"/>
        </dgm:presLayoutVars>
      </dgm:prSet>
      <dgm:spPr/>
    </dgm:pt>
    <dgm:pt modelId="{EBB9BF55-6647-402D-8A1E-9567C3CE9DB3}" type="pres">
      <dgm:prSet presAssocID="{E6CEEB35-4FA4-4A3B-88EB-413999459DA8}" presName="parTrans" presStyleLbl="bgSibTrans2D1" presStyleIdx="1" presStyleCnt="3"/>
      <dgm:spPr/>
    </dgm:pt>
    <dgm:pt modelId="{C28D0A50-5FF2-4251-92B9-792436953EBB}" type="pres">
      <dgm:prSet presAssocID="{8702E3B3-8A7C-44B3-8213-6959CFBF6DED}" presName="node" presStyleLbl="node1" presStyleIdx="1" presStyleCnt="3">
        <dgm:presLayoutVars>
          <dgm:bulletEnabled val="1"/>
        </dgm:presLayoutVars>
      </dgm:prSet>
      <dgm:spPr/>
    </dgm:pt>
    <dgm:pt modelId="{0ABC76BF-1440-48F6-AB7E-1223E1400B18}" type="pres">
      <dgm:prSet presAssocID="{905E4D8B-5FDD-45CA-A926-98FDBED6D13B}" presName="parTrans" presStyleLbl="bgSibTrans2D1" presStyleIdx="2" presStyleCnt="3"/>
      <dgm:spPr/>
    </dgm:pt>
    <dgm:pt modelId="{E46B00FF-E1BD-47DB-85FF-537402283C3E}" type="pres">
      <dgm:prSet presAssocID="{4525DC30-0477-481E-87A6-88FD28D478B4}" presName="node" presStyleLbl="node1" presStyleIdx="2" presStyleCnt="3">
        <dgm:presLayoutVars>
          <dgm:bulletEnabled val="1"/>
        </dgm:presLayoutVars>
      </dgm:prSet>
      <dgm:spPr/>
    </dgm:pt>
  </dgm:ptLst>
  <dgm:cxnLst>
    <dgm:cxn modelId="{D81C760C-87F6-4750-96DA-99818C71385E}" srcId="{1C0F153D-D06D-429B-80B7-B7A42376DE23}" destId="{8702E3B3-8A7C-44B3-8213-6959CFBF6DED}" srcOrd="1" destOrd="0" parTransId="{E6CEEB35-4FA4-4A3B-88EB-413999459DA8}" sibTransId="{7450E079-2888-4542-8A2E-6CC83E33327B}"/>
    <dgm:cxn modelId="{1E32661A-8EFE-463C-88E1-A294463022DB}" type="presOf" srcId="{4525DC30-0477-481E-87A6-88FD28D478B4}" destId="{E46B00FF-E1BD-47DB-85FF-537402283C3E}" srcOrd="0" destOrd="0" presId="urn:microsoft.com/office/officeart/2005/8/layout/radial4"/>
    <dgm:cxn modelId="{F892F81F-6C4C-4943-A1B0-12A6824D876C}" type="presOf" srcId="{A5833B4E-1F9A-45E4-890A-794B553E8404}" destId="{5D70D09A-F14A-4BDE-A343-331E15EF3035}" srcOrd="0" destOrd="0" presId="urn:microsoft.com/office/officeart/2005/8/layout/radial4"/>
    <dgm:cxn modelId="{06972327-74FF-4A36-B4DF-9B97FBF189A9}" srcId="{1C0F153D-D06D-429B-80B7-B7A42376DE23}" destId="{4525DC30-0477-481E-87A6-88FD28D478B4}" srcOrd="2" destOrd="0" parTransId="{905E4D8B-5FDD-45CA-A926-98FDBED6D13B}" sibTransId="{F0F740A2-C3E8-46CD-AC1D-DCB48F756A66}"/>
    <dgm:cxn modelId="{3B258347-7F54-4688-8BBF-4C7A6E52A7C6}" srcId="{588B65A1-61ED-4CA9-A97F-1184F0476FD9}" destId="{1C0F153D-D06D-429B-80B7-B7A42376DE23}" srcOrd="0" destOrd="0" parTransId="{1DCA90D8-3E51-4178-8584-2FF2F51A2A28}" sibTransId="{49DF6ED9-BD7E-44D5-A886-4E41E0DA19BB}"/>
    <dgm:cxn modelId="{B72D8C4B-6AA9-47D8-9706-B71C8B9F44F3}" type="presOf" srcId="{DBBC1F25-00AF-428D-AA5F-38CDB56C01BE}" destId="{69FE249A-C3A8-4BF0-9638-CD18CA94EC29}" srcOrd="0" destOrd="0" presId="urn:microsoft.com/office/officeart/2005/8/layout/radial4"/>
    <dgm:cxn modelId="{B4E8958C-7735-412C-A973-1A2056113593}" type="presOf" srcId="{588B65A1-61ED-4CA9-A97F-1184F0476FD9}" destId="{E81A522C-5CC3-4B58-9184-E037D6F8998F}" srcOrd="0" destOrd="0" presId="urn:microsoft.com/office/officeart/2005/8/layout/radial4"/>
    <dgm:cxn modelId="{041CBFAC-3F1F-40B9-B3B9-0CEC63C09BA9}" type="presOf" srcId="{1C0F153D-D06D-429B-80B7-B7A42376DE23}" destId="{F83BCC92-5677-4DCE-B66F-655358F38D6E}" srcOrd="0" destOrd="0" presId="urn:microsoft.com/office/officeart/2005/8/layout/radial4"/>
    <dgm:cxn modelId="{C02ABDAD-016D-454D-86F9-25A623D16876}" type="presOf" srcId="{E6CEEB35-4FA4-4A3B-88EB-413999459DA8}" destId="{EBB9BF55-6647-402D-8A1E-9567C3CE9DB3}" srcOrd="0" destOrd="0" presId="urn:microsoft.com/office/officeart/2005/8/layout/radial4"/>
    <dgm:cxn modelId="{97E502B6-2E7E-408E-B2B1-46F998A75E1F}" srcId="{1C0F153D-D06D-429B-80B7-B7A42376DE23}" destId="{DBBC1F25-00AF-428D-AA5F-38CDB56C01BE}" srcOrd="0" destOrd="0" parTransId="{A5833B4E-1F9A-45E4-890A-794B553E8404}" sibTransId="{37583FD6-3F91-4F6C-8308-C77178F92F60}"/>
    <dgm:cxn modelId="{2BAFCCDA-0601-44B8-9C15-7A0914B28530}" type="presOf" srcId="{905E4D8B-5FDD-45CA-A926-98FDBED6D13B}" destId="{0ABC76BF-1440-48F6-AB7E-1223E1400B18}" srcOrd="0" destOrd="0" presId="urn:microsoft.com/office/officeart/2005/8/layout/radial4"/>
    <dgm:cxn modelId="{50AFD7DB-4D77-4526-A4DA-2C33E9F4BE47}" type="presOf" srcId="{8702E3B3-8A7C-44B3-8213-6959CFBF6DED}" destId="{C28D0A50-5FF2-4251-92B9-792436953EBB}" srcOrd="0" destOrd="0" presId="urn:microsoft.com/office/officeart/2005/8/layout/radial4"/>
    <dgm:cxn modelId="{B9BF6C89-7D89-437C-B0D1-1F554A16F7BB}" type="presParOf" srcId="{E81A522C-5CC3-4B58-9184-E037D6F8998F}" destId="{F83BCC92-5677-4DCE-B66F-655358F38D6E}" srcOrd="0" destOrd="0" presId="urn:microsoft.com/office/officeart/2005/8/layout/radial4"/>
    <dgm:cxn modelId="{F5A08B6A-75F4-4E53-860E-3E1A5AEF42AC}" type="presParOf" srcId="{E81A522C-5CC3-4B58-9184-E037D6F8998F}" destId="{5D70D09A-F14A-4BDE-A343-331E15EF3035}" srcOrd="1" destOrd="0" presId="urn:microsoft.com/office/officeart/2005/8/layout/radial4"/>
    <dgm:cxn modelId="{671E1903-BD25-4284-A0A9-DD0F87CBE68B}" type="presParOf" srcId="{E81A522C-5CC3-4B58-9184-E037D6F8998F}" destId="{69FE249A-C3A8-4BF0-9638-CD18CA94EC29}" srcOrd="2" destOrd="0" presId="urn:microsoft.com/office/officeart/2005/8/layout/radial4"/>
    <dgm:cxn modelId="{D1383723-26E4-4D08-A689-06283AEAFD23}" type="presParOf" srcId="{E81A522C-5CC3-4B58-9184-E037D6F8998F}" destId="{EBB9BF55-6647-402D-8A1E-9567C3CE9DB3}" srcOrd="3" destOrd="0" presId="urn:microsoft.com/office/officeart/2005/8/layout/radial4"/>
    <dgm:cxn modelId="{24687A81-8F23-4F9C-97AC-2B4E51B9B9CE}" type="presParOf" srcId="{E81A522C-5CC3-4B58-9184-E037D6F8998F}" destId="{C28D0A50-5FF2-4251-92B9-792436953EBB}" srcOrd="4" destOrd="0" presId="urn:microsoft.com/office/officeart/2005/8/layout/radial4"/>
    <dgm:cxn modelId="{07872156-FF32-4085-A5FC-1C29497F0038}" type="presParOf" srcId="{E81A522C-5CC3-4B58-9184-E037D6F8998F}" destId="{0ABC76BF-1440-48F6-AB7E-1223E1400B18}" srcOrd="5" destOrd="0" presId="urn:microsoft.com/office/officeart/2005/8/layout/radial4"/>
    <dgm:cxn modelId="{0DC6269C-7D43-4071-9EA7-069339762EF6}" type="presParOf" srcId="{E81A522C-5CC3-4B58-9184-E037D6F8998F}" destId="{E46B00FF-E1BD-47DB-85FF-537402283C3E}"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7C8BB1-3466-47CD-B596-E740921E49F6}" type="doc">
      <dgm:prSet loTypeId="urn:microsoft.com/office/officeart/2005/8/layout/chevron2" loCatId="list" qsTypeId="urn:microsoft.com/office/officeart/2005/8/quickstyle/3d3" qsCatId="3D" csTypeId="urn:microsoft.com/office/officeart/2005/8/colors/colorful1#34" csCatId="colorful" phldr="1"/>
      <dgm:spPr/>
      <dgm:t>
        <a:bodyPr/>
        <a:lstStyle/>
        <a:p>
          <a:endParaRPr lang="vi-VN"/>
        </a:p>
      </dgm:t>
    </dgm:pt>
    <dgm:pt modelId="{D9B59941-E696-455B-A9BF-F0CBD8960F00}">
      <dgm:prSet phldrT="[Text]" custT="1"/>
      <dgm:spPr/>
      <dgm:t>
        <a:bodyPr/>
        <a:lstStyle/>
        <a:p>
          <a:r>
            <a:rPr lang="en-US" sz="2000" dirty="0"/>
            <a:t>1</a:t>
          </a:r>
          <a:endParaRPr lang="vi-VN" sz="2000" dirty="0"/>
        </a:p>
      </dgm:t>
    </dgm:pt>
    <dgm:pt modelId="{1D3ADFEC-990A-4177-B72F-C9F72761CA92}" cxnId="{9B383058-1987-40CB-A320-16FAD04CB464}" type="parTrans">
      <dgm:prSet/>
      <dgm:spPr/>
      <dgm:t>
        <a:bodyPr/>
        <a:lstStyle/>
        <a:p>
          <a:endParaRPr lang="vi-VN" sz="2000"/>
        </a:p>
      </dgm:t>
    </dgm:pt>
    <dgm:pt modelId="{CD2EF7E2-541A-4849-BFA1-DA81383E1712}" cxnId="{9B383058-1987-40CB-A320-16FAD04CB464}" type="sibTrans">
      <dgm:prSet/>
      <dgm:spPr/>
      <dgm:t>
        <a:bodyPr/>
        <a:lstStyle/>
        <a:p>
          <a:endParaRPr lang="vi-VN" sz="2000"/>
        </a:p>
      </dgm:t>
    </dgm:pt>
    <dgm:pt modelId="{4733BD10-2506-4A46-8F88-8045615CAA1B}">
      <dgm:prSet phldrT="[Text]" custT="1">
        <dgm:style>
          <a:lnRef idx="2">
            <a:schemeClr val="accent2"/>
          </a:lnRef>
          <a:fillRef idx="1">
            <a:schemeClr val="lt1"/>
          </a:fillRef>
          <a:effectRef idx="0">
            <a:schemeClr val="accent2"/>
          </a:effectRef>
          <a:fontRef idx="minor">
            <a:schemeClr val="dk1"/>
          </a:fontRef>
        </dgm:style>
      </dgm:prSet>
      <dgm:spPr/>
      <dgm:t>
        <a:bodyPr/>
        <a:lstStyle/>
        <a:p>
          <a:pPr>
            <a:buFontTx/>
            <a:buNone/>
          </a:pPr>
          <a:r>
            <a:rPr lang="vi-VN" sz="2000" b="0" i="0" dirty="0"/>
            <a:t>   Thực hiện hành vi vi phạm hành chính trong tình thế cấp thiết;</a:t>
          </a:r>
          <a:endParaRPr lang="vi-VN" sz="2000" dirty="0"/>
        </a:p>
      </dgm:t>
    </dgm:pt>
    <dgm:pt modelId="{6D5BA37E-D8D7-49DF-A2E2-9606CFACA673}" cxnId="{2BE06D0D-FB03-468B-BBE8-A80F1CF590EC}" type="parTrans">
      <dgm:prSet/>
      <dgm:spPr/>
      <dgm:t>
        <a:bodyPr/>
        <a:lstStyle/>
        <a:p>
          <a:endParaRPr lang="vi-VN" sz="2000"/>
        </a:p>
      </dgm:t>
    </dgm:pt>
    <dgm:pt modelId="{135DF392-23C1-4682-9BEA-0B72B7A5654B}" cxnId="{2BE06D0D-FB03-468B-BBE8-A80F1CF590EC}" type="sibTrans">
      <dgm:prSet/>
      <dgm:spPr/>
      <dgm:t>
        <a:bodyPr/>
        <a:lstStyle/>
        <a:p>
          <a:endParaRPr lang="vi-VN" sz="2000"/>
        </a:p>
      </dgm:t>
    </dgm:pt>
    <dgm:pt modelId="{1887660A-3BCD-43FA-BB98-1E93627F378C}">
      <dgm:prSet phldrT="[Text]" custT="1"/>
      <dgm:spPr/>
      <dgm:t>
        <a:bodyPr/>
        <a:lstStyle/>
        <a:p>
          <a:r>
            <a:rPr lang="en-US" sz="2000" dirty="0"/>
            <a:t>2</a:t>
          </a:r>
          <a:endParaRPr lang="vi-VN" sz="2000" dirty="0"/>
        </a:p>
      </dgm:t>
    </dgm:pt>
    <dgm:pt modelId="{73668185-D3C8-43E4-AB41-CDAB12766165}" cxnId="{F1DA582F-2423-4F0D-BFCE-9531D2A89FA3}" type="parTrans">
      <dgm:prSet/>
      <dgm:spPr/>
      <dgm:t>
        <a:bodyPr/>
        <a:lstStyle/>
        <a:p>
          <a:endParaRPr lang="vi-VN" sz="2000"/>
        </a:p>
      </dgm:t>
    </dgm:pt>
    <dgm:pt modelId="{628FEE43-095C-4234-8181-7CC20A99DF7B}" cxnId="{F1DA582F-2423-4F0D-BFCE-9531D2A89FA3}" type="sibTrans">
      <dgm:prSet/>
      <dgm:spPr/>
      <dgm:t>
        <a:bodyPr/>
        <a:lstStyle/>
        <a:p>
          <a:endParaRPr lang="vi-VN" sz="2000"/>
        </a:p>
      </dgm:t>
    </dgm:pt>
    <dgm:pt modelId="{00425088-2793-4934-87E0-D6BAC9DD89D1}">
      <dgm:prSet phldrT="[Text]" custT="1">
        <dgm:style>
          <a:lnRef idx="2">
            <a:schemeClr val="accent3"/>
          </a:lnRef>
          <a:fillRef idx="1">
            <a:schemeClr val="lt1"/>
          </a:fillRef>
          <a:effectRef idx="0">
            <a:schemeClr val="accent3"/>
          </a:effectRef>
          <a:fontRef idx="minor">
            <a:schemeClr val="dk1"/>
          </a:fontRef>
        </dgm:style>
      </dgm:prSet>
      <dgm:spPr/>
      <dgm:t>
        <a:bodyPr/>
        <a:lstStyle/>
        <a:p>
          <a:pPr>
            <a:buNone/>
          </a:pPr>
          <a:r>
            <a:rPr lang="vi-VN" sz="2000" b="0" i="0" dirty="0"/>
            <a:t>  Thực hiện hành vi vi phạm hành chính do phòng vệ chính đáng;</a:t>
          </a:r>
          <a:endParaRPr lang="vi-VN" sz="2000" dirty="0"/>
        </a:p>
      </dgm:t>
    </dgm:pt>
    <dgm:pt modelId="{E348E49B-E916-4A38-B097-4B54F301B4F4}" cxnId="{39F256B8-A5C6-495F-97D7-561C3FB96EE1}" type="parTrans">
      <dgm:prSet/>
      <dgm:spPr/>
      <dgm:t>
        <a:bodyPr/>
        <a:lstStyle/>
        <a:p>
          <a:endParaRPr lang="vi-VN" sz="2000"/>
        </a:p>
      </dgm:t>
    </dgm:pt>
    <dgm:pt modelId="{DF5610CF-14C2-4DB5-9081-42FDC0001188}" cxnId="{39F256B8-A5C6-495F-97D7-561C3FB96EE1}" type="sibTrans">
      <dgm:prSet/>
      <dgm:spPr/>
      <dgm:t>
        <a:bodyPr/>
        <a:lstStyle/>
        <a:p>
          <a:endParaRPr lang="vi-VN" sz="2000"/>
        </a:p>
      </dgm:t>
    </dgm:pt>
    <dgm:pt modelId="{2F342912-BBE5-4637-A363-8EEAAE068803}">
      <dgm:prSet phldrT="[Text]" custT="1"/>
      <dgm:spPr/>
      <dgm:t>
        <a:bodyPr/>
        <a:lstStyle/>
        <a:p>
          <a:r>
            <a:rPr lang="en-US" sz="2000" dirty="0"/>
            <a:t>5</a:t>
          </a:r>
          <a:endParaRPr lang="vi-VN" sz="2000" dirty="0"/>
        </a:p>
      </dgm:t>
    </dgm:pt>
    <dgm:pt modelId="{AF28C16F-B783-4428-8475-96F8084EB3BF}" cxnId="{B72E90BF-07D7-45F7-B962-5D92EC037848}" type="parTrans">
      <dgm:prSet/>
      <dgm:spPr/>
      <dgm:t>
        <a:bodyPr/>
        <a:lstStyle/>
        <a:p>
          <a:endParaRPr lang="vi-VN" sz="2000"/>
        </a:p>
      </dgm:t>
    </dgm:pt>
    <dgm:pt modelId="{E116B592-BC88-47EA-B718-6A7598E5DC1E}" cxnId="{B72E90BF-07D7-45F7-B962-5D92EC037848}" type="sibTrans">
      <dgm:prSet/>
      <dgm:spPr/>
      <dgm:t>
        <a:bodyPr/>
        <a:lstStyle/>
        <a:p>
          <a:endParaRPr lang="vi-VN" sz="2000"/>
        </a:p>
      </dgm:t>
    </dgm:pt>
    <dgm:pt modelId="{B4F02D21-0F6C-41DA-B760-E6DB3E623BAD}">
      <dgm:prSet phldrT="[Text]" custT="1">
        <dgm:style>
          <a:lnRef idx="2">
            <a:schemeClr val="accent4"/>
          </a:lnRef>
          <a:fillRef idx="1">
            <a:schemeClr val="lt1"/>
          </a:fillRef>
          <a:effectRef idx="0">
            <a:schemeClr val="accent4"/>
          </a:effectRef>
          <a:fontRef idx="minor">
            <a:schemeClr val="dk1"/>
          </a:fontRef>
        </dgm:style>
      </dgm:prSet>
      <dgm:spPr/>
      <dgm:t>
        <a:bodyPr/>
        <a:lstStyle/>
        <a:p>
          <a:pPr>
            <a:buNone/>
          </a:pPr>
          <a:r>
            <a:rPr lang="vi-VN" sz="2000" b="0" i="0" kern="1200" dirty="0"/>
            <a:t>  </a:t>
          </a:r>
          <a:endParaRPr lang="vi-VN" sz="2000" kern="1200" dirty="0"/>
        </a:p>
      </dgm:t>
    </dgm:pt>
    <dgm:pt modelId="{A8730761-A626-44FA-846C-0198D9800283}" cxnId="{09E53BE3-3615-4CED-A0AD-E45DBDCE48C2}" type="parTrans">
      <dgm:prSet/>
      <dgm:spPr/>
      <dgm:t>
        <a:bodyPr/>
        <a:lstStyle/>
        <a:p>
          <a:endParaRPr lang="vi-VN" sz="2000"/>
        </a:p>
      </dgm:t>
    </dgm:pt>
    <dgm:pt modelId="{E5FF0807-8A99-43E6-A307-377E27D3CFC2}" cxnId="{09E53BE3-3615-4CED-A0AD-E45DBDCE48C2}" type="sibTrans">
      <dgm:prSet/>
      <dgm:spPr/>
      <dgm:t>
        <a:bodyPr/>
        <a:lstStyle/>
        <a:p>
          <a:endParaRPr lang="vi-VN" sz="2000"/>
        </a:p>
      </dgm:t>
    </dgm:pt>
    <dgm:pt modelId="{6C86FBEF-BC45-40DE-B8F8-336419118614}">
      <dgm:prSet phldrT="[Text]" custT="1"/>
      <dgm:spPr/>
      <dgm:t>
        <a:bodyPr/>
        <a:lstStyle/>
        <a:p>
          <a:r>
            <a:rPr lang="vi-VN" sz="2000" dirty="0"/>
            <a:t>3</a:t>
          </a:r>
        </a:p>
      </dgm:t>
    </dgm:pt>
    <dgm:pt modelId="{95CDF889-22B9-4F15-8423-84A525D52B4D}" cxnId="{7CC70B37-20E8-48E4-A8EA-E84190E74142}" type="parTrans">
      <dgm:prSet/>
      <dgm:spPr/>
      <dgm:t>
        <a:bodyPr/>
        <a:lstStyle/>
        <a:p>
          <a:endParaRPr lang="vi-VN" sz="2000"/>
        </a:p>
      </dgm:t>
    </dgm:pt>
    <dgm:pt modelId="{2A128CDF-DAF9-4031-9178-0E2240AE1672}" cxnId="{7CC70B37-20E8-48E4-A8EA-E84190E74142}" type="sibTrans">
      <dgm:prSet/>
      <dgm:spPr/>
      <dgm:t>
        <a:bodyPr/>
        <a:lstStyle/>
        <a:p>
          <a:endParaRPr lang="vi-VN" sz="2000"/>
        </a:p>
      </dgm:t>
    </dgm:pt>
    <dgm:pt modelId="{5FC43A21-A9BE-430D-89EC-E386CA59A6D2}">
      <dgm:prSet phldrT="[Text]" custT="1"/>
      <dgm:spPr/>
      <dgm:t>
        <a:bodyPr/>
        <a:lstStyle/>
        <a:p>
          <a:r>
            <a:rPr lang="vi-VN" sz="2000" dirty="0"/>
            <a:t>4</a:t>
          </a:r>
        </a:p>
      </dgm:t>
    </dgm:pt>
    <dgm:pt modelId="{E7B69B64-F74B-4962-B957-DBA645E2305F}" cxnId="{F45255A7-DCF9-47D0-A1A8-40F3BB11287B}" type="parTrans">
      <dgm:prSet/>
      <dgm:spPr/>
      <dgm:t>
        <a:bodyPr/>
        <a:lstStyle/>
        <a:p>
          <a:endParaRPr lang="vi-VN" sz="2000"/>
        </a:p>
      </dgm:t>
    </dgm:pt>
    <dgm:pt modelId="{EDA17276-A126-45A8-9E95-246C2BA257F8}" cxnId="{F45255A7-DCF9-47D0-A1A8-40F3BB11287B}" type="sibTrans">
      <dgm:prSet/>
      <dgm:spPr/>
      <dgm:t>
        <a:bodyPr/>
        <a:lstStyle/>
        <a:p>
          <a:endParaRPr lang="vi-VN" sz="2000"/>
        </a:p>
      </dgm:t>
    </dgm:pt>
    <dgm:pt modelId="{84FE32FA-7340-4CFD-ADD6-B2E435D31CF9}">
      <dgm:prSet custT="1"/>
      <dgm:spPr/>
      <dgm:t>
        <a:bodyPr/>
        <a:lstStyle/>
        <a:p>
          <a:r>
            <a:rPr lang="vi-VN" sz="2000" b="0" i="0" dirty="0"/>
            <a:t>Thực hiện hành vi vi phạm hành chính do sự kiện bất ngờ;</a:t>
          </a:r>
          <a:endParaRPr lang="vi-VN" sz="2000" dirty="0"/>
        </a:p>
      </dgm:t>
    </dgm:pt>
    <dgm:pt modelId="{C0CEB590-F5FE-4583-AE47-B633A023639E}" cxnId="{E6CF649C-B6DE-40A6-B5A8-1C5712D2878C}" type="parTrans">
      <dgm:prSet/>
      <dgm:spPr/>
      <dgm:t>
        <a:bodyPr/>
        <a:lstStyle/>
        <a:p>
          <a:endParaRPr lang="vi-VN" sz="2000"/>
        </a:p>
      </dgm:t>
    </dgm:pt>
    <dgm:pt modelId="{122C357E-F5DE-4999-A07B-B4863EEF3D5D}" cxnId="{E6CF649C-B6DE-40A6-B5A8-1C5712D2878C}" type="sibTrans">
      <dgm:prSet/>
      <dgm:spPr/>
      <dgm:t>
        <a:bodyPr/>
        <a:lstStyle/>
        <a:p>
          <a:endParaRPr lang="vi-VN" sz="2000"/>
        </a:p>
      </dgm:t>
    </dgm:pt>
    <dgm:pt modelId="{5DD138C5-0BB2-4430-B706-7E35EE54132F}">
      <dgm:prSet custT="1"/>
      <dgm:spPr/>
      <dgm:t>
        <a:bodyPr/>
        <a:lstStyle/>
        <a:p>
          <a:r>
            <a:rPr lang="vi-VN" sz="2000" b="0" i="0" dirty="0"/>
            <a:t>Thực hiện hành vi vi phạm hành chính do sự kiện bất khả kháng;</a:t>
          </a:r>
          <a:endParaRPr lang="vi-VN" sz="2000" dirty="0"/>
        </a:p>
      </dgm:t>
    </dgm:pt>
    <dgm:pt modelId="{D0746B1A-E638-4678-B6BF-46B40EFB2E3A}" cxnId="{301ACF17-0F27-4C22-BDC9-E60FD487BE9A}" type="parTrans">
      <dgm:prSet/>
      <dgm:spPr/>
      <dgm:t>
        <a:bodyPr/>
        <a:lstStyle/>
        <a:p>
          <a:endParaRPr lang="vi-VN" sz="2000"/>
        </a:p>
      </dgm:t>
    </dgm:pt>
    <dgm:pt modelId="{918DCB6F-0E25-4522-B03E-DCD822854267}" cxnId="{301ACF17-0F27-4C22-BDC9-E60FD487BE9A}" type="sibTrans">
      <dgm:prSet/>
      <dgm:spPr/>
      <dgm:t>
        <a:bodyPr/>
        <a:lstStyle/>
        <a:p>
          <a:endParaRPr lang="vi-VN" sz="2000"/>
        </a:p>
      </dgm:t>
    </dgm:pt>
    <dgm:pt modelId="{6F870949-A015-412F-8FBA-1ADED90ABA68}">
      <dgm:prSet custT="1"/>
      <dgm:spPr/>
      <dgm:t>
        <a:bodyPr/>
        <a:lstStyle/>
        <a:p>
          <a:pPr>
            <a:buNone/>
          </a:pPr>
          <a:r>
            <a:rPr lang="vi-VN" sz="2000" b="0" i="0" kern="1200" dirty="0"/>
            <a:t>Người không có năng lực trách nhiệm hành chính, người chưa đủ tuổi chịu TNHC</a:t>
          </a:r>
          <a:endParaRPr lang="vi-VN" sz="2000" b="0" i="0" kern="1200" dirty="0">
            <a:solidFill>
              <a:prstClr val="black">
                <a:hueOff val="0"/>
                <a:satOff val="0"/>
                <a:lumOff val="0"/>
                <a:alphaOff val="0"/>
              </a:prstClr>
            </a:solidFill>
            <a:latin typeface="Arial" panose="020B0604020202020204" pitchFamily="34" charset="0"/>
            <a:ea typeface="+mn-ea"/>
            <a:cs typeface="+mn-cs"/>
          </a:endParaRPr>
        </a:p>
      </dgm:t>
    </dgm:pt>
    <dgm:pt modelId="{FFC75243-FA44-4B1C-9154-CAE2EADC5E2C}" cxnId="{F5107E0E-6E24-4788-861A-683084901D70}" type="parTrans">
      <dgm:prSet/>
      <dgm:spPr/>
      <dgm:t>
        <a:bodyPr/>
        <a:lstStyle/>
        <a:p>
          <a:endParaRPr lang="vi-VN" sz="2000"/>
        </a:p>
      </dgm:t>
    </dgm:pt>
    <dgm:pt modelId="{B8BB8CE5-FB4D-4255-A996-0B6D547166AC}" cxnId="{F5107E0E-6E24-4788-861A-683084901D70}" type="sibTrans">
      <dgm:prSet/>
      <dgm:spPr/>
      <dgm:t>
        <a:bodyPr/>
        <a:lstStyle/>
        <a:p>
          <a:endParaRPr lang="vi-VN" sz="2000"/>
        </a:p>
      </dgm:t>
    </dgm:pt>
    <dgm:pt modelId="{257BA144-C224-429A-B0C5-491D007F6717}" type="pres">
      <dgm:prSet presAssocID="{907C8BB1-3466-47CD-B596-E740921E49F6}" presName="linearFlow" presStyleCnt="0">
        <dgm:presLayoutVars>
          <dgm:dir/>
          <dgm:animLvl val="lvl"/>
          <dgm:resizeHandles val="exact"/>
        </dgm:presLayoutVars>
      </dgm:prSet>
      <dgm:spPr/>
    </dgm:pt>
    <dgm:pt modelId="{FB021CDA-5C9A-4061-A458-7EC5C8D67DAD}" type="pres">
      <dgm:prSet presAssocID="{D9B59941-E696-455B-A9BF-F0CBD8960F00}" presName="composite" presStyleCnt="0"/>
      <dgm:spPr/>
    </dgm:pt>
    <dgm:pt modelId="{B900EFB2-A6E8-4C63-8BA0-3B99CD61DDDB}" type="pres">
      <dgm:prSet presAssocID="{D9B59941-E696-455B-A9BF-F0CBD8960F00}" presName="parentText" presStyleLbl="alignNode1" presStyleIdx="0" presStyleCnt="5">
        <dgm:presLayoutVars>
          <dgm:chMax val="1"/>
          <dgm:bulletEnabled val="1"/>
        </dgm:presLayoutVars>
      </dgm:prSet>
      <dgm:spPr/>
    </dgm:pt>
    <dgm:pt modelId="{C8AF304C-BEAA-48F7-8187-714E14F17148}" type="pres">
      <dgm:prSet presAssocID="{D9B59941-E696-455B-A9BF-F0CBD8960F00}" presName="descendantText" presStyleLbl="alignAcc1" presStyleIdx="0" presStyleCnt="5" custLinFactNeighborX="0">
        <dgm:presLayoutVars>
          <dgm:bulletEnabled val="1"/>
        </dgm:presLayoutVars>
      </dgm:prSet>
      <dgm:spPr/>
    </dgm:pt>
    <dgm:pt modelId="{89878002-DB4A-44C3-851C-2D33E984DC78}" type="pres">
      <dgm:prSet presAssocID="{CD2EF7E2-541A-4849-BFA1-DA81383E1712}" presName="sp" presStyleCnt="0"/>
      <dgm:spPr/>
    </dgm:pt>
    <dgm:pt modelId="{E8374090-1BD1-4858-8220-B36303734B1E}" type="pres">
      <dgm:prSet presAssocID="{1887660A-3BCD-43FA-BB98-1E93627F378C}" presName="composite" presStyleCnt="0"/>
      <dgm:spPr/>
    </dgm:pt>
    <dgm:pt modelId="{B7448F2B-4C9C-4A26-A7C5-71268B85EB61}" type="pres">
      <dgm:prSet presAssocID="{1887660A-3BCD-43FA-BB98-1E93627F378C}" presName="parentText" presStyleLbl="alignNode1" presStyleIdx="1" presStyleCnt="5">
        <dgm:presLayoutVars>
          <dgm:chMax val="1"/>
          <dgm:bulletEnabled val="1"/>
        </dgm:presLayoutVars>
      </dgm:prSet>
      <dgm:spPr/>
    </dgm:pt>
    <dgm:pt modelId="{834451A3-9536-43EA-B648-E9D669A133A8}" type="pres">
      <dgm:prSet presAssocID="{1887660A-3BCD-43FA-BB98-1E93627F378C}" presName="descendantText" presStyleLbl="alignAcc1" presStyleIdx="1" presStyleCnt="5">
        <dgm:presLayoutVars>
          <dgm:bulletEnabled val="1"/>
        </dgm:presLayoutVars>
      </dgm:prSet>
      <dgm:spPr/>
    </dgm:pt>
    <dgm:pt modelId="{49869869-DA1A-4D0C-866C-97B45B732CCA}" type="pres">
      <dgm:prSet presAssocID="{628FEE43-095C-4234-8181-7CC20A99DF7B}" presName="sp" presStyleCnt="0"/>
      <dgm:spPr/>
    </dgm:pt>
    <dgm:pt modelId="{A0D71571-D40E-4CE7-8FE5-2CE5088383AF}" type="pres">
      <dgm:prSet presAssocID="{6C86FBEF-BC45-40DE-B8F8-336419118614}" presName="composite" presStyleCnt="0"/>
      <dgm:spPr/>
    </dgm:pt>
    <dgm:pt modelId="{CF75840D-9926-4E6A-8561-4ED3B1864EA1}" type="pres">
      <dgm:prSet presAssocID="{6C86FBEF-BC45-40DE-B8F8-336419118614}" presName="parentText" presStyleLbl="alignNode1" presStyleIdx="2" presStyleCnt="5">
        <dgm:presLayoutVars>
          <dgm:chMax val="1"/>
          <dgm:bulletEnabled val="1"/>
        </dgm:presLayoutVars>
      </dgm:prSet>
      <dgm:spPr/>
    </dgm:pt>
    <dgm:pt modelId="{4B5AE23B-230F-4B15-BF53-69966102E5D3}" type="pres">
      <dgm:prSet presAssocID="{6C86FBEF-BC45-40DE-B8F8-336419118614}" presName="descendantText" presStyleLbl="alignAcc1" presStyleIdx="2" presStyleCnt="5">
        <dgm:presLayoutVars>
          <dgm:bulletEnabled val="1"/>
        </dgm:presLayoutVars>
      </dgm:prSet>
      <dgm:spPr/>
    </dgm:pt>
    <dgm:pt modelId="{F01BD0E2-9E97-40A4-968B-9997A2C8309A}" type="pres">
      <dgm:prSet presAssocID="{2A128CDF-DAF9-4031-9178-0E2240AE1672}" presName="sp" presStyleCnt="0"/>
      <dgm:spPr/>
    </dgm:pt>
    <dgm:pt modelId="{D448FE00-2BA5-42BC-8D31-2946B5B31056}" type="pres">
      <dgm:prSet presAssocID="{5FC43A21-A9BE-430D-89EC-E386CA59A6D2}" presName="composite" presStyleCnt="0"/>
      <dgm:spPr/>
    </dgm:pt>
    <dgm:pt modelId="{6DA3C244-56F2-4863-8A55-5B671E29ED41}" type="pres">
      <dgm:prSet presAssocID="{5FC43A21-A9BE-430D-89EC-E386CA59A6D2}" presName="parentText" presStyleLbl="alignNode1" presStyleIdx="3" presStyleCnt="5">
        <dgm:presLayoutVars>
          <dgm:chMax val="1"/>
          <dgm:bulletEnabled val="1"/>
        </dgm:presLayoutVars>
      </dgm:prSet>
      <dgm:spPr/>
    </dgm:pt>
    <dgm:pt modelId="{3AD0F8D3-D8D9-42CE-A5E0-E195FBC2A73A}" type="pres">
      <dgm:prSet presAssocID="{5FC43A21-A9BE-430D-89EC-E386CA59A6D2}" presName="descendantText" presStyleLbl="alignAcc1" presStyleIdx="3" presStyleCnt="5">
        <dgm:presLayoutVars>
          <dgm:bulletEnabled val="1"/>
        </dgm:presLayoutVars>
      </dgm:prSet>
      <dgm:spPr/>
    </dgm:pt>
    <dgm:pt modelId="{912D7CF9-E2F5-4BCD-AAF6-4BB36681F199}" type="pres">
      <dgm:prSet presAssocID="{EDA17276-A126-45A8-9E95-246C2BA257F8}" presName="sp" presStyleCnt="0"/>
      <dgm:spPr/>
    </dgm:pt>
    <dgm:pt modelId="{AA714FB9-225D-47A0-89F4-4644D1C347E8}" type="pres">
      <dgm:prSet presAssocID="{2F342912-BBE5-4637-A363-8EEAAE068803}" presName="composite" presStyleCnt="0"/>
      <dgm:spPr/>
    </dgm:pt>
    <dgm:pt modelId="{CF224E5B-35C8-4F71-AE98-64960229586E}" type="pres">
      <dgm:prSet presAssocID="{2F342912-BBE5-4637-A363-8EEAAE068803}" presName="parentText" presStyleLbl="alignNode1" presStyleIdx="4" presStyleCnt="5">
        <dgm:presLayoutVars>
          <dgm:chMax val="1"/>
          <dgm:bulletEnabled val="1"/>
        </dgm:presLayoutVars>
      </dgm:prSet>
      <dgm:spPr/>
    </dgm:pt>
    <dgm:pt modelId="{41C52924-787D-417C-BDF8-D3EDF1B6D67E}" type="pres">
      <dgm:prSet presAssocID="{2F342912-BBE5-4637-A363-8EEAAE068803}" presName="descendantText" presStyleLbl="alignAcc1" presStyleIdx="4" presStyleCnt="5" custScaleY="138925">
        <dgm:presLayoutVars>
          <dgm:bulletEnabled val="1"/>
        </dgm:presLayoutVars>
      </dgm:prSet>
      <dgm:spPr/>
    </dgm:pt>
  </dgm:ptLst>
  <dgm:cxnLst>
    <dgm:cxn modelId="{2BE06D0D-FB03-468B-BBE8-A80F1CF590EC}" srcId="{D9B59941-E696-455B-A9BF-F0CBD8960F00}" destId="{4733BD10-2506-4A46-8F88-8045615CAA1B}" srcOrd="0" destOrd="0" parTransId="{6D5BA37E-D8D7-49DF-A2E2-9606CFACA673}" sibTransId="{135DF392-23C1-4682-9BEA-0B72B7A5654B}"/>
    <dgm:cxn modelId="{F5107E0E-6E24-4788-861A-683084901D70}" srcId="{2F342912-BBE5-4637-A363-8EEAAE068803}" destId="{6F870949-A015-412F-8FBA-1ADED90ABA68}" srcOrd="1" destOrd="0" parTransId="{FFC75243-FA44-4B1C-9154-CAE2EADC5E2C}" sibTransId="{B8BB8CE5-FB4D-4255-A996-0B6D547166AC}"/>
    <dgm:cxn modelId="{0E896810-3457-43BB-8F93-5FDA5D0C0171}" type="presOf" srcId="{4733BD10-2506-4A46-8F88-8045615CAA1B}" destId="{C8AF304C-BEAA-48F7-8187-714E14F17148}" srcOrd="0" destOrd="0" presId="urn:microsoft.com/office/officeart/2005/8/layout/chevron2"/>
    <dgm:cxn modelId="{7DF7C011-A07B-42C7-B21B-75170254D17A}" type="presOf" srcId="{6C86FBEF-BC45-40DE-B8F8-336419118614}" destId="{CF75840D-9926-4E6A-8561-4ED3B1864EA1}" srcOrd="0" destOrd="0" presId="urn:microsoft.com/office/officeart/2005/8/layout/chevron2"/>
    <dgm:cxn modelId="{301ACF17-0F27-4C22-BDC9-E60FD487BE9A}" srcId="{5FC43A21-A9BE-430D-89EC-E386CA59A6D2}" destId="{5DD138C5-0BB2-4430-B706-7E35EE54132F}" srcOrd="0" destOrd="0" parTransId="{D0746B1A-E638-4678-B6BF-46B40EFB2E3A}" sibTransId="{918DCB6F-0E25-4522-B03E-DCD822854267}"/>
    <dgm:cxn modelId="{0320BA18-D2C6-41C1-A135-38A5E891B3D5}" type="presOf" srcId="{84FE32FA-7340-4CFD-ADD6-B2E435D31CF9}" destId="{4B5AE23B-230F-4B15-BF53-69966102E5D3}" srcOrd="0" destOrd="0" presId="urn:microsoft.com/office/officeart/2005/8/layout/chevron2"/>
    <dgm:cxn modelId="{B202C72D-24FD-4312-BEE9-70925B01FBFB}" type="presOf" srcId="{6F870949-A015-412F-8FBA-1ADED90ABA68}" destId="{41C52924-787D-417C-BDF8-D3EDF1B6D67E}" srcOrd="0" destOrd="1" presId="urn:microsoft.com/office/officeart/2005/8/layout/chevron2"/>
    <dgm:cxn modelId="{F1DA582F-2423-4F0D-BFCE-9531D2A89FA3}" srcId="{907C8BB1-3466-47CD-B596-E740921E49F6}" destId="{1887660A-3BCD-43FA-BB98-1E93627F378C}" srcOrd="1" destOrd="0" parTransId="{73668185-D3C8-43E4-AB41-CDAB12766165}" sibTransId="{628FEE43-095C-4234-8181-7CC20A99DF7B}"/>
    <dgm:cxn modelId="{70530C30-325C-40B8-983F-635EFE6CB674}" type="presOf" srcId="{00425088-2793-4934-87E0-D6BAC9DD89D1}" destId="{834451A3-9536-43EA-B648-E9D669A133A8}" srcOrd="0" destOrd="0" presId="urn:microsoft.com/office/officeart/2005/8/layout/chevron2"/>
    <dgm:cxn modelId="{F9CCB030-4D3D-4E58-A6C7-1E84C0E00CA3}" type="presOf" srcId="{2F342912-BBE5-4637-A363-8EEAAE068803}" destId="{CF224E5B-35C8-4F71-AE98-64960229586E}" srcOrd="0" destOrd="0" presId="urn:microsoft.com/office/officeart/2005/8/layout/chevron2"/>
    <dgm:cxn modelId="{7CC70B37-20E8-48E4-A8EA-E84190E74142}" srcId="{907C8BB1-3466-47CD-B596-E740921E49F6}" destId="{6C86FBEF-BC45-40DE-B8F8-336419118614}" srcOrd="2" destOrd="0" parTransId="{95CDF889-22B9-4F15-8423-84A525D52B4D}" sibTransId="{2A128CDF-DAF9-4031-9178-0E2240AE1672}"/>
    <dgm:cxn modelId="{2EC59976-CFFF-4A4D-B12B-DE3640249031}" type="presOf" srcId="{907C8BB1-3466-47CD-B596-E740921E49F6}" destId="{257BA144-C224-429A-B0C5-491D007F6717}" srcOrd="0" destOrd="0" presId="urn:microsoft.com/office/officeart/2005/8/layout/chevron2"/>
    <dgm:cxn modelId="{9B383058-1987-40CB-A320-16FAD04CB464}" srcId="{907C8BB1-3466-47CD-B596-E740921E49F6}" destId="{D9B59941-E696-455B-A9BF-F0CBD8960F00}" srcOrd="0" destOrd="0" parTransId="{1D3ADFEC-990A-4177-B72F-C9F72761CA92}" sibTransId="{CD2EF7E2-541A-4849-BFA1-DA81383E1712}"/>
    <dgm:cxn modelId="{94001B7F-23CF-4236-AC36-6D26B86A151F}" type="presOf" srcId="{B4F02D21-0F6C-41DA-B760-E6DB3E623BAD}" destId="{41C52924-787D-417C-BDF8-D3EDF1B6D67E}" srcOrd="0" destOrd="0" presId="urn:microsoft.com/office/officeart/2005/8/layout/chevron2"/>
    <dgm:cxn modelId="{D5096F8E-B6D2-40BA-92A9-AE93CA4C8440}" type="presOf" srcId="{5FC43A21-A9BE-430D-89EC-E386CA59A6D2}" destId="{6DA3C244-56F2-4863-8A55-5B671E29ED41}" srcOrd="0" destOrd="0" presId="urn:microsoft.com/office/officeart/2005/8/layout/chevron2"/>
    <dgm:cxn modelId="{1BAE3590-036B-4CCD-BB7D-0A62F613EC47}" type="presOf" srcId="{D9B59941-E696-455B-A9BF-F0CBD8960F00}" destId="{B900EFB2-A6E8-4C63-8BA0-3B99CD61DDDB}" srcOrd="0" destOrd="0" presId="urn:microsoft.com/office/officeart/2005/8/layout/chevron2"/>
    <dgm:cxn modelId="{E6CF649C-B6DE-40A6-B5A8-1C5712D2878C}" srcId="{6C86FBEF-BC45-40DE-B8F8-336419118614}" destId="{84FE32FA-7340-4CFD-ADD6-B2E435D31CF9}" srcOrd="0" destOrd="0" parTransId="{C0CEB590-F5FE-4583-AE47-B633A023639E}" sibTransId="{122C357E-F5DE-4999-A07B-B4863EEF3D5D}"/>
    <dgm:cxn modelId="{F45255A7-DCF9-47D0-A1A8-40F3BB11287B}" srcId="{907C8BB1-3466-47CD-B596-E740921E49F6}" destId="{5FC43A21-A9BE-430D-89EC-E386CA59A6D2}" srcOrd="3" destOrd="0" parTransId="{E7B69B64-F74B-4962-B957-DBA645E2305F}" sibTransId="{EDA17276-A126-45A8-9E95-246C2BA257F8}"/>
    <dgm:cxn modelId="{39F256B8-A5C6-495F-97D7-561C3FB96EE1}" srcId="{1887660A-3BCD-43FA-BB98-1E93627F378C}" destId="{00425088-2793-4934-87E0-D6BAC9DD89D1}" srcOrd="0" destOrd="0" parTransId="{E348E49B-E916-4A38-B097-4B54F301B4F4}" sibTransId="{DF5610CF-14C2-4DB5-9081-42FDC0001188}"/>
    <dgm:cxn modelId="{9F599CBB-AA9F-4701-A092-F65655C6CAB0}" type="presOf" srcId="{1887660A-3BCD-43FA-BB98-1E93627F378C}" destId="{B7448F2B-4C9C-4A26-A7C5-71268B85EB61}" srcOrd="0" destOrd="0" presId="urn:microsoft.com/office/officeart/2005/8/layout/chevron2"/>
    <dgm:cxn modelId="{B72E90BF-07D7-45F7-B962-5D92EC037848}" srcId="{907C8BB1-3466-47CD-B596-E740921E49F6}" destId="{2F342912-BBE5-4637-A363-8EEAAE068803}" srcOrd="4" destOrd="0" parTransId="{AF28C16F-B783-4428-8475-96F8084EB3BF}" sibTransId="{E116B592-BC88-47EA-B718-6A7598E5DC1E}"/>
    <dgm:cxn modelId="{88B955D6-C163-46EF-A7FA-B1D1FFB558A6}" type="presOf" srcId="{5DD138C5-0BB2-4430-B706-7E35EE54132F}" destId="{3AD0F8D3-D8D9-42CE-A5E0-E195FBC2A73A}" srcOrd="0" destOrd="0" presId="urn:microsoft.com/office/officeart/2005/8/layout/chevron2"/>
    <dgm:cxn modelId="{09E53BE3-3615-4CED-A0AD-E45DBDCE48C2}" srcId="{2F342912-BBE5-4637-A363-8EEAAE068803}" destId="{B4F02D21-0F6C-41DA-B760-E6DB3E623BAD}" srcOrd="0" destOrd="0" parTransId="{A8730761-A626-44FA-846C-0198D9800283}" sibTransId="{E5FF0807-8A99-43E6-A307-377E27D3CFC2}"/>
    <dgm:cxn modelId="{BC6E414C-39C4-4EE9-BE64-C5E1B96A3A9D}" type="presParOf" srcId="{257BA144-C224-429A-B0C5-491D007F6717}" destId="{FB021CDA-5C9A-4061-A458-7EC5C8D67DAD}" srcOrd="0" destOrd="0" presId="urn:microsoft.com/office/officeart/2005/8/layout/chevron2"/>
    <dgm:cxn modelId="{5619B929-3E47-44FD-91A7-74C9511EE3C8}" type="presParOf" srcId="{FB021CDA-5C9A-4061-A458-7EC5C8D67DAD}" destId="{B900EFB2-A6E8-4C63-8BA0-3B99CD61DDDB}" srcOrd="0" destOrd="0" presId="urn:microsoft.com/office/officeart/2005/8/layout/chevron2"/>
    <dgm:cxn modelId="{C22A390C-9A83-481A-9BD9-FC71DFC1C965}" type="presParOf" srcId="{FB021CDA-5C9A-4061-A458-7EC5C8D67DAD}" destId="{C8AF304C-BEAA-48F7-8187-714E14F17148}" srcOrd="1" destOrd="0" presId="urn:microsoft.com/office/officeart/2005/8/layout/chevron2"/>
    <dgm:cxn modelId="{CAF54410-5C02-4E6D-AD0A-817FBF6928DF}" type="presParOf" srcId="{257BA144-C224-429A-B0C5-491D007F6717}" destId="{89878002-DB4A-44C3-851C-2D33E984DC78}" srcOrd="1" destOrd="0" presId="urn:microsoft.com/office/officeart/2005/8/layout/chevron2"/>
    <dgm:cxn modelId="{C1CCD65D-66D9-4DB8-86FE-849CE84388ED}" type="presParOf" srcId="{257BA144-C224-429A-B0C5-491D007F6717}" destId="{E8374090-1BD1-4858-8220-B36303734B1E}" srcOrd="2" destOrd="0" presId="urn:microsoft.com/office/officeart/2005/8/layout/chevron2"/>
    <dgm:cxn modelId="{31552DC0-9F09-4154-8DD0-B5F8B50FB0A5}" type="presParOf" srcId="{E8374090-1BD1-4858-8220-B36303734B1E}" destId="{B7448F2B-4C9C-4A26-A7C5-71268B85EB61}" srcOrd="0" destOrd="0" presId="urn:microsoft.com/office/officeart/2005/8/layout/chevron2"/>
    <dgm:cxn modelId="{7EDF8983-34C7-476A-A588-E3CB36BAC219}" type="presParOf" srcId="{E8374090-1BD1-4858-8220-B36303734B1E}" destId="{834451A3-9536-43EA-B648-E9D669A133A8}" srcOrd="1" destOrd="0" presId="urn:microsoft.com/office/officeart/2005/8/layout/chevron2"/>
    <dgm:cxn modelId="{67A0162C-2C2D-4767-B013-50CC0488672A}" type="presParOf" srcId="{257BA144-C224-429A-B0C5-491D007F6717}" destId="{49869869-DA1A-4D0C-866C-97B45B732CCA}" srcOrd="3" destOrd="0" presId="urn:microsoft.com/office/officeart/2005/8/layout/chevron2"/>
    <dgm:cxn modelId="{3D311797-BB84-40C7-89EE-F4A4C7B2E00D}" type="presParOf" srcId="{257BA144-C224-429A-B0C5-491D007F6717}" destId="{A0D71571-D40E-4CE7-8FE5-2CE5088383AF}" srcOrd="4" destOrd="0" presId="urn:microsoft.com/office/officeart/2005/8/layout/chevron2"/>
    <dgm:cxn modelId="{D4ADA062-9A02-47F9-ACA9-9B004E8AE073}" type="presParOf" srcId="{A0D71571-D40E-4CE7-8FE5-2CE5088383AF}" destId="{CF75840D-9926-4E6A-8561-4ED3B1864EA1}" srcOrd="0" destOrd="0" presId="urn:microsoft.com/office/officeart/2005/8/layout/chevron2"/>
    <dgm:cxn modelId="{8218E349-364B-40DF-B56C-9973D61633D4}" type="presParOf" srcId="{A0D71571-D40E-4CE7-8FE5-2CE5088383AF}" destId="{4B5AE23B-230F-4B15-BF53-69966102E5D3}" srcOrd="1" destOrd="0" presId="urn:microsoft.com/office/officeart/2005/8/layout/chevron2"/>
    <dgm:cxn modelId="{CC407F34-83E2-4AD8-87FF-A8C1E3961187}" type="presParOf" srcId="{257BA144-C224-429A-B0C5-491D007F6717}" destId="{F01BD0E2-9E97-40A4-968B-9997A2C8309A}" srcOrd="5" destOrd="0" presId="urn:microsoft.com/office/officeart/2005/8/layout/chevron2"/>
    <dgm:cxn modelId="{4A218AA0-5EDC-4C30-94B5-5B84FFB54199}" type="presParOf" srcId="{257BA144-C224-429A-B0C5-491D007F6717}" destId="{D448FE00-2BA5-42BC-8D31-2946B5B31056}" srcOrd="6" destOrd="0" presId="urn:microsoft.com/office/officeart/2005/8/layout/chevron2"/>
    <dgm:cxn modelId="{A8EED256-4C0A-4D19-AC7D-E34C8F023469}" type="presParOf" srcId="{D448FE00-2BA5-42BC-8D31-2946B5B31056}" destId="{6DA3C244-56F2-4863-8A55-5B671E29ED41}" srcOrd="0" destOrd="0" presId="urn:microsoft.com/office/officeart/2005/8/layout/chevron2"/>
    <dgm:cxn modelId="{23BC76BB-7EF8-47B1-B63D-C7D1398ADBB5}" type="presParOf" srcId="{D448FE00-2BA5-42BC-8D31-2946B5B31056}" destId="{3AD0F8D3-D8D9-42CE-A5E0-E195FBC2A73A}" srcOrd="1" destOrd="0" presId="urn:microsoft.com/office/officeart/2005/8/layout/chevron2"/>
    <dgm:cxn modelId="{6FDCE19E-EBA7-41EC-85E0-782D0F860B95}" type="presParOf" srcId="{257BA144-C224-429A-B0C5-491D007F6717}" destId="{912D7CF9-E2F5-4BCD-AAF6-4BB36681F199}" srcOrd="7" destOrd="0" presId="urn:microsoft.com/office/officeart/2005/8/layout/chevron2"/>
    <dgm:cxn modelId="{8438FDCA-1BD9-4FD3-A38A-D9581643E4DB}" type="presParOf" srcId="{257BA144-C224-429A-B0C5-491D007F6717}" destId="{AA714FB9-225D-47A0-89F4-4644D1C347E8}" srcOrd="8" destOrd="0" presId="urn:microsoft.com/office/officeart/2005/8/layout/chevron2"/>
    <dgm:cxn modelId="{BEF17CE5-B891-4EF9-BE8F-7D1A1DC5995A}" type="presParOf" srcId="{AA714FB9-225D-47A0-89F4-4644D1C347E8}" destId="{CF224E5B-35C8-4F71-AE98-64960229586E}" srcOrd="0" destOrd="0" presId="urn:microsoft.com/office/officeart/2005/8/layout/chevron2"/>
    <dgm:cxn modelId="{71E43DAA-C41F-4260-9FEF-D19047F82E91}" type="presParOf" srcId="{AA714FB9-225D-47A0-89F4-4644D1C347E8}" destId="{41C52924-787D-417C-BDF8-D3EDF1B6D67E}"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4699000"/>
        <a:chOff x="0" y="0"/>
        <a:chExt cx="8229600" cy="4699000"/>
      </a:xfrm>
    </dsp:grpSpPr>
    <dsp:sp modelId="{E0687958-2ED5-4D7B-8DA8-CF387DF61AC6}">
      <dsp:nvSpPr>
        <dsp:cNvPr id="3" name="Rectangles 2"/>
        <dsp:cNvSpPr/>
      </dsp:nvSpPr>
      <dsp:spPr bwMode="white">
        <a:xfrm>
          <a:off x="0" y="0"/>
          <a:ext cx="8229600" cy="1409700"/>
        </a:xfrm>
        <a:prstGeom prst="rect">
          <a:avLst/>
        </a:prstGeom>
        <a:sp3d contourW="12700" prstMaterial="flat">
          <a:bevelT w="100800" h="154000"/>
          <a:bevelB w="152400"/>
        </a:sp3d>
      </dsp:spPr>
      <dsp:style>
        <a:lnRef idx="0">
          <a:schemeClr val="dk1"/>
        </a:lnRef>
        <a:fillRef idx="1">
          <a:schemeClr val="accent2">
            <a:shade val="90000"/>
          </a:schemeClr>
        </a:fillRef>
        <a:effectRef idx="0">
          <a:scrgbClr r="0" g="0" b="0"/>
        </a:effectRef>
        <a:fontRef idx="minor"/>
      </dsp:style>
      <dsp:txBody>
        <a:bodyPr lIns="137160" tIns="137160" rIns="137160" bIns="137160" anchor="ctr"/>
        <a:lstStyle>
          <a:lvl1pPr algn="ctr">
            <a:defRPr sz="3600"/>
          </a:lvl1pPr>
          <a:lvl2pPr marL="285750" indent="-285750" algn="ctr">
            <a:defRPr sz="2800"/>
          </a:lvl2pPr>
          <a:lvl3pPr marL="571500" indent="-285750" algn="ctr">
            <a:defRPr sz="2800"/>
          </a:lvl3pPr>
          <a:lvl4pPr marL="857250" indent="-285750" algn="ctr">
            <a:defRPr sz="2800"/>
          </a:lvl4pPr>
          <a:lvl5pPr marL="1143000" indent="-285750" algn="ctr">
            <a:defRPr sz="2800"/>
          </a:lvl5pPr>
          <a:lvl6pPr marL="1428750" indent="-285750" algn="ctr">
            <a:defRPr sz="2800"/>
          </a:lvl6pPr>
          <a:lvl7pPr marL="1714500" indent="-285750" algn="ctr">
            <a:defRPr sz="2800"/>
          </a:lvl7pPr>
          <a:lvl8pPr marL="2000250" indent="-285750" algn="ctr">
            <a:defRPr sz="2800"/>
          </a:lvl8pPr>
          <a:lvl9pPr marL="2286000" indent="-285750" algn="ctr">
            <a:defRPr sz="2800"/>
          </a:lvl9pPr>
        </a:lstStyle>
        <a:p>
          <a:pPr lvl="0">
            <a:lnSpc>
              <a:spcPct val="100000"/>
            </a:lnSpc>
            <a:spcBef>
              <a:spcPct val="0"/>
            </a:spcBef>
            <a:spcAft>
              <a:spcPct val="35000"/>
            </a:spcAft>
          </a:pPr>
          <a:r>
            <a:rPr lang="en-US" dirty="0" err="1">
              <a:solidFill>
                <a:schemeClr val="lt1"/>
              </a:solidFill>
            </a:rPr>
            <a:t>Là</a:t>
          </a:r>
          <a:r>
            <a:rPr lang="en-US" dirty="0">
              <a:solidFill>
                <a:schemeClr val="lt1"/>
              </a:solidFill>
            </a:rPr>
            <a:t> </a:t>
          </a:r>
          <a:r>
            <a:rPr lang="en-US" dirty="0" err="1">
              <a:solidFill>
                <a:schemeClr val="lt1"/>
              </a:solidFill>
            </a:rPr>
            <a:t>toàn</a:t>
          </a:r>
          <a:r>
            <a:rPr lang="en-US" dirty="0">
              <a:solidFill>
                <a:schemeClr val="lt1"/>
              </a:solidFill>
            </a:rPr>
            <a:t> </a:t>
          </a:r>
          <a:r>
            <a:rPr lang="en-US" dirty="0" err="1">
              <a:solidFill>
                <a:schemeClr val="lt1"/>
              </a:solidFill>
            </a:rPr>
            <a:t>bộ</a:t>
          </a:r>
          <a:r>
            <a:rPr lang="en-US" dirty="0">
              <a:solidFill>
                <a:schemeClr val="lt1"/>
              </a:solidFill>
            </a:rPr>
            <a:t> </a:t>
          </a:r>
          <a:r>
            <a:rPr lang="en-US" dirty="0" err="1">
              <a:solidFill>
                <a:schemeClr val="lt1"/>
              </a:solidFill>
            </a:rPr>
            <a:t>những</a:t>
          </a:r>
          <a:r>
            <a:rPr lang="en-US" dirty="0">
              <a:solidFill>
                <a:schemeClr val="lt1"/>
              </a:solidFill>
            </a:rPr>
            <a:t> </a:t>
          </a:r>
          <a:r>
            <a:rPr lang="en-US" dirty="0" err="1">
              <a:solidFill>
                <a:schemeClr val="lt1"/>
              </a:solidFill>
            </a:rPr>
            <a:t>dấu</a:t>
          </a:r>
          <a:r>
            <a:rPr lang="en-US" dirty="0">
              <a:solidFill>
                <a:schemeClr val="lt1"/>
              </a:solidFill>
            </a:rPr>
            <a:t> </a:t>
          </a:r>
          <a:r>
            <a:rPr lang="en-US" dirty="0" err="1">
              <a:solidFill>
                <a:schemeClr val="lt1"/>
              </a:solidFill>
            </a:rPr>
            <a:t>hiệu</a:t>
          </a:r>
          <a:r>
            <a:rPr lang="en-US" dirty="0">
              <a:solidFill>
                <a:schemeClr val="lt1"/>
              </a:solidFill>
            </a:rPr>
            <a:t> </a:t>
          </a:r>
          <a:r>
            <a:rPr lang="en-US" dirty="0" err="1">
              <a:solidFill>
                <a:schemeClr val="lt1"/>
              </a:solidFill>
            </a:rPr>
            <a:t>bên</a:t>
          </a:r>
          <a:r>
            <a:rPr lang="en-US" dirty="0">
              <a:solidFill>
                <a:schemeClr val="lt1"/>
              </a:solidFill>
            </a:rPr>
            <a:t> </a:t>
          </a:r>
          <a:r>
            <a:rPr lang="en-US" dirty="0" err="1">
              <a:solidFill>
                <a:schemeClr val="lt1"/>
              </a:solidFill>
            </a:rPr>
            <a:t>ngoài</a:t>
          </a:r>
          <a:r>
            <a:rPr lang="en-US" dirty="0">
              <a:solidFill>
                <a:schemeClr val="lt1"/>
              </a:solidFill>
            </a:rPr>
            <a:t> </a:t>
          </a:r>
          <a:r>
            <a:rPr lang="en-US" dirty="0" err="1">
              <a:solidFill>
                <a:schemeClr val="lt1"/>
              </a:solidFill>
            </a:rPr>
            <a:t>của</a:t>
          </a:r>
          <a:r>
            <a:rPr lang="en-US" dirty="0">
              <a:solidFill>
                <a:schemeClr val="lt1"/>
              </a:solidFill>
            </a:rPr>
            <a:t> VPHC</a:t>
          </a:r>
          <a:endParaRPr lang="vi-VN" dirty="0">
            <a:solidFill>
              <a:schemeClr val="lt1"/>
            </a:solidFill>
          </a:endParaRPr>
        </a:p>
      </dsp:txBody>
      <dsp:txXfrm>
        <a:off x="0" y="0"/>
        <a:ext cx="8229600" cy="1409700"/>
      </dsp:txXfrm>
    </dsp:sp>
    <dsp:sp modelId="{66778E16-C771-44CC-A301-2B60D3E09615}">
      <dsp:nvSpPr>
        <dsp:cNvPr id="4" name="Rectangles 3"/>
        <dsp:cNvSpPr/>
      </dsp:nvSpPr>
      <dsp:spPr bwMode="white">
        <a:xfrm>
          <a:off x="0" y="1409700"/>
          <a:ext cx="2057400" cy="2960370"/>
        </a:xfrm>
        <a:prstGeom prst="rect">
          <a:avLst/>
        </a:prstGeom>
        <a:solidFill>
          <a:schemeClr val="bg1"/>
        </a:solidFill>
        <a:sp3d contourW="19050" prstMaterial="metal">
          <a:bevelT w="88900" h="203200"/>
          <a:bevelB w="165100" h="254000"/>
        </a:sp3d>
      </dsp:spPr>
      <dsp:style>
        <a:lnRef idx="1">
          <a:schemeClr val="accent6"/>
        </a:lnRef>
        <a:fillRef idx="2">
          <a:schemeClr val="accent6"/>
        </a:fillRef>
        <a:effectRef idx="1">
          <a:schemeClr val="accent6"/>
        </a:effectRef>
        <a:fontRef idx="minor">
          <a:schemeClr val="dk1"/>
        </a:fontRef>
      </dsp:style>
      <dsp:txBody>
        <a:bodyPr lIns="110489" tIns="110489" rIns="110489"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dirty="0" err="1"/>
            <a:t>Hành</a:t>
          </a:r>
          <a:r>
            <a:rPr lang="en-US" dirty="0"/>
            <a:t> </a:t>
          </a:r>
          <a:r>
            <a:rPr lang="en-US"/>
            <a:t>vi trái luật</a:t>
          </a:r>
          <a:endParaRPr lang="vi-VN" dirty="0"/>
        </a:p>
      </dsp:txBody>
      <dsp:txXfrm>
        <a:off x="0" y="1409700"/>
        <a:ext cx="2057400" cy="2960370"/>
      </dsp:txXfrm>
    </dsp:sp>
    <dsp:sp modelId="{A0AD4983-1DC4-4F97-9B3B-31FDEA89E2A2}">
      <dsp:nvSpPr>
        <dsp:cNvPr id="5" name="Rectangles 4"/>
        <dsp:cNvSpPr/>
      </dsp:nvSpPr>
      <dsp:spPr bwMode="white">
        <a:xfrm>
          <a:off x="2057400" y="1409700"/>
          <a:ext cx="2057400" cy="2960370"/>
        </a:xfrm>
        <a:prstGeom prst="rect">
          <a:avLst/>
        </a:prstGeom>
        <a:solidFill>
          <a:schemeClr val="bg1"/>
        </a:solidFill>
        <a:sp3d contourW="19050" prstMaterial="metal">
          <a:bevelT w="88900" h="203200"/>
          <a:bevelB w="165100" h="254000"/>
        </a:sp3d>
      </dsp:spPr>
      <dsp:style>
        <a:lnRef idx="0">
          <a:schemeClr val="lt1"/>
        </a:lnRef>
        <a:fillRef idx="1">
          <a:schemeClr val="accent3"/>
        </a:fillRef>
        <a:effectRef idx="2">
          <a:scrgbClr r="0" g="0" b="0"/>
        </a:effectRef>
        <a:fontRef idx="minor">
          <a:schemeClr val="lt1"/>
        </a:fontRef>
      </dsp:style>
      <dsp:txBody>
        <a:bodyPr lIns="110489" tIns="110489" rIns="110489"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dirty="0" err="1">
              <a:solidFill>
                <a:srgbClr val="FF0000"/>
              </a:solidFill>
            </a:rPr>
            <a:t>Hậu</a:t>
          </a:r>
          <a:r>
            <a:rPr lang="en-US" dirty="0">
              <a:solidFill>
                <a:srgbClr val="FF0000"/>
              </a:solidFill>
            </a:rPr>
            <a:t> </a:t>
          </a:r>
          <a:r>
            <a:rPr lang="en-US" dirty="0" err="1">
              <a:solidFill>
                <a:srgbClr val="FF0000"/>
              </a:solidFill>
            </a:rPr>
            <a:t>quả</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hành</a:t>
          </a:r>
          <a:r>
            <a:rPr lang="en-US" dirty="0">
              <a:solidFill>
                <a:srgbClr val="FF0000"/>
              </a:solidFill>
            </a:rPr>
            <a:t> vi</a:t>
          </a:r>
          <a:endParaRPr lang="vi-VN" dirty="0">
            <a:solidFill>
              <a:srgbClr val="FF0000"/>
            </a:solidFill>
          </a:endParaRPr>
        </a:p>
      </dsp:txBody>
      <dsp:txXfrm>
        <a:off x="2057400" y="1409700"/>
        <a:ext cx="2057400" cy="2960370"/>
      </dsp:txXfrm>
    </dsp:sp>
    <dsp:sp modelId="{65E88EB2-5A4E-488F-9845-28D259DFDE43}">
      <dsp:nvSpPr>
        <dsp:cNvPr id="6" name="Rectangles 5"/>
        <dsp:cNvSpPr/>
      </dsp:nvSpPr>
      <dsp:spPr bwMode="white">
        <a:xfrm>
          <a:off x="4114800" y="1409700"/>
          <a:ext cx="2057400" cy="2960370"/>
        </a:xfrm>
        <a:prstGeom prst="rect">
          <a:avLst/>
        </a:prstGeom>
        <a:solidFill>
          <a:schemeClr val="bg1"/>
        </a:solidFill>
        <a:sp3d contourW="19050" prstMaterial="metal">
          <a:bevelT w="88900" h="203200"/>
          <a:bevelB w="165100" h="254000"/>
        </a:sp3d>
      </dsp:spPr>
      <dsp:style>
        <a:lnRef idx="0">
          <a:schemeClr val="lt1"/>
        </a:lnRef>
        <a:fillRef idx="1">
          <a:schemeClr val="accent4"/>
        </a:fillRef>
        <a:effectRef idx="2">
          <a:scrgbClr r="0" g="0" b="0"/>
        </a:effectRef>
        <a:fontRef idx="minor">
          <a:schemeClr val="lt1"/>
        </a:fontRef>
      </dsp:style>
      <dsp:txBody>
        <a:bodyPr lIns="110489" tIns="110489" rIns="110489"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dirty="0" err="1">
              <a:solidFill>
                <a:srgbClr val="0000FF"/>
              </a:solidFill>
            </a:rPr>
            <a:t>Mối</a:t>
          </a:r>
          <a:r>
            <a:rPr lang="en-US" dirty="0">
              <a:solidFill>
                <a:srgbClr val="0000FF"/>
              </a:solidFill>
            </a:rPr>
            <a:t> </a:t>
          </a:r>
          <a:r>
            <a:rPr lang="en-US" dirty="0" err="1">
              <a:solidFill>
                <a:srgbClr val="0000FF"/>
              </a:solidFill>
            </a:rPr>
            <a:t>quan</a:t>
          </a:r>
          <a:r>
            <a:rPr lang="en-US" dirty="0">
              <a:solidFill>
                <a:srgbClr val="0000FF"/>
              </a:solidFill>
            </a:rPr>
            <a:t> </a:t>
          </a:r>
          <a:r>
            <a:rPr lang="en-US" dirty="0" err="1">
              <a:solidFill>
                <a:srgbClr val="0000FF"/>
              </a:solidFill>
            </a:rPr>
            <a:t>hệ</a:t>
          </a:r>
          <a:r>
            <a:rPr lang="en-US" dirty="0">
              <a:solidFill>
                <a:srgbClr val="0000FF"/>
              </a:solidFill>
            </a:rPr>
            <a:t> </a:t>
          </a:r>
          <a:r>
            <a:rPr lang="en-US" dirty="0" err="1">
              <a:solidFill>
                <a:srgbClr val="0000FF"/>
              </a:solidFill>
            </a:rPr>
            <a:t>nhân</a:t>
          </a:r>
          <a:r>
            <a:rPr lang="en-US" dirty="0">
              <a:solidFill>
                <a:srgbClr val="0000FF"/>
              </a:solidFill>
            </a:rPr>
            <a:t> </a:t>
          </a:r>
          <a:r>
            <a:rPr lang="en-US" dirty="0" err="1">
              <a:solidFill>
                <a:srgbClr val="0000FF"/>
              </a:solidFill>
            </a:rPr>
            <a:t>quả</a:t>
          </a:r>
          <a:r>
            <a:rPr lang="en-US" dirty="0">
              <a:solidFill>
                <a:srgbClr val="0000FF"/>
              </a:solidFill>
            </a:rPr>
            <a:t> </a:t>
          </a:r>
          <a:r>
            <a:rPr lang="en-US" dirty="0" err="1">
              <a:solidFill>
                <a:srgbClr val="0000FF"/>
              </a:solidFill>
            </a:rPr>
            <a:t>giữa</a:t>
          </a:r>
          <a:r>
            <a:rPr lang="en-US" dirty="0">
              <a:solidFill>
                <a:srgbClr val="0000FF"/>
              </a:solidFill>
            </a:rPr>
            <a:t> </a:t>
          </a:r>
          <a:r>
            <a:rPr lang="en-US" dirty="0" err="1">
              <a:solidFill>
                <a:srgbClr val="0000FF"/>
              </a:solidFill>
            </a:rPr>
            <a:t>hành</a:t>
          </a:r>
          <a:r>
            <a:rPr lang="en-US" dirty="0">
              <a:solidFill>
                <a:srgbClr val="0000FF"/>
              </a:solidFill>
            </a:rPr>
            <a:t> vi </a:t>
          </a:r>
          <a:r>
            <a:rPr lang="en-US" dirty="0" err="1">
              <a:solidFill>
                <a:srgbClr val="0000FF"/>
              </a:solidFill>
            </a:rPr>
            <a:t>và</a:t>
          </a:r>
          <a:r>
            <a:rPr lang="en-US" dirty="0">
              <a:solidFill>
                <a:srgbClr val="0000FF"/>
              </a:solidFill>
            </a:rPr>
            <a:t> </a:t>
          </a:r>
          <a:r>
            <a:rPr lang="en-US" dirty="0" err="1">
              <a:solidFill>
                <a:srgbClr val="0000FF"/>
              </a:solidFill>
            </a:rPr>
            <a:t>hậu</a:t>
          </a:r>
          <a:r>
            <a:rPr lang="en-US" dirty="0">
              <a:solidFill>
                <a:srgbClr val="0000FF"/>
              </a:solidFill>
            </a:rPr>
            <a:t> </a:t>
          </a:r>
          <a:r>
            <a:rPr lang="en-US" dirty="0" err="1">
              <a:solidFill>
                <a:srgbClr val="0000FF"/>
              </a:solidFill>
            </a:rPr>
            <a:t>quả</a:t>
          </a:r>
          <a:endParaRPr lang="vi-VN" dirty="0">
            <a:solidFill>
              <a:srgbClr val="0000FF"/>
            </a:solidFill>
          </a:endParaRPr>
        </a:p>
      </dsp:txBody>
      <dsp:txXfrm>
        <a:off x="4114800" y="1409700"/>
        <a:ext cx="2057400" cy="2960370"/>
      </dsp:txXfrm>
    </dsp:sp>
    <dsp:sp modelId="{D29CEEA5-A333-4F75-9732-8678FB649C20}">
      <dsp:nvSpPr>
        <dsp:cNvPr id="7" name="Rectangles 6"/>
        <dsp:cNvSpPr/>
      </dsp:nvSpPr>
      <dsp:spPr bwMode="white">
        <a:xfrm>
          <a:off x="6172200" y="1409700"/>
          <a:ext cx="2057400" cy="2960370"/>
        </a:xfrm>
        <a:prstGeom prst="rect">
          <a:avLst/>
        </a:prstGeom>
        <a:solidFill>
          <a:schemeClr val="bg1"/>
        </a:solidFill>
        <a:sp3d contourW="19050" prstMaterial="metal">
          <a:bevelT w="88900" h="203200"/>
          <a:bevelB w="165100" h="254000"/>
        </a:sp3d>
      </dsp:spPr>
      <dsp:style>
        <a:lnRef idx="0">
          <a:schemeClr val="lt1"/>
        </a:lnRef>
        <a:fillRef idx="1">
          <a:schemeClr val="accent5"/>
        </a:fillRef>
        <a:effectRef idx="2">
          <a:scrgbClr r="0" g="0" b="0"/>
        </a:effectRef>
        <a:fontRef idx="minor">
          <a:schemeClr val="lt1"/>
        </a:fontRef>
      </dsp:style>
      <dsp:txBody>
        <a:bodyPr lIns="110489" tIns="110489" rIns="110489" bIns="110489"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dirty="0" err="1">
              <a:solidFill>
                <a:schemeClr val="tx1"/>
              </a:solidFill>
            </a:rPr>
            <a:t>Các</a:t>
          </a:r>
          <a:r>
            <a:rPr lang="en-US" dirty="0">
              <a:solidFill>
                <a:schemeClr val="tx1"/>
              </a:solidFill>
            </a:rPr>
            <a:t> </a:t>
          </a:r>
          <a:r>
            <a:rPr lang="en-US" dirty="0" err="1">
              <a:solidFill>
                <a:schemeClr val="tx1"/>
              </a:solidFill>
            </a:rPr>
            <a:t>yếu</a:t>
          </a:r>
          <a:r>
            <a:rPr lang="en-US" dirty="0">
              <a:solidFill>
                <a:schemeClr val="tx1"/>
              </a:solidFill>
            </a:rPr>
            <a:t> </a:t>
          </a:r>
          <a:r>
            <a:rPr lang="en-US" dirty="0" err="1">
              <a:solidFill>
                <a:schemeClr val="tx1"/>
              </a:solidFill>
            </a:rPr>
            <a:t>tố</a:t>
          </a:r>
          <a:r>
            <a:rPr lang="en-US" dirty="0">
              <a:solidFill>
                <a:schemeClr val="tx1"/>
              </a:solidFill>
            </a:rPr>
            <a:t> </a:t>
          </a:r>
          <a:r>
            <a:rPr lang="en-US" dirty="0" err="1">
              <a:solidFill>
                <a:schemeClr val="tx1"/>
              </a:solidFill>
            </a:rPr>
            <a:t>khác</a:t>
          </a:r>
          <a:r>
            <a:rPr lang="en-US" dirty="0">
              <a:solidFill>
                <a:schemeClr val="tx1"/>
              </a:solidFill>
            </a:rPr>
            <a:t>: </a:t>
          </a:r>
          <a:r>
            <a:rPr lang="en-US" dirty="0" err="1">
              <a:solidFill>
                <a:schemeClr val="tx1"/>
              </a:solidFill>
            </a:rPr>
            <a:t>Thời</a:t>
          </a:r>
          <a:r>
            <a:rPr lang="en-US" dirty="0">
              <a:solidFill>
                <a:schemeClr val="tx1"/>
              </a:solidFill>
            </a:rPr>
            <a:t> </a:t>
          </a:r>
          <a:r>
            <a:rPr lang="en-US" dirty="0" err="1">
              <a:solidFill>
                <a:schemeClr val="tx1"/>
              </a:solidFill>
            </a:rPr>
            <a:t>gian</a:t>
          </a:r>
          <a:r>
            <a:rPr lang="en-US" dirty="0">
              <a:solidFill>
                <a:schemeClr val="tx1"/>
              </a:solidFill>
            </a:rPr>
            <a:t>, </a:t>
          </a:r>
          <a:r>
            <a:rPr lang="en-US" dirty="0" err="1">
              <a:solidFill>
                <a:schemeClr val="tx1"/>
              </a:solidFill>
            </a:rPr>
            <a:t>địa</a:t>
          </a:r>
          <a:r>
            <a:rPr lang="en-US" dirty="0">
              <a:solidFill>
                <a:schemeClr val="tx1"/>
              </a:solidFill>
            </a:rPr>
            <a:t> </a:t>
          </a:r>
          <a:r>
            <a:rPr lang="en-US" dirty="0" err="1">
              <a:solidFill>
                <a:schemeClr val="tx1"/>
              </a:solidFill>
            </a:rPr>
            <a:t>điểm</a:t>
          </a:r>
          <a:r>
            <a:rPr lang="en-US" dirty="0">
              <a:solidFill>
                <a:schemeClr val="tx1"/>
              </a:solidFill>
            </a:rPr>
            <a:t>, </a:t>
          </a:r>
          <a:r>
            <a:rPr lang="en-US" dirty="0" err="1">
              <a:solidFill>
                <a:schemeClr val="tx1"/>
              </a:solidFill>
            </a:rPr>
            <a:t>công</a:t>
          </a:r>
          <a:r>
            <a:rPr lang="en-US" dirty="0">
              <a:solidFill>
                <a:schemeClr val="tx1"/>
              </a:solidFill>
            </a:rPr>
            <a:t> </a:t>
          </a:r>
          <a:r>
            <a:rPr lang="en-US" dirty="0" err="1">
              <a:solidFill>
                <a:schemeClr val="tx1"/>
              </a:solidFill>
            </a:rPr>
            <a:t>cụ</a:t>
          </a:r>
          <a:r>
            <a:rPr lang="en-US" dirty="0">
              <a:solidFill>
                <a:schemeClr val="tx1"/>
              </a:solidFill>
            </a:rPr>
            <a:t>, </a:t>
          </a:r>
          <a:r>
            <a:rPr lang="en-US" dirty="0" err="1">
              <a:solidFill>
                <a:schemeClr val="tx1"/>
              </a:solidFill>
            </a:rPr>
            <a:t>phương</a:t>
          </a:r>
          <a:r>
            <a:rPr lang="en-US" dirty="0">
              <a:solidFill>
                <a:schemeClr val="tx1"/>
              </a:solidFill>
            </a:rPr>
            <a:t> </a:t>
          </a:r>
          <a:r>
            <a:rPr lang="en-US" dirty="0" err="1">
              <a:solidFill>
                <a:schemeClr val="tx1"/>
              </a:solidFill>
            </a:rPr>
            <a:t>tiện</a:t>
          </a:r>
          <a:endParaRPr lang="vi-VN" dirty="0">
            <a:solidFill>
              <a:schemeClr val="tx1"/>
            </a:solidFill>
          </a:endParaRPr>
        </a:p>
      </dsp:txBody>
      <dsp:txXfrm>
        <a:off x="6172200" y="1409700"/>
        <a:ext cx="2057400" cy="2960370"/>
      </dsp:txXfrm>
    </dsp:sp>
    <dsp:sp modelId="{9FAD35CE-90E7-42C8-B294-85EEAE3A4AB1}">
      <dsp:nvSpPr>
        <dsp:cNvPr id="8" name="Rectangles 7"/>
        <dsp:cNvSpPr/>
      </dsp:nvSpPr>
      <dsp:spPr bwMode="white">
        <a:xfrm>
          <a:off x="0" y="4370070"/>
          <a:ext cx="8229600" cy="328930"/>
        </a:xfrm>
        <a:prstGeom prst="rect">
          <a:avLst/>
        </a:prstGeom>
        <a:sp3d contourW="12700" prstMaterial="flat">
          <a:bevelT w="100800" h="154000"/>
          <a:bevelB w="152400"/>
        </a:sp3d>
      </dsp:spPr>
      <dsp:style>
        <a:lnRef idx="0">
          <a:schemeClr val="dk1"/>
        </a:lnRef>
        <a:fillRef idx="1">
          <a:schemeClr val="accent2">
            <a:shade val="90000"/>
          </a:schemeClr>
        </a:fillRef>
        <a:effectRef idx="0">
          <a:scrgbClr r="0" g="0" b="0"/>
        </a:effectRef>
        <a:fontRef idx="minor"/>
      </dsp:style>
      <dsp:txXfrm>
        <a:off x="0" y="4370070"/>
        <a:ext cx="8229600" cy="328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077200" cy="4851400"/>
        <a:chOff x="0" y="0"/>
        <a:chExt cx="8077200" cy="4851400"/>
      </a:xfrm>
    </dsp:grpSpPr>
    <dsp:sp modelId="{F83BCC92-5677-4DCE-B66F-655358F38D6E}">
      <dsp:nvSpPr>
        <dsp:cNvPr id="3" name="Oval 2"/>
        <dsp:cNvSpPr/>
      </dsp:nvSpPr>
      <dsp:spPr bwMode="white">
        <a:xfrm>
          <a:off x="2930908" y="2636016"/>
          <a:ext cx="2215385" cy="2215385"/>
        </a:xfrm>
        <a:prstGeom prst="ellipse">
          <a:avLst/>
        </a:prstGeom>
        <a:sp3d contourW="19050" prstMaterial="metal">
          <a:bevelT w="88900" h="203200"/>
          <a:bevelB w="165100" h="254000"/>
        </a:sp3d>
      </dsp:spPr>
      <dsp:style>
        <a:lnRef idx="0">
          <a:schemeClr val="lt1"/>
        </a:lnRef>
        <a:fillRef idx="1">
          <a:schemeClr val="accent1"/>
        </a:fillRef>
        <a:effectRef idx="1">
          <a:scrgbClr r="0" g="0" b="0"/>
        </a:effectRef>
        <a:fontRef idx="minor">
          <a:schemeClr val="lt1"/>
        </a:fontRef>
      </dsp:style>
      <dsp:txBody>
        <a:bodyPr lIns="22225" tIns="22225" rIns="22225" bIns="22225" anchor="ctr"/>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r>
            <a:rPr lang="en-US" dirty="0" err="1"/>
            <a:t>Mặt</a:t>
          </a:r>
          <a:r>
            <a:rPr lang="en-US" dirty="0"/>
            <a:t> </a:t>
          </a:r>
          <a:r>
            <a:rPr lang="en-US" dirty="0" err="1"/>
            <a:t>chủ</a:t>
          </a:r>
          <a:r>
            <a:rPr lang="en-US" dirty="0"/>
            <a:t> </a:t>
          </a:r>
          <a:r>
            <a:rPr lang="en-US" dirty="0" err="1"/>
            <a:t>quan</a:t>
          </a:r>
          <a:endParaRPr lang="vi-VN" dirty="0"/>
        </a:p>
      </dsp:txBody>
      <dsp:txXfrm>
        <a:off x="2930908" y="2636016"/>
        <a:ext cx="2215385" cy="2215385"/>
      </dsp:txXfrm>
    </dsp:sp>
    <dsp:sp modelId="{5D70D09A-F14A-4BDE-A343-331E15EF3035}">
      <dsp:nvSpPr>
        <dsp:cNvPr id="4" name="Left Arrow 3"/>
        <dsp:cNvSpPr/>
      </dsp:nvSpPr>
      <dsp:spPr bwMode="white">
        <a:xfrm rot="12899999">
          <a:off x="1548638" y="2278123"/>
          <a:ext cx="1695490" cy="631385"/>
        </a:xfrm>
        <a:prstGeom prst="leftArrow">
          <a:avLst>
            <a:gd name="adj1" fmla="val 60000"/>
            <a:gd name="adj2" fmla="val 50000"/>
          </a:avLst>
        </a:prstGeom>
        <a:sp3d z="-300000" contourW="19050" prstMaterial="metal">
          <a:bevelT w="88900" h="203200"/>
          <a:bevelB w="165100" h="254000"/>
        </a:sp3d>
      </dsp:spPr>
      <dsp:style>
        <a:lnRef idx="0">
          <a:schemeClr val="lt1">
            <a:hueOff val="0"/>
            <a:satOff val="0"/>
            <a:lumOff val="0"/>
            <a:alpha val="100000"/>
          </a:schemeClr>
        </a:lnRef>
        <a:fillRef idx="1">
          <a:schemeClr val="accent2"/>
        </a:fillRef>
        <a:effectRef idx="0">
          <a:scrgbClr r="0" g="0" b="0"/>
        </a:effectRef>
        <a:fontRef idx="minor"/>
      </dsp:style>
      <dsp:txXfrm rot="12899999">
        <a:off x="1548638" y="2278123"/>
        <a:ext cx="1695490" cy="631385"/>
      </dsp:txXfrm>
    </dsp:sp>
    <dsp:sp modelId="{69FE249A-C3A8-4BF0-9638-CD18CA94EC29}">
      <dsp:nvSpPr>
        <dsp:cNvPr id="5" name="Rounded Rectangle 4"/>
        <dsp:cNvSpPr/>
      </dsp:nvSpPr>
      <dsp:spPr bwMode="white">
        <a:xfrm>
          <a:off x="609226" y="1237422"/>
          <a:ext cx="2104616" cy="1683693"/>
        </a:xfrm>
        <a:prstGeom prst="roundRect">
          <a:avLst>
            <a:gd name="adj" fmla="val 10000"/>
          </a:avLst>
        </a:prstGeom>
        <a:sp3d contourW="19050" prstMaterial="metal">
          <a:bevelT w="88900" h="203200"/>
          <a:bevelB w="165100" h="254000"/>
        </a:sp3d>
      </dsp:spPr>
      <dsp:style>
        <a:lnRef idx="0">
          <a:schemeClr val="lt1"/>
        </a:lnRef>
        <a:fillRef idx="1">
          <a:schemeClr val="accent2"/>
        </a:fillRef>
        <a:effectRef idx="2">
          <a:scrgbClr r="0" g="0" b="0"/>
        </a:effectRef>
        <a:fontRef idx="minor">
          <a:schemeClr val="lt1"/>
        </a:fontRef>
      </dsp:style>
      <dsp:txBody>
        <a:bodyPr lIns="87630" tIns="87630" rIns="87630" bIns="87630" anchor="ctr"/>
        <a:lstStyle>
          <a:lvl1pPr algn="ctr">
            <a:defRPr sz="4600"/>
          </a:lvl1pPr>
          <a:lvl2pPr marL="285750" indent="-285750" algn="ctr">
            <a:defRPr sz="3500"/>
          </a:lvl2pPr>
          <a:lvl3pPr marL="571500" indent="-285750" algn="ctr">
            <a:defRPr sz="3500"/>
          </a:lvl3pPr>
          <a:lvl4pPr marL="857250" indent="-285750" algn="ctr">
            <a:defRPr sz="3500"/>
          </a:lvl4pPr>
          <a:lvl5pPr marL="1143000" indent="-285750" algn="ctr">
            <a:defRPr sz="3500"/>
          </a:lvl5pPr>
          <a:lvl6pPr marL="1428750" indent="-285750" algn="ctr">
            <a:defRPr sz="3500"/>
          </a:lvl6pPr>
          <a:lvl7pPr marL="1714500" indent="-285750" algn="ctr">
            <a:defRPr sz="3500"/>
          </a:lvl7pPr>
          <a:lvl8pPr marL="2000250" indent="-285750" algn="ctr">
            <a:defRPr sz="3500"/>
          </a:lvl8pPr>
          <a:lvl9pPr marL="2286000" indent="-285750" algn="ctr">
            <a:defRPr sz="3500"/>
          </a:lvl9pPr>
        </a:lstStyle>
        <a:p>
          <a:pPr lvl="0">
            <a:lnSpc>
              <a:spcPct val="100000"/>
            </a:lnSpc>
            <a:spcBef>
              <a:spcPct val="0"/>
            </a:spcBef>
            <a:spcAft>
              <a:spcPct val="35000"/>
            </a:spcAft>
          </a:pPr>
          <a:r>
            <a:rPr lang="en-US" dirty="0" err="1"/>
            <a:t>Lỗi</a:t>
          </a:r>
          <a:endParaRPr lang="vi-VN" dirty="0"/>
        </a:p>
      </dsp:txBody>
      <dsp:txXfrm>
        <a:off x="609226" y="1237422"/>
        <a:ext cx="2104616" cy="1683693"/>
      </dsp:txXfrm>
    </dsp:sp>
    <dsp:sp modelId="{EBB9BF55-6647-402D-8A1E-9567C3CE9DB3}">
      <dsp:nvSpPr>
        <dsp:cNvPr id="6" name="Left Arrow 5"/>
        <dsp:cNvSpPr/>
      </dsp:nvSpPr>
      <dsp:spPr bwMode="white">
        <a:xfrm rot="16199999">
          <a:off x="3190855" y="1423239"/>
          <a:ext cx="1695490" cy="631385"/>
        </a:xfrm>
        <a:prstGeom prst="leftArrow">
          <a:avLst>
            <a:gd name="adj1" fmla="val 60000"/>
            <a:gd name="adj2" fmla="val 50000"/>
          </a:avLst>
        </a:prstGeom>
        <a:sp3d z="-300000" contourW="19050" prstMaterial="metal">
          <a:bevelT w="88900" h="203200"/>
          <a:bevelB w="165100" h="254000"/>
        </a:sp3d>
      </dsp:spPr>
      <dsp:style>
        <a:lnRef idx="0">
          <a:schemeClr val="lt1">
            <a:hueOff val="0"/>
            <a:satOff val="0"/>
            <a:lumOff val="0"/>
            <a:alpha val="100000"/>
          </a:schemeClr>
        </a:lnRef>
        <a:fillRef idx="1">
          <a:schemeClr val="accent3"/>
        </a:fillRef>
        <a:effectRef idx="0">
          <a:scrgbClr r="0" g="0" b="0"/>
        </a:effectRef>
        <a:fontRef idx="minor"/>
      </dsp:style>
      <dsp:txXfrm rot="16199999">
        <a:off x="3190855" y="1423239"/>
        <a:ext cx="1695490" cy="631385"/>
      </dsp:txXfrm>
    </dsp:sp>
    <dsp:sp modelId="{C28D0A50-5FF2-4251-92B9-792436953EBB}">
      <dsp:nvSpPr>
        <dsp:cNvPr id="7" name="Rounded Rectangle 6"/>
        <dsp:cNvSpPr/>
      </dsp:nvSpPr>
      <dsp:spPr bwMode="white">
        <a:xfrm>
          <a:off x="2986292" y="0"/>
          <a:ext cx="2104616" cy="1683693"/>
        </a:xfrm>
        <a:prstGeom prst="roundRect">
          <a:avLst>
            <a:gd name="adj" fmla="val 10000"/>
          </a:avLst>
        </a:prstGeom>
        <a:sp3d contourW="19050" prstMaterial="metal">
          <a:bevelT w="88900" h="203200"/>
          <a:bevelB w="165100" h="254000"/>
        </a:sp3d>
      </dsp:spPr>
      <dsp:style>
        <a:lnRef idx="0">
          <a:schemeClr val="lt1"/>
        </a:lnRef>
        <a:fillRef idx="1">
          <a:schemeClr val="accent3"/>
        </a:fillRef>
        <a:effectRef idx="2">
          <a:scrgbClr r="0" g="0" b="0"/>
        </a:effectRef>
        <a:fontRef idx="minor">
          <a:schemeClr val="lt1"/>
        </a:fontRef>
      </dsp:style>
      <dsp:txBody>
        <a:bodyPr lIns="87630" tIns="87630" rIns="87630" bIns="87630" anchor="ctr"/>
        <a:lstStyle>
          <a:lvl1pPr algn="ctr">
            <a:defRPr sz="4600"/>
          </a:lvl1pPr>
          <a:lvl2pPr marL="285750" indent="-285750" algn="ctr">
            <a:defRPr sz="3500"/>
          </a:lvl2pPr>
          <a:lvl3pPr marL="571500" indent="-285750" algn="ctr">
            <a:defRPr sz="3500"/>
          </a:lvl3pPr>
          <a:lvl4pPr marL="857250" indent="-285750" algn="ctr">
            <a:defRPr sz="3500"/>
          </a:lvl4pPr>
          <a:lvl5pPr marL="1143000" indent="-285750" algn="ctr">
            <a:defRPr sz="3500"/>
          </a:lvl5pPr>
          <a:lvl6pPr marL="1428750" indent="-285750" algn="ctr">
            <a:defRPr sz="3500"/>
          </a:lvl6pPr>
          <a:lvl7pPr marL="1714500" indent="-285750" algn="ctr">
            <a:defRPr sz="3500"/>
          </a:lvl7pPr>
          <a:lvl8pPr marL="2000250" indent="-285750" algn="ctr">
            <a:defRPr sz="3500"/>
          </a:lvl8pPr>
          <a:lvl9pPr marL="2286000" indent="-285750" algn="ctr">
            <a:defRPr sz="3500"/>
          </a:lvl9pPr>
        </a:lstStyle>
        <a:p>
          <a:pPr lvl="0">
            <a:lnSpc>
              <a:spcPct val="100000"/>
            </a:lnSpc>
            <a:spcBef>
              <a:spcPct val="0"/>
            </a:spcBef>
            <a:spcAft>
              <a:spcPct val="35000"/>
            </a:spcAft>
          </a:pPr>
          <a:r>
            <a:rPr lang="en-US" dirty="0" err="1"/>
            <a:t>Động</a:t>
          </a:r>
          <a:r>
            <a:rPr lang="en-US" dirty="0"/>
            <a:t> </a:t>
          </a:r>
          <a:r>
            <a:rPr lang="en-US" dirty="0" err="1"/>
            <a:t>cơ</a:t>
          </a:r>
          <a:endParaRPr lang="vi-VN" dirty="0"/>
        </a:p>
      </dsp:txBody>
      <dsp:txXfrm>
        <a:off x="2986292" y="0"/>
        <a:ext cx="2104616" cy="1683693"/>
      </dsp:txXfrm>
    </dsp:sp>
    <dsp:sp modelId="{0ABC76BF-1440-48F6-AB7E-1223E1400B18}">
      <dsp:nvSpPr>
        <dsp:cNvPr id="8" name="Left Arrow 7"/>
        <dsp:cNvSpPr/>
      </dsp:nvSpPr>
      <dsp:spPr bwMode="white">
        <a:xfrm rot="-2099999">
          <a:off x="4833072" y="2278123"/>
          <a:ext cx="1695490" cy="631385"/>
        </a:xfrm>
        <a:prstGeom prst="leftArrow">
          <a:avLst>
            <a:gd name="adj1" fmla="val 60000"/>
            <a:gd name="adj2" fmla="val 50000"/>
          </a:avLst>
        </a:prstGeom>
        <a:sp3d z="-300000" contourW="19050" prstMaterial="metal">
          <a:bevelT w="88900" h="203200"/>
          <a:bevelB w="165100" h="254000"/>
        </a:sp3d>
      </dsp:spPr>
      <dsp:style>
        <a:lnRef idx="0">
          <a:schemeClr val="lt1">
            <a:hueOff val="0"/>
            <a:satOff val="0"/>
            <a:lumOff val="0"/>
            <a:alpha val="100000"/>
          </a:schemeClr>
        </a:lnRef>
        <a:fillRef idx="1">
          <a:schemeClr val="accent4"/>
        </a:fillRef>
        <a:effectRef idx="0">
          <a:scrgbClr r="0" g="0" b="0"/>
        </a:effectRef>
        <a:fontRef idx="minor"/>
      </dsp:style>
      <dsp:txXfrm rot="-2099999">
        <a:off x="4833072" y="2278123"/>
        <a:ext cx="1695490" cy="631385"/>
      </dsp:txXfrm>
    </dsp:sp>
    <dsp:sp modelId="{E46B00FF-E1BD-47DB-85FF-537402283C3E}">
      <dsp:nvSpPr>
        <dsp:cNvPr id="9" name="Rounded Rectangle 8"/>
        <dsp:cNvSpPr/>
      </dsp:nvSpPr>
      <dsp:spPr bwMode="white">
        <a:xfrm>
          <a:off x="5363358" y="1237422"/>
          <a:ext cx="2104616" cy="1683693"/>
        </a:xfrm>
        <a:prstGeom prst="roundRect">
          <a:avLst>
            <a:gd name="adj" fmla="val 10000"/>
          </a:avLst>
        </a:prstGeom>
        <a:sp3d contourW="19050" prstMaterial="metal">
          <a:bevelT w="88900" h="203200"/>
          <a:bevelB w="165100" h="254000"/>
        </a:sp3d>
      </dsp:spPr>
      <dsp:style>
        <a:lnRef idx="0">
          <a:schemeClr val="lt1"/>
        </a:lnRef>
        <a:fillRef idx="1">
          <a:schemeClr val="accent4"/>
        </a:fillRef>
        <a:effectRef idx="2">
          <a:scrgbClr r="0" g="0" b="0"/>
        </a:effectRef>
        <a:fontRef idx="minor">
          <a:schemeClr val="lt1"/>
        </a:fontRef>
      </dsp:style>
      <dsp:txBody>
        <a:bodyPr lIns="87630" tIns="87630" rIns="87630" bIns="87630" anchor="ctr"/>
        <a:lstStyle>
          <a:lvl1pPr algn="ctr">
            <a:defRPr sz="4600"/>
          </a:lvl1pPr>
          <a:lvl2pPr marL="285750" indent="-285750" algn="ctr">
            <a:defRPr sz="3500"/>
          </a:lvl2pPr>
          <a:lvl3pPr marL="571500" indent="-285750" algn="ctr">
            <a:defRPr sz="3500"/>
          </a:lvl3pPr>
          <a:lvl4pPr marL="857250" indent="-285750" algn="ctr">
            <a:defRPr sz="3500"/>
          </a:lvl4pPr>
          <a:lvl5pPr marL="1143000" indent="-285750" algn="ctr">
            <a:defRPr sz="3500"/>
          </a:lvl5pPr>
          <a:lvl6pPr marL="1428750" indent="-285750" algn="ctr">
            <a:defRPr sz="3500"/>
          </a:lvl6pPr>
          <a:lvl7pPr marL="1714500" indent="-285750" algn="ctr">
            <a:defRPr sz="3500"/>
          </a:lvl7pPr>
          <a:lvl8pPr marL="2000250" indent="-285750" algn="ctr">
            <a:defRPr sz="3500"/>
          </a:lvl8pPr>
          <a:lvl9pPr marL="2286000" indent="-285750" algn="ctr">
            <a:defRPr sz="3500"/>
          </a:lvl9pPr>
        </a:lstStyle>
        <a:p>
          <a:pPr lvl="0">
            <a:lnSpc>
              <a:spcPct val="100000"/>
            </a:lnSpc>
            <a:spcBef>
              <a:spcPct val="0"/>
            </a:spcBef>
            <a:spcAft>
              <a:spcPct val="35000"/>
            </a:spcAft>
          </a:pPr>
          <a:r>
            <a:rPr lang="en-US" dirty="0" err="1"/>
            <a:t>Mục</a:t>
          </a:r>
          <a:r>
            <a:rPr lang="en-US" dirty="0"/>
            <a:t> </a:t>
          </a:r>
          <a:r>
            <a:rPr lang="en-US" dirty="0" err="1"/>
            <a:t>đích</a:t>
          </a:r>
          <a:endParaRPr lang="vi-VN" dirty="0"/>
        </a:p>
      </dsp:txBody>
      <dsp:txXfrm>
        <a:off x="5363358" y="1237422"/>
        <a:ext cx="2104616" cy="1683693"/>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53400" cy="5222657"/>
        <a:chOff x="0" y="0"/>
        <a:chExt cx="8153400" cy="5222657"/>
      </a:xfrm>
    </dsp:grpSpPr>
    <dsp:sp modelId="{B900EFB2-A6E8-4C63-8BA0-3B99CD61DDDB}">
      <dsp:nvSpPr>
        <dsp:cNvPr id="3" name="Chevron 2"/>
        <dsp:cNvSpPr/>
      </dsp:nvSpPr>
      <dsp:spPr bwMode="white">
        <a:xfrm rot="5400000">
          <a:off x="-170685" y="170685"/>
          <a:ext cx="1137902" cy="796531"/>
        </a:xfrm>
        <a:prstGeom prst="chevron">
          <a:avLst/>
        </a:prstGeom>
        <a:sp3d contourW="19050" prstMaterial="metal">
          <a:bevelT w="88900" h="203200"/>
          <a:bevelB w="165100" h="254000"/>
        </a:sp3d>
      </dsp:spPr>
      <dsp:style>
        <a:lnRef idx="0">
          <a:schemeClr val="accent2"/>
        </a:lnRef>
        <a:fillRef idx="1">
          <a:schemeClr val="accent2"/>
        </a:fillRef>
        <a:effectRef idx="2">
          <a:scrgbClr r="0" g="0" b="0"/>
        </a:effectRef>
        <a:fontRef idx="minor">
          <a:schemeClr val="lt1"/>
        </a:fontRef>
      </dsp:style>
      <dsp:txBody>
        <a:bodyPr rot="-5400000"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000" dirty="0"/>
            <a:t>1</a:t>
          </a:r>
          <a:endParaRPr lang="vi-VN" sz="2000" dirty="0"/>
        </a:p>
      </dsp:txBody>
      <dsp:txXfrm rot="5400000">
        <a:off x="-170685" y="170685"/>
        <a:ext cx="1137902" cy="796531"/>
      </dsp:txXfrm>
    </dsp:sp>
    <dsp:sp modelId="{C8AF304C-BEAA-48F7-8187-714E14F17148}">
      <dsp:nvSpPr>
        <dsp:cNvPr id="4" name="Round Same Side Corner Rectangle 3"/>
        <dsp:cNvSpPr/>
      </dsp:nvSpPr>
      <dsp:spPr bwMode="white">
        <a:xfrm rot="5400000">
          <a:off x="4105148" y="-3308616"/>
          <a:ext cx="739636" cy="7356869"/>
        </a:xfrm>
        <a:prstGeom prst="round2SameRect">
          <a:avLst/>
        </a:prstGeom>
        <a:sp3d contourW="19050" prstMaterial="metal">
          <a:bevelT w="88900" h="203200"/>
          <a:bevelB w="165100" h="254000"/>
        </a:sp3d>
      </dsp:spPr>
      <dsp:style>
        <a:lnRef idx="2">
          <a:schemeClr val="accent2"/>
        </a:lnRef>
        <a:fillRef idx="1">
          <a:schemeClr val="lt1"/>
        </a:fillRef>
        <a:effectRef idx="0">
          <a:schemeClr val="accent2"/>
        </a:effectRef>
        <a:fontRef idx="minor">
          <a:schemeClr val="dk1"/>
        </a:fontRef>
      </dsp:style>
      <dsp:txBody>
        <a:bodyPr rot="-5400000" lIns="142240" tIns="12700" rIns="12700" bIns="127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FontTx/>
            <a:buChar char="•"/>
          </a:pPr>
          <a:r>
            <a:rPr lang="vi-VN" sz="2000" b="0" i="0" dirty="0">
              <a:solidFill>
                <a:schemeClr val="dk1"/>
              </a:solidFill>
            </a:rPr>
            <a:t>   Thực hiện hành vi vi phạm hành chính trong tình thế cấp thiết;</a:t>
          </a:r>
          <a:endParaRPr lang="vi-VN" sz="2000" dirty="0">
            <a:solidFill>
              <a:schemeClr val="dk1"/>
            </a:solidFill>
          </a:endParaRPr>
        </a:p>
      </dsp:txBody>
      <dsp:txXfrm rot="5400000">
        <a:off x="4105148" y="-3308616"/>
        <a:ext cx="739636" cy="7356869"/>
      </dsp:txXfrm>
    </dsp:sp>
    <dsp:sp modelId="{B7448F2B-4C9C-4A26-A7C5-71268B85EB61}">
      <dsp:nvSpPr>
        <dsp:cNvPr id="5" name="Chevron 4"/>
        <dsp:cNvSpPr/>
      </dsp:nvSpPr>
      <dsp:spPr bwMode="white">
        <a:xfrm rot="5400000">
          <a:off x="-170685" y="1191874"/>
          <a:ext cx="1137902" cy="796531"/>
        </a:xfrm>
        <a:prstGeom prst="chevron">
          <a:avLst/>
        </a:prstGeom>
        <a:sp3d contourW="19050" prstMaterial="metal">
          <a:bevelT w="88900" h="203200"/>
          <a:bevelB w="165100" h="254000"/>
        </a:sp3d>
      </dsp:spPr>
      <dsp:style>
        <a:lnRef idx="0">
          <a:schemeClr val="accent3"/>
        </a:lnRef>
        <a:fillRef idx="1">
          <a:schemeClr val="accent3"/>
        </a:fillRef>
        <a:effectRef idx="2">
          <a:scrgbClr r="0" g="0" b="0"/>
        </a:effectRef>
        <a:fontRef idx="minor">
          <a:schemeClr val="lt1"/>
        </a:fontRef>
      </dsp:style>
      <dsp:txBody>
        <a:bodyPr rot="-5400000"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000" dirty="0"/>
            <a:t>2</a:t>
          </a:r>
          <a:endParaRPr lang="vi-VN" sz="2000" dirty="0"/>
        </a:p>
      </dsp:txBody>
      <dsp:txXfrm rot="5400000">
        <a:off x="-170685" y="1191874"/>
        <a:ext cx="1137902" cy="796531"/>
      </dsp:txXfrm>
    </dsp:sp>
    <dsp:sp modelId="{834451A3-9536-43EA-B648-E9D669A133A8}">
      <dsp:nvSpPr>
        <dsp:cNvPr id="6" name="Round Same Side Corner Rectangle 5"/>
        <dsp:cNvSpPr/>
      </dsp:nvSpPr>
      <dsp:spPr bwMode="white">
        <a:xfrm rot="5400000">
          <a:off x="4105148" y="-2287428"/>
          <a:ext cx="739636" cy="7356869"/>
        </a:xfrm>
        <a:prstGeom prst="round2SameRect">
          <a:avLst/>
        </a:prstGeom>
        <a:sp3d contourW="19050" prstMaterial="metal">
          <a:bevelT w="88900" h="203200"/>
          <a:bevelB w="165100" h="254000"/>
        </a:sp3d>
      </dsp:spPr>
      <dsp:style>
        <a:lnRef idx="2">
          <a:schemeClr val="accent3"/>
        </a:lnRef>
        <a:fillRef idx="1">
          <a:schemeClr val="lt1"/>
        </a:fillRef>
        <a:effectRef idx="0">
          <a:schemeClr val="accent3"/>
        </a:effectRef>
        <a:fontRef idx="minor">
          <a:schemeClr val="dk1"/>
        </a:fontRef>
      </dsp:style>
      <dsp:txBody>
        <a:bodyPr rot="-5400000" lIns="142240" tIns="12700" rIns="12700" bIns="127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vi-VN" sz="2000" b="0" i="0" dirty="0">
              <a:solidFill>
                <a:schemeClr val="dk1"/>
              </a:solidFill>
            </a:rPr>
            <a:t>  Thực hiện hành vi vi phạm hành chính do phòng vệ chính đáng;</a:t>
          </a:r>
          <a:endParaRPr lang="vi-VN" sz="2000" dirty="0">
            <a:solidFill>
              <a:schemeClr val="dk1"/>
            </a:solidFill>
          </a:endParaRPr>
        </a:p>
      </dsp:txBody>
      <dsp:txXfrm rot="5400000">
        <a:off x="4105148" y="-2287428"/>
        <a:ext cx="739636" cy="7356869"/>
      </dsp:txXfrm>
    </dsp:sp>
    <dsp:sp modelId="{CF75840D-9926-4E6A-8561-4ED3B1864EA1}">
      <dsp:nvSpPr>
        <dsp:cNvPr id="7" name="Chevron 6"/>
        <dsp:cNvSpPr/>
      </dsp:nvSpPr>
      <dsp:spPr bwMode="white">
        <a:xfrm rot="5400000">
          <a:off x="-170685" y="2213063"/>
          <a:ext cx="1137902" cy="796531"/>
        </a:xfrm>
        <a:prstGeom prst="chevron">
          <a:avLst/>
        </a:prstGeom>
        <a:sp3d contourW="19050" prstMaterial="metal">
          <a:bevelT w="88900" h="203200"/>
          <a:bevelB w="165100" h="254000"/>
        </a:sp3d>
      </dsp:spPr>
      <dsp:style>
        <a:lnRef idx="0">
          <a:schemeClr val="accent4"/>
        </a:lnRef>
        <a:fillRef idx="1">
          <a:schemeClr val="accent4"/>
        </a:fillRef>
        <a:effectRef idx="2">
          <a:scrgbClr r="0" g="0" b="0"/>
        </a:effectRef>
        <a:fontRef idx="minor">
          <a:schemeClr val="lt1"/>
        </a:fontRef>
      </dsp:style>
      <dsp:txBody>
        <a:bodyPr rot="-5400000"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vi-VN" sz="2000" dirty="0"/>
            <a:t>3</a:t>
          </a:r>
        </a:p>
      </dsp:txBody>
      <dsp:txXfrm rot="5400000">
        <a:off x="-170685" y="2213063"/>
        <a:ext cx="1137902" cy="796531"/>
      </dsp:txXfrm>
    </dsp:sp>
    <dsp:sp modelId="{4B5AE23B-230F-4B15-BF53-69966102E5D3}">
      <dsp:nvSpPr>
        <dsp:cNvPr id="8" name="Round Same Side Corner Rectangle 7"/>
        <dsp:cNvSpPr/>
      </dsp:nvSpPr>
      <dsp:spPr bwMode="white">
        <a:xfrm rot="5400000">
          <a:off x="4105148" y="-1266239"/>
          <a:ext cx="739636" cy="7356869"/>
        </a:xfrm>
        <a:prstGeom prst="round2SameRect">
          <a:avLst/>
        </a:prstGeom>
        <a:sp3d contourW="19050" prstMaterial="metal">
          <a:bevelT w="88900" h="203200"/>
          <a:bevelB w="165100" h="254000"/>
        </a:sp3d>
      </dsp:spPr>
      <dsp:style>
        <a:lnRef idx="0">
          <a:schemeClr val="accent4"/>
        </a:lnRef>
        <a:fillRef idx="1">
          <a:schemeClr val="lt1">
            <a:alpha val="90000"/>
          </a:schemeClr>
        </a:fillRef>
        <a:effectRef idx="0">
          <a:scrgbClr r="0" g="0" b="0"/>
        </a:effectRef>
        <a:fontRef idx="minor"/>
      </dsp:style>
      <dsp:txBody>
        <a:bodyPr rot="-5400000" lIns="142240" tIns="12700" rIns="12700" bIns="127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vi-VN" sz="2000" b="0" i="0" dirty="0">
              <a:solidFill>
                <a:schemeClr val="dk1"/>
              </a:solidFill>
            </a:rPr>
            <a:t>Thực hiện hành vi vi phạm hành chính do sự kiện bất ngờ;</a:t>
          </a:r>
          <a:endParaRPr lang="vi-VN" sz="2000" dirty="0">
            <a:solidFill>
              <a:schemeClr val="dk1"/>
            </a:solidFill>
          </a:endParaRPr>
        </a:p>
      </dsp:txBody>
      <dsp:txXfrm rot="5400000">
        <a:off x="4105148" y="-1266239"/>
        <a:ext cx="739636" cy="7356869"/>
      </dsp:txXfrm>
    </dsp:sp>
    <dsp:sp modelId="{6DA3C244-56F2-4863-8A55-5B671E29ED41}">
      <dsp:nvSpPr>
        <dsp:cNvPr id="9" name="Chevron 8"/>
        <dsp:cNvSpPr/>
      </dsp:nvSpPr>
      <dsp:spPr bwMode="white">
        <a:xfrm rot="5400000">
          <a:off x="-170685" y="3234252"/>
          <a:ext cx="1137902" cy="796531"/>
        </a:xfrm>
        <a:prstGeom prst="chevron">
          <a:avLst/>
        </a:prstGeom>
        <a:sp3d contourW="19050" prstMaterial="metal">
          <a:bevelT w="88900" h="203200"/>
          <a:bevelB w="165100" h="254000"/>
        </a:sp3d>
      </dsp:spPr>
      <dsp:style>
        <a:lnRef idx="0">
          <a:schemeClr val="accent5"/>
        </a:lnRef>
        <a:fillRef idx="1">
          <a:schemeClr val="accent5"/>
        </a:fillRef>
        <a:effectRef idx="2">
          <a:scrgbClr r="0" g="0" b="0"/>
        </a:effectRef>
        <a:fontRef idx="minor">
          <a:schemeClr val="lt1"/>
        </a:fontRef>
      </dsp:style>
      <dsp:txBody>
        <a:bodyPr rot="-5400000"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vi-VN" sz="2000" dirty="0"/>
            <a:t>4</a:t>
          </a:r>
        </a:p>
      </dsp:txBody>
      <dsp:txXfrm rot="5400000">
        <a:off x="-170685" y="3234252"/>
        <a:ext cx="1137902" cy="796531"/>
      </dsp:txXfrm>
    </dsp:sp>
    <dsp:sp modelId="{3AD0F8D3-D8D9-42CE-A5E0-E195FBC2A73A}">
      <dsp:nvSpPr>
        <dsp:cNvPr id="10" name="Round Same Side Corner Rectangle 9"/>
        <dsp:cNvSpPr/>
      </dsp:nvSpPr>
      <dsp:spPr bwMode="white">
        <a:xfrm rot="5400000">
          <a:off x="4105148" y="-245050"/>
          <a:ext cx="739636" cy="7356869"/>
        </a:xfrm>
        <a:prstGeom prst="round2SameRect">
          <a:avLst/>
        </a:prstGeom>
        <a:sp3d contourW="19050" prstMaterial="metal">
          <a:bevelT w="88900" h="203200"/>
          <a:bevelB w="165100" h="254000"/>
        </a:sp3d>
      </dsp:spPr>
      <dsp:style>
        <a:lnRef idx="0">
          <a:schemeClr val="accent5"/>
        </a:lnRef>
        <a:fillRef idx="1">
          <a:schemeClr val="lt1">
            <a:alpha val="90000"/>
          </a:schemeClr>
        </a:fillRef>
        <a:effectRef idx="0">
          <a:scrgbClr r="0" g="0" b="0"/>
        </a:effectRef>
        <a:fontRef idx="minor"/>
      </dsp:style>
      <dsp:txBody>
        <a:bodyPr rot="-5400000" lIns="142240" tIns="12700" rIns="12700" bIns="127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vi-VN" sz="2000" b="0" i="0" dirty="0">
              <a:solidFill>
                <a:schemeClr val="dk1"/>
              </a:solidFill>
            </a:rPr>
            <a:t>Thực hiện hành vi vi phạm hành chính do sự kiện bất khả kháng;</a:t>
          </a:r>
          <a:endParaRPr lang="vi-VN" sz="2000" dirty="0">
            <a:solidFill>
              <a:schemeClr val="dk1"/>
            </a:solidFill>
          </a:endParaRPr>
        </a:p>
      </dsp:txBody>
      <dsp:txXfrm rot="5400000">
        <a:off x="4105148" y="-245050"/>
        <a:ext cx="739636" cy="7356869"/>
      </dsp:txXfrm>
    </dsp:sp>
    <dsp:sp modelId="{CF224E5B-35C8-4F71-AE98-64960229586E}">
      <dsp:nvSpPr>
        <dsp:cNvPr id="11" name="Chevron 10"/>
        <dsp:cNvSpPr/>
      </dsp:nvSpPr>
      <dsp:spPr bwMode="white">
        <a:xfrm rot="5400000">
          <a:off x="-170685" y="4255441"/>
          <a:ext cx="1137902" cy="796531"/>
        </a:xfrm>
        <a:prstGeom prst="chevron">
          <a:avLst/>
        </a:prstGeom>
        <a:sp3d contourW="19050" prstMaterial="metal">
          <a:bevelT w="88900" h="203200"/>
          <a:bevelB w="165100" h="254000"/>
        </a:sp3d>
      </dsp:spPr>
      <dsp:style>
        <a:lnRef idx="0">
          <a:schemeClr val="accent6"/>
        </a:lnRef>
        <a:fillRef idx="1">
          <a:schemeClr val="accent6"/>
        </a:fillRef>
        <a:effectRef idx="2">
          <a:scrgbClr r="0" g="0" b="0"/>
        </a:effectRef>
        <a:fontRef idx="minor">
          <a:schemeClr val="lt1"/>
        </a:fontRef>
      </dsp:style>
      <dsp:txBody>
        <a:bodyPr rot="-5400000"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000" dirty="0"/>
            <a:t>5</a:t>
          </a:r>
          <a:endParaRPr lang="vi-VN" sz="2000" dirty="0"/>
        </a:p>
      </dsp:txBody>
      <dsp:txXfrm rot="5400000">
        <a:off x="-170685" y="4255441"/>
        <a:ext cx="1137902" cy="796531"/>
      </dsp:txXfrm>
    </dsp:sp>
    <dsp:sp modelId="{41C52924-787D-417C-BDF8-D3EDF1B6D67E}">
      <dsp:nvSpPr>
        <dsp:cNvPr id="12" name="Round Same Side Corner Rectangle 11"/>
        <dsp:cNvSpPr/>
      </dsp:nvSpPr>
      <dsp:spPr bwMode="white">
        <a:xfrm rot="5400000">
          <a:off x="4105148" y="776139"/>
          <a:ext cx="739636" cy="7356869"/>
        </a:xfrm>
        <a:prstGeom prst="round2SameRect">
          <a:avLst/>
        </a:prstGeom>
        <a:sp3d contourW="19050" prstMaterial="metal">
          <a:bevelT w="88900" h="203200"/>
          <a:bevelB w="165100" h="254000"/>
        </a:sp3d>
      </dsp:spPr>
      <dsp:style>
        <a:lnRef idx="2">
          <a:schemeClr val="accent4"/>
        </a:lnRef>
        <a:fillRef idx="1">
          <a:schemeClr val="lt1"/>
        </a:fillRef>
        <a:effectRef idx="0">
          <a:schemeClr val="accent4"/>
        </a:effectRef>
        <a:fontRef idx="minor">
          <a:schemeClr val="dk1"/>
        </a:fontRef>
      </dsp:style>
      <dsp:txBody>
        <a:bodyPr rot="-5400000" lIns="142240" tIns="12700" rIns="12700" bIns="1270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vi-VN" sz="2000" b="0" i="0" kern="1200" dirty="0">
              <a:solidFill>
                <a:schemeClr val="dk1"/>
              </a:solidFill>
            </a:rPr>
            <a:t>  </a:t>
          </a:r>
          <a:endParaRPr lang="vi-VN" sz="2000" kern="1200" dirty="0">
            <a:solidFill>
              <a:schemeClr val="dk1"/>
            </a:solidFill>
          </a:endParaRPr>
        </a:p>
        <a:p>
          <a:pPr marL="228600" lvl="1" indent="-228600">
            <a:lnSpc>
              <a:spcPct val="100000"/>
            </a:lnSpc>
            <a:spcBef>
              <a:spcPct val="0"/>
            </a:spcBef>
            <a:spcAft>
              <a:spcPct val="15000"/>
            </a:spcAft>
            <a:buChar char="•"/>
          </a:pPr>
          <a:r>
            <a:rPr lang="vi-VN" sz="2000" b="0" i="0" kern="1200" dirty="0">
              <a:solidFill>
                <a:schemeClr val="dk1"/>
              </a:solidFill>
            </a:rPr>
            <a:t>Người không có năng lực trách nhiệm hành chính, người chưa đủ tuổi chịu TNHC</a:t>
          </a:r>
          <a:endParaRPr lang="vi-VN" sz="2000" b="0" i="0" kern="1200" dirty="0">
            <a:solidFill>
              <a:prstClr val="black">
                <a:hueOff val="0"/>
                <a:satOff val="0"/>
                <a:lumOff val="0"/>
                <a:alphaOff val="0"/>
              </a:prstClr>
            </a:solidFill>
            <a:latin typeface="Arial" panose="020B0604020202020204" pitchFamily="34" charset="0"/>
            <a:ea typeface="+mn-ea"/>
            <a:cs typeface="+mn-cs"/>
          </a:endParaRPr>
        </a:p>
      </dsp:txBody>
      <dsp:txXfrm rot="5400000">
        <a:off x="4105148" y="776139"/>
        <a:ext cx="739636" cy="7356869"/>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Sty" val="arr"/>
              <dgm:param type="endSty" val="noArr"/>
              <dgm:param type="begPts" val="auto"/>
              <dgm:param type="endPts" val="ct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076"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Click to edit Master text styles</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Second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Third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Fourth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Fifth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altLang="vi-VN" sz="1200" dirty="0"/>
            </a:fld>
            <a:endParaRPr lang="en-US" altLang="vi-V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170" name="Google Shape;573;g478c782f63_0_919:notes"/>
          <p:cNvSpPr>
            <a:spLocks noGrp="1" noRot="1" noChangeAspect="1" noTextEdit="1"/>
          </p:cNvSpPr>
          <p:nvPr>
            <p:ph type="sldImg" idx="2"/>
          </p:nvPr>
        </p:nvSpPr>
        <p:spPr>
          <a:custGeom>
            <a:avLst/>
            <a:gdLst/>
            <a:ahLst/>
            <a:cxnLst>
              <a:cxn ang="0">
                <a:pos x="0" y="0"/>
              </a:cxn>
              <a:cxn ang="0">
                <a:pos x="2147483646" y="0"/>
              </a:cxn>
              <a:cxn ang="0">
                <a:pos x="2147483646" y="2147483646"/>
              </a:cxn>
              <a:cxn ang="0">
                <a:pos x="0" y="2147483646"/>
              </a:cxn>
              <a:cxn ang="0">
                <a:pos x="0" y="0"/>
              </a:cxn>
            </a:cxnLst>
            <a:pathLst>
              <a:path w="120000" h="120000">
                <a:moveTo>
                  <a:pt x="0" y="0"/>
                </a:moveTo>
                <a:lnTo>
                  <a:pt x="120000" y="0"/>
                </a:lnTo>
                <a:lnTo>
                  <a:pt x="120000" y="120000"/>
                </a:lnTo>
                <a:lnTo>
                  <a:pt x="0" y="120000"/>
                </a:lnTo>
                <a:lnTo>
                  <a:pt x="0" y="0"/>
                </a:lnTo>
                <a:close/>
              </a:path>
            </a:pathLst>
          </a:custGeom>
          <a:ln>
            <a:round/>
          </a:ln>
        </p:spPr>
      </p:sp>
      <p:sp>
        <p:nvSpPr>
          <p:cNvPr id="7171" name="Google Shape;574;g478c782f63_0_919:notes"/>
          <p:cNvSpPr>
            <a:spLocks noGrp="1"/>
          </p:cNvSpPr>
          <p:nvPr>
            <p:ph type="body" idx="1"/>
          </p:nvPr>
        </p:nvSpPr>
        <p:spPr>
          <a:ln/>
        </p:spPr>
        <p:txBody>
          <a:bodyPr wrap="square" lIns="91425" tIns="91425" rIns="91425" bIns="91425" anchor="t" anchorCtr="0"/>
          <a:p>
            <a:pPr lvl="0">
              <a:spcBef>
                <a:spcPct val="0"/>
              </a:spcBef>
            </a:pPr>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Rot="1" noChangeAspect="1" noTextEdit="1"/>
          </p:cNvSpPr>
          <p:nvPr>
            <p:ph type="sldImg"/>
          </p:nvPr>
        </p:nvSpPr>
        <p:spPr>
          <a:ln/>
        </p:spPr>
      </p:sp>
      <p:sp>
        <p:nvSpPr>
          <p:cNvPr id="30723" name="Rectangle 3"/>
          <p:cNvSpPr>
            <a:spLocks noGrp="1"/>
          </p:cNvSpPr>
          <p:nvPr>
            <p:ph type="body" idx="1"/>
          </p:nvPr>
        </p:nvSpPr>
        <p:spPr>
          <a:ln/>
        </p:spPr>
        <p:txBody>
          <a:bodyPr wrap="square" lIns="91440" tIns="45720" rIns="91440" bIns="45720" anchor="t" anchorCtr="0"/>
          <a:p>
            <a:pPr lvl="0" eaLnBrk="1" hangingPunct="1"/>
            <a:endParaRPr lang="vi-VN" altLang="vi-VN" dirty="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noRot="1" noChangeAspect="1" noTextEdit="1"/>
          </p:cNvSpPr>
          <p:nvPr>
            <p:ph type="sldImg"/>
          </p:nvPr>
        </p:nvSpPr>
        <p:spPr>
          <a:ln/>
        </p:spPr>
      </p:sp>
      <p:sp>
        <p:nvSpPr>
          <p:cNvPr id="32771" name="Rectangle 3"/>
          <p:cNvSpPr>
            <a:spLocks noGrp="1"/>
          </p:cNvSpPr>
          <p:nvPr>
            <p:ph type="body" idx="1"/>
          </p:nvPr>
        </p:nvSpPr>
        <p:spPr>
          <a:ln/>
        </p:spPr>
        <p:txBody>
          <a:bodyPr wrap="square" lIns="91440" tIns="45720" rIns="91440" bIns="45720" anchor="t" anchorCtr="0"/>
          <a:p>
            <a:pPr lvl="0" eaLnBrk="1" hangingPunct="1"/>
            <a:endParaRPr lang="vi-VN" altLang="vi-VN" dirty="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ln/>
        </p:spPr>
        <p:txBody>
          <a:bodyPr wrap="square" lIns="91440" tIns="45720" rIns="91440" bIns="45720" anchor="t" anchorCtr="0"/>
          <a:p>
            <a:pPr lvl="0"/>
            <a:endParaRPr lang="vi-VN" altLang="vi-VN" dirty="0">
              <a:latin typeface="Calibri" panose="020F0502020204030204" pitchFamily="34" charset="0"/>
            </a:endParaRPr>
          </a:p>
        </p:txBody>
      </p:sp>
      <p:sp>
        <p:nvSpPr>
          <p:cNvPr id="348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vi-VN" dirty="0">
                <a:latin typeface="Calibri" panose="020F0502020204030204" pitchFamily="34" charset="0"/>
              </a:rPr>
            </a:fld>
            <a:endParaRPr lang="en-US" altLang="vi-VN" dirty="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ln/>
        </p:spPr>
        <p:txBody>
          <a:bodyPr wrap="square" lIns="91440" tIns="45720" rIns="91440" bIns="45720" anchor="t" anchorCtr="0"/>
          <a:p>
            <a:pPr lvl="0"/>
            <a:endParaRPr lang="vi-VN" altLang="vi-VN" dirty="0">
              <a:latin typeface="Calibri" panose="020F0502020204030204" pitchFamily="34" charset="0"/>
            </a:endParaRPr>
          </a:p>
        </p:txBody>
      </p:sp>
      <p:sp>
        <p:nvSpPr>
          <p:cNvPr id="3686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vi-VN" dirty="0">
                <a:latin typeface="Calibri" panose="020F0502020204030204" pitchFamily="34" charset="0"/>
              </a:rPr>
            </a:fld>
            <a:endParaRPr lang="en-US" altLang="vi-VN" dirty="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noRot="1" noChangeAspect="1" noTextEdit="1"/>
          </p:cNvSpPr>
          <p:nvPr>
            <p:ph type="sldImg"/>
          </p:nvPr>
        </p:nvSpPr>
        <p:spPr>
          <a:ln/>
        </p:spPr>
      </p:sp>
      <p:sp>
        <p:nvSpPr>
          <p:cNvPr id="40963" name="Rectangle 3"/>
          <p:cNvSpPr>
            <a:spLocks noGrp="1"/>
          </p:cNvSpPr>
          <p:nvPr>
            <p:ph type="body" idx="1"/>
          </p:nvPr>
        </p:nvSpPr>
        <p:spPr>
          <a:ln/>
        </p:spPr>
        <p:txBody>
          <a:bodyPr wrap="square" lIns="91440" tIns="45720" rIns="91440" bIns="45720" anchor="t" anchorCtr="0"/>
          <a:p>
            <a:pPr lvl="0" eaLnBrk="1" hangingPunct="1"/>
            <a:endParaRPr lang="vi-VN" altLang="vi-VN" dirty="0">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vi-VN" dirty="0">
                <a:latin typeface="Times New Roman" panose="02020603050405020304" pitchFamily="18" charset="0"/>
              </a:rPr>
            </a:fld>
            <a:endParaRPr lang="en-US" altLang="vi-VN" dirty="0">
              <a:latin typeface="Times New Roman" panose="02020603050405020304" pitchFamily="18" charset="0"/>
            </a:endParaRPr>
          </a:p>
        </p:txBody>
      </p:sp>
      <p:sp>
        <p:nvSpPr>
          <p:cNvPr id="44035" name="Rectangle 2"/>
          <p:cNvSpPr>
            <a:spLocks noRot="1" noTextEdit="1"/>
          </p:cNvSpPr>
          <p:nvPr>
            <p:ph type="sldImg"/>
          </p:nvPr>
        </p:nvSpPr>
        <p:spPr>
          <a:ln/>
        </p:spPr>
      </p:sp>
      <p:sp>
        <p:nvSpPr>
          <p:cNvPr id="44036" name="Rectangle 3"/>
          <p:cNvSpPr>
            <a:spLocks noGrp="1"/>
          </p:cNvSpPr>
          <p:nvPr>
            <p:ph type="body" idx="1"/>
          </p:nvPr>
        </p:nvSpPr>
        <p:spPr>
          <a:ln/>
        </p:spPr>
        <p:txBody>
          <a:bodyPr wrap="square" lIns="91440" tIns="45720" rIns="91440" bIns="45720" anchor="t" anchorCtr="0"/>
          <a:p>
            <a:pPr lvl="0" eaLnBrk="1" hangingPunct="1"/>
            <a:endParaRPr lang="vi-VN" altLang="vi-V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ln/>
        </p:spPr>
        <p:txBody>
          <a:bodyPr wrap="square" lIns="91440" tIns="45720" rIns="91440" bIns="45720" anchor="t" anchorCtr="0"/>
          <a:p>
            <a:pPr lvl="0" eaLnBrk="1" hangingPunct="1"/>
            <a:endParaRPr lang="vi-VN" altLang="en-US" dirty="0"/>
          </a:p>
        </p:txBody>
      </p:sp>
      <p:sp>
        <p:nvSpPr>
          <p:cNvPr id="4710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vi-VN" altLang="en-US" dirty="0"/>
            </a:fld>
            <a:endParaRPr lang="vi-V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ln/>
        </p:spPr>
        <p:txBody>
          <a:bodyPr wrap="square" lIns="91440" tIns="45720" rIns="91440" bIns="45720" anchor="t" anchorCtr="0"/>
          <a:p>
            <a:pPr lvl="0" eaLnBrk="1" hangingPunct="1"/>
            <a:endParaRPr lang="vi-VN" altLang="en-US" dirty="0"/>
          </a:p>
        </p:txBody>
      </p:sp>
      <p:sp>
        <p:nvSpPr>
          <p:cNvPr id="5120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vi-VN" altLang="en-US" dirty="0"/>
            </a:fld>
            <a:endParaRPr lang="vi-V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ln/>
        </p:spPr>
        <p:txBody>
          <a:bodyPr wrap="square" lIns="91440" tIns="45720" rIns="91440" bIns="45720" anchor="t" anchorCtr="0"/>
          <a:p>
            <a:pPr lvl="0" eaLnBrk="1" hangingPunct="1"/>
            <a:endParaRPr lang="vi-VN" altLang="en-US" dirty="0"/>
          </a:p>
        </p:txBody>
      </p:sp>
      <p:sp>
        <p:nvSpPr>
          <p:cNvPr id="5325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vi-VN" altLang="en-US" dirty="0"/>
            </a:fld>
            <a:endParaRPr lang="vi-V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ln/>
        </p:spPr>
        <p:txBody>
          <a:bodyPr wrap="square" lIns="91440" tIns="45720" rIns="91440" bIns="45720" anchor="t" anchorCtr="0"/>
          <a:p>
            <a:pPr lvl="0" eaLnBrk="1" hangingPunct="1"/>
            <a:endParaRPr lang="vi-VN" altLang="en-US" dirty="0"/>
          </a:p>
        </p:txBody>
      </p:sp>
      <p:sp>
        <p:nvSpPr>
          <p:cNvPr id="5530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vi-VN" altLang="en-US" dirty="0"/>
            </a:fld>
            <a:endParaRPr lang="vi-V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vi-VN" dirty="0">
                <a:latin typeface="Times New Roman" panose="02020603050405020304" pitchFamily="18" charset="0"/>
              </a:rPr>
            </a:fld>
            <a:endParaRPr lang="en-US" altLang="vi-VN" dirty="0">
              <a:latin typeface="Times New Roman" panose="02020603050405020304" pitchFamily="18" charset="0"/>
            </a:endParaRPr>
          </a:p>
        </p:txBody>
      </p:sp>
      <p:sp>
        <p:nvSpPr>
          <p:cNvPr id="9219" name="Rectangle 2"/>
          <p:cNvSpPr>
            <a:spLocks noRot="1" noTextEdit="1"/>
          </p:cNvSpPr>
          <p:nvPr>
            <p:ph type="sldImg"/>
          </p:nvPr>
        </p:nvSpPr>
        <p:spPr>
          <a:ln/>
        </p:spPr>
      </p:sp>
      <p:sp>
        <p:nvSpPr>
          <p:cNvPr id="9220" name="Rectangle 3"/>
          <p:cNvSpPr>
            <a:spLocks noGrp="1"/>
          </p:cNvSpPr>
          <p:nvPr>
            <p:ph type="body" idx="1"/>
          </p:nvPr>
        </p:nvSpPr>
        <p:spPr>
          <a:ln/>
        </p:spPr>
        <p:txBody>
          <a:bodyPr wrap="square" lIns="91440" tIns="45720" rIns="91440" bIns="45720" anchor="t" anchorCtr="0"/>
          <a:p>
            <a:pPr lvl="0" eaLnBrk="1" hangingPunct="1"/>
            <a:endParaRPr lang="vi-VN" altLang="vi-V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vi-VN" dirty="0">
                <a:latin typeface="Times New Roman" panose="02020603050405020304" pitchFamily="18" charset="0"/>
              </a:rPr>
            </a:fld>
            <a:endParaRPr lang="en-US" altLang="vi-VN" dirty="0">
              <a:latin typeface="Times New Roman" panose="02020603050405020304" pitchFamily="18" charset="0"/>
            </a:endParaRPr>
          </a:p>
        </p:txBody>
      </p:sp>
      <p:sp>
        <p:nvSpPr>
          <p:cNvPr id="12291" name="Rectangle 2"/>
          <p:cNvSpPr>
            <a:spLocks noRot="1" noTextEdit="1"/>
          </p:cNvSpPr>
          <p:nvPr>
            <p:ph type="sldImg"/>
          </p:nvPr>
        </p:nvSpPr>
        <p:spPr>
          <a:ln/>
        </p:spPr>
      </p:sp>
      <p:sp>
        <p:nvSpPr>
          <p:cNvPr id="12292" name="Rectangle 3"/>
          <p:cNvSpPr>
            <a:spLocks noGrp="1"/>
          </p:cNvSpPr>
          <p:nvPr>
            <p:ph type="body" idx="1"/>
          </p:nvPr>
        </p:nvSpPr>
        <p:spPr>
          <a:ln/>
        </p:spPr>
        <p:txBody>
          <a:bodyPr wrap="square" lIns="91440" tIns="45720" rIns="91440" bIns="45720" anchor="t" anchorCtr="0"/>
          <a:p>
            <a:pPr lvl="0" eaLnBrk="1" hangingPunct="1"/>
            <a:endParaRPr lang="vi-VN" altLang="vi-V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vi-VN" dirty="0">
                <a:latin typeface="Times New Roman" panose="02020603050405020304" pitchFamily="18" charset="0"/>
              </a:rPr>
            </a:fld>
            <a:endParaRPr lang="en-US" altLang="vi-VN" dirty="0">
              <a:latin typeface="Times New Roman" panose="02020603050405020304" pitchFamily="18" charset="0"/>
            </a:endParaRPr>
          </a:p>
        </p:txBody>
      </p:sp>
      <p:sp>
        <p:nvSpPr>
          <p:cNvPr id="14339" name="Rectangle 2"/>
          <p:cNvSpPr>
            <a:spLocks noRot="1" noTextEdit="1"/>
          </p:cNvSpPr>
          <p:nvPr>
            <p:ph type="sldImg"/>
          </p:nvPr>
        </p:nvSpPr>
        <p:spPr>
          <a:ln/>
        </p:spPr>
      </p:sp>
      <p:sp>
        <p:nvSpPr>
          <p:cNvPr id="14340" name="Rectangle 3"/>
          <p:cNvSpPr>
            <a:spLocks noGrp="1"/>
          </p:cNvSpPr>
          <p:nvPr>
            <p:ph type="body" idx="1"/>
          </p:nvPr>
        </p:nvSpPr>
        <p:spPr>
          <a:ln/>
        </p:spPr>
        <p:txBody>
          <a:bodyPr wrap="square" lIns="91440" tIns="45720" rIns="91440" bIns="45720" anchor="t" anchorCtr="0"/>
          <a:p>
            <a:pPr lvl="0" eaLnBrk="1" hangingPunct="1"/>
            <a:endParaRPr lang="vi-VN" altLang="vi-V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vi-VN" dirty="0">
                <a:latin typeface="Times New Roman" panose="02020603050405020304" pitchFamily="18" charset="0"/>
              </a:rPr>
            </a:fld>
            <a:endParaRPr lang="en-US" altLang="vi-VN" dirty="0">
              <a:latin typeface="Times New Roman" panose="02020603050405020304" pitchFamily="18" charset="0"/>
            </a:endParaRPr>
          </a:p>
        </p:txBody>
      </p:sp>
      <p:sp>
        <p:nvSpPr>
          <p:cNvPr id="16387" name="Rectangle 2"/>
          <p:cNvSpPr>
            <a:spLocks noRot="1" noTextEdit="1"/>
          </p:cNvSpPr>
          <p:nvPr>
            <p:ph type="sldImg"/>
          </p:nvPr>
        </p:nvSpPr>
        <p:spPr>
          <a:ln/>
        </p:spPr>
      </p:sp>
      <p:sp>
        <p:nvSpPr>
          <p:cNvPr id="16388" name="Rectangle 3"/>
          <p:cNvSpPr>
            <a:spLocks noGrp="1"/>
          </p:cNvSpPr>
          <p:nvPr>
            <p:ph type="body" idx="1"/>
          </p:nvPr>
        </p:nvSpPr>
        <p:spPr>
          <a:ln/>
        </p:spPr>
        <p:txBody>
          <a:bodyPr wrap="square" lIns="91440" tIns="45720" rIns="91440" bIns="45720" anchor="t" anchorCtr="0"/>
          <a:p>
            <a:pPr lvl="0" eaLnBrk="1" hangingPunct="1"/>
            <a:endParaRPr lang="vi-VN" altLang="vi-V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noRot="1" noChangeAspect="1" noTextEdit="1"/>
          </p:cNvSpPr>
          <p:nvPr>
            <p:ph type="sldImg"/>
          </p:nvPr>
        </p:nvSpPr>
        <p:spPr>
          <a:ln/>
        </p:spPr>
      </p:sp>
      <p:sp>
        <p:nvSpPr>
          <p:cNvPr id="18435" name="Rectangle 3"/>
          <p:cNvSpPr>
            <a:spLocks noGrp="1"/>
          </p:cNvSpPr>
          <p:nvPr>
            <p:ph type="body" idx="1"/>
          </p:nvPr>
        </p:nvSpPr>
        <p:spPr>
          <a:ln/>
        </p:spPr>
        <p:txBody>
          <a:bodyPr wrap="square" lIns="91440" tIns="45720" rIns="91440" bIns="45720" anchor="t" anchorCtr="0"/>
          <a:p>
            <a:pPr lvl="0" eaLnBrk="1" hangingPunct="1"/>
            <a:endParaRPr lang="vi-VN" altLang="vi-VN" dirty="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noRot="1" noChangeAspect="1" noTextEdit="1"/>
          </p:cNvSpPr>
          <p:nvPr>
            <p:ph type="sldImg"/>
          </p:nvPr>
        </p:nvSpPr>
        <p:spPr>
          <a:ln/>
        </p:spPr>
      </p:sp>
      <p:sp>
        <p:nvSpPr>
          <p:cNvPr id="24579" name="Rectangle 3"/>
          <p:cNvSpPr>
            <a:spLocks noGrp="1"/>
          </p:cNvSpPr>
          <p:nvPr>
            <p:ph type="body" idx="1"/>
          </p:nvPr>
        </p:nvSpPr>
        <p:spPr>
          <a:ln/>
        </p:spPr>
        <p:txBody>
          <a:bodyPr wrap="square" lIns="91440" tIns="45720" rIns="91440" bIns="45720" anchor="t" anchorCtr="0"/>
          <a:p>
            <a:pPr lvl="0" eaLnBrk="1" hangingPunct="1"/>
            <a:endParaRPr lang="vi-VN" altLang="vi-VN" dirty="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ln/>
        </p:spPr>
        <p:txBody>
          <a:bodyPr wrap="square" lIns="91440" tIns="45720" rIns="91440" bIns="45720" anchor="t" anchorCtr="0"/>
          <a:p>
            <a:pPr lvl="0" eaLnBrk="1" hangingPunct="1">
              <a:spcBef>
                <a:spcPct val="0"/>
              </a:spcBef>
            </a:pPr>
            <a:r>
              <a:rPr lang="vi-VN" altLang="vi-VN" dirty="0"/>
              <a:t>Chi tiết hơn</a:t>
            </a:r>
            <a:endParaRPr lang="vi-VN" altLang="vi-VN" dirty="0"/>
          </a:p>
        </p:txBody>
      </p:sp>
      <p:sp>
        <p:nvSpPr>
          <p:cNvPr id="2662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vi-VN" altLang="vi-VN" dirty="0"/>
            </a:fld>
            <a:endParaRPr lang="vi-VN" altLang="vi-V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noRot="1" noChangeAspect="1" noTextEdit="1"/>
          </p:cNvSpPr>
          <p:nvPr>
            <p:ph type="sldImg"/>
          </p:nvPr>
        </p:nvSpPr>
        <p:spPr>
          <a:ln/>
        </p:spPr>
      </p:sp>
      <p:sp>
        <p:nvSpPr>
          <p:cNvPr id="28675" name="Rectangle 3"/>
          <p:cNvSpPr>
            <a:spLocks noGrp="1"/>
          </p:cNvSpPr>
          <p:nvPr>
            <p:ph type="body" idx="1"/>
          </p:nvPr>
        </p:nvSpPr>
        <p:spPr>
          <a:ln/>
        </p:spPr>
        <p:txBody>
          <a:bodyPr wrap="square" lIns="91440" tIns="45720" rIns="91440" bIns="45720" anchor="t" anchorCtr="0"/>
          <a:p>
            <a:pPr lvl="0" eaLnBrk="1" hangingPunct="1"/>
            <a:endParaRPr lang="vi-VN" altLang="vi-VN"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vi-VN" dirty="0">
                <a:latin typeface="Arial" panose="020B0604020202020204" pitchFamily="34" charset="0"/>
              </a:rPr>
            </a:fld>
            <a:endParaRPr lang="en-US" altLang="vi-VN"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vi-VN" dirty="0">
                <a:latin typeface="Arial" panose="020B0604020202020204" pitchFamily="34" charset="0"/>
              </a:rPr>
            </a:fld>
            <a:endParaRPr lang="en-US" altLang="vi-V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vi-VN" dirty="0">
                <a:latin typeface="Arial" panose="020B0604020202020204" pitchFamily="34" charset="0"/>
              </a:rPr>
            </a:fld>
            <a:endParaRPr lang="en-US" altLang="vi-V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matchingName="Title and body">
  <p:cSld name="Title and body">
    <p:bg>
      <p:bgPr>
        <a:blipFill rotWithShape="0">
          <a:blip r:embed="rId2"/>
          <a:stretch>
            <a:fillRect/>
          </a:stretch>
        </a:blip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2350" y="1803867"/>
            <a:ext cx="4498200" cy="2017200"/>
          </a:xfrm>
          <a:prstGeom prst="rect">
            <a:avLst/>
          </a:prstGeom>
        </p:spPr>
        <p:txBody>
          <a:bodyPr spcFirstLastPara="1" lIns="91425" tIns="91425" rIns="91425" bIns="91425">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p:txBody>
      </p:sp>
      <p:sp>
        <p:nvSpPr>
          <p:cNvPr id="20" name="Google Shape;20;p4"/>
          <p:cNvSpPr txBox="1">
            <a:spLocks noGrp="1"/>
          </p:cNvSpPr>
          <p:nvPr>
            <p:ph type="title"/>
          </p:nvPr>
        </p:nvSpPr>
        <p:spPr>
          <a:xfrm>
            <a:off x="712350" y="713884"/>
            <a:ext cx="7719300" cy="643200"/>
          </a:xfrm>
          <a:prstGeom prst="rect">
            <a:avLst/>
          </a:prstGeom>
        </p:spPr>
        <p:txBody>
          <a:bodyPr spcFirstLastPara="1" lIns="91425" tIns="91425" rIns="91425" bIns="91425">
            <a:noAutofit/>
          </a:bodyPr>
          <a:lstStyle>
            <a:lvl1pPr lvl="0" algn="ctr" rtl="0">
              <a:spcBef>
                <a:spcPts val="0"/>
              </a:spcBef>
              <a:spcAft>
                <a:spcPts val="0"/>
              </a:spcAft>
              <a:buNone/>
              <a:defRPr sz="2500"/>
            </a:lvl1pPr>
            <a:lvl2pPr lvl="1" algn="ctr" rtl="0">
              <a:spcBef>
                <a:spcPts val="0"/>
              </a:spcBef>
              <a:spcAft>
                <a:spcPts val="0"/>
              </a:spcAft>
              <a:buNone/>
              <a:defRPr sz="2500"/>
            </a:lvl2pPr>
            <a:lvl3pPr lvl="2" algn="ctr" rtl="0">
              <a:spcBef>
                <a:spcPts val="0"/>
              </a:spcBef>
              <a:spcAft>
                <a:spcPts val="0"/>
              </a:spcAft>
              <a:buNone/>
              <a:defRPr sz="2500"/>
            </a:lvl3pPr>
            <a:lvl4pPr lvl="3" algn="ctr" rtl="0">
              <a:spcBef>
                <a:spcPts val="0"/>
              </a:spcBef>
              <a:spcAft>
                <a:spcPts val="0"/>
              </a:spcAft>
              <a:buNone/>
              <a:defRPr sz="2500"/>
            </a:lvl4pPr>
            <a:lvl5pPr lvl="4" algn="ctr" rtl="0">
              <a:spcBef>
                <a:spcPts val="0"/>
              </a:spcBef>
              <a:spcAft>
                <a:spcPts val="0"/>
              </a:spcAft>
              <a:buNone/>
              <a:defRPr sz="2500"/>
            </a:lvl5pPr>
            <a:lvl6pPr lvl="5" algn="ctr" rtl="0">
              <a:spcBef>
                <a:spcPts val="0"/>
              </a:spcBef>
              <a:spcAft>
                <a:spcPts val="0"/>
              </a:spcAft>
              <a:buNone/>
              <a:defRPr sz="2500"/>
            </a:lvl6pPr>
            <a:lvl7pPr lvl="6" algn="ctr" rtl="0">
              <a:spcBef>
                <a:spcPts val="0"/>
              </a:spcBef>
              <a:spcAft>
                <a:spcPts val="0"/>
              </a:spcAft>
              <a:buNone/>
              <a:defRPr sz="2500"/>
            </a:lvl7pPr>
            <a:lvl8pPr lvl="7" algn="ctr" rtl="0">
              <a:spcBef>
                <a:spcPts val="0"/>
              </a:spcBef>
              <a:spcAft>
                <a:spcPts val="0"/>
              </a:spcAft>
              <a:buNone/>
              <a:defRPr sz="2500"/>
            </a:lvl8pPr>
            <a:lvl9pPr lvl="8" algn="ctr" rtl="0">
              <a:spcBef>
                <a:spcPts val="0"/>
              </a:spcBef>
              <a:spcAft>
                <a:spcPts val="0"/>
              </a:spcAft>
              <a:buNone/>
              <a:defRPr sz="2500"/>
            </a:lvl9pPr>
          </a:lstStyle>
          <a:p/>
        </p:txBody>
      </p:sp>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vi-VN" dirty="0">
                <a:latin typeface="Arial" panose="020B0604020202020204" pitchFamily="34" charset="0"/>
              </a:rPr>
            </a:fld>
            <a:endParaRPr lang="en-US" altLang="vi-V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vi-VN" dirty="0">
                <a:latin typeface="Arial" panose="020B0604020202020204" pitchFamily="34" charset="0"/>
              </a:rPr>
            </a:fld>
            <a:endParaRPr lang="en-US" altLang="vi-V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vi-VN" dirty="0">
                <a:latin typeface="Arial" panose="020B0604020202020204" pitchFamily="34" charset="0"/>
              </a:rPr>
            </a:fld>
            <a:endParaRPr lang="en-US" altLang="vi-V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vi-VN" dirty="0">
                <a:latin typeface="Arial" panose="020B0604020202020204" pitchFamily="34" charset="0"/>
              </a:rPr>
            </a:fld>
            <a:endParaRPr lang="en-US" altLang="vi-V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9" name="Slide Number Placeholder 8"/>
          <p:cNvSpPr>
            <a:spLocks noGrp="1"/>
          </p:cNvSpPr>
          <p:nvPr>
            <p:ph type="sldNum" sz="quarter" idx="12"/>
          </p:nvPr>
        </p:nvSpPr>
        <p:spPr/>
        <p:txBody>
          <a:bodyPr/>
          <a:p>
            <a:pPr lvl="0" eaLnBrk="1" hangingPunct="1"/>
            <a:fld id="{9A0DB2DC-4C9A-4742-B13C-FB6460FD3503}" type="slidenum">
              <a:rPr lang="en-US" altLang="vi-VN" dirty="0">
                <a:latin typeface="Arial" panose="020B0604020202020204" pitchFamily="34" charset="0"/>
              </a:rPr>
            </a:fld>
            <a:endParaRPr lang="en-US" altLang="vi-V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n-US" altLang="vi-VN" dirty="0">
                <a:latin typeface="Arial" panose="020B0604020202020204" pitchFamily="34" charset="0"/>
              </a:rPr>
            </a:fld>
            <a:endParaRPr lang="en-US" altLang="vi-V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vi-VN" dirty="0">
                <a:latin typeface="Arial" panose="020B0604020202020204" pitchFamily="34" charset="0"/>
              </a:rPr>
            </a:fld>
            <a:endParaRPr lang="en-US" altLang="vi-V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vi-VN" dirty="0">
                <a:latin typeface="Arial" panose="020B0604020202020204" pitchFamily="34" charset="0"/>
              </a:rPr>
            </a:fld>
            <a:endParaRPr lang="en-US" altLang="vi-V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vi-VN" dirty="0">
                <a:latin typeface="Arial" panose="020B0604020202020204" pitchFamily="34" charset="0"/>
              </a:rPr>
            </a:fld>
            <a:endParaRPr lang="en-US" altLang="vi-V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vi-VN" dirty="0"/>
              <a:t>Click to edit Master title style</a:t>
            </a:r>
            <a:endParaRPr lang="en-US" altLang="vi-VN"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p>
            <a:pPr lvl="0"/>
            <a:r>
              <a:rPr lang="en-US" altLang="vi-VN" dirty="0"/>
              <a:t>Click to edit Master text styles</a:t>
            </a:r>
            <a:endParaRPr lang="en-US" altLang="vi-VN" dirty="0"/>
          </a:p>
          <a:p>
            <a:pPr lvl="1"/>
            <a:r>
              <a:rPr lang="en-US" altLang="vi-VN" dirty="0"/>
              <a:t>Second level</a:t>
            </a:r>
            <a:endParaRPr lang="en-US" altLang="vi-VN" dirty="0"/>
          </a:p>
          <a:p>
            <a:pPr lvl="2"/>
            <a:r>
              <a:rPr lang="en-US" altLang="vi-VN" dirty="0"/>
              <a:t>Third level</a:t>
            </a:r>
            <a:endParaRPr lang="en-US" altLang="vi-VN" dirty="0"/>
          </a:p>
          <a:p>
            <a:pPr lvl="3"/>
            <a:r>
              <a:rPr lang="en-US" altLang="vi-VN" dirty="0"/>
              <a:t>Fourth level</a:t>
            </a:r>
            <a:endParaRPr lang="en-US" altLang="vi-VN" dirty="0"/>
          </a:p>
          <a:p>
            <a:pPr lvl="4"/>
            <a:r>
              <a:rPr lang="en-US" altLang="vi-VN" dirty="0"/>
              <a:t>Fifth level</a:t>
            </a:r>
            <a:endParaRPr lang="en-US" altLang="vi-V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anose="020B0604020202020204" pitchFamily="34" charset="0"/>
                <a:cs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fld id="{9A0DB2DC-4C9A-4742-B13C-FB6460FD3503}" type="slidenum">
              <a:rPr lang="en-US" altLang="vi-VN" dirty="0">
                <a:latin typeface="Arial" panose="020B0604020202020204" pitchFamily="34" charset="0"/>
              </a:rPr>
            </a:fld>
            <a:endParaRPr lang="en-US" altLang="vi-V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jpeg"/><Relationship Id="rId1" Type="http://schemas.openxmlformats.org/officeDocument/2006/relationships/image" Target="../media/image10.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image" Target="../media/image10.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jpeg"/><Relationship Id="rId1" Type="http://schemas.openxmlformats.org/officeDocument/2006/relationships/image" Target="../media/image10.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jpeg"/><Relationship Id="rId1" Type="http://schemas.openxmlformats.org/officeDocument/2006/relationships/image" Target="../media/image10.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Google Shape;576;p31"/>
          <p:cNvSpPr>
            <a:spLocks noGrp="1"/>
          </p:cNvSpPr>
          <p:nvPr>
            <p:ph type="body" idx="1"/>
          </p:nvPr>
        </p:nvSpPr>
        <p:spPr>
          <a:xfrm>
            <a:off x="579438" y="1625600"/>
            <a:ext cx="4953000" cy="3868738"/>
          </a:xfrm>
          <a:ln/>
        </p:spPr>
        <p:txBody>
          <a:bodyPr vert="horz" wrap="square" lIns="91425" tIns="91425" rIns="91425" bIns="91425" anchor="t" anchorCtr="0"/>
          <a:p>
            <a:pPr marL="0" indent="0" algn="just">
              <a:lnSpc>
                <a:spcPct val="150000"/>
              </a:lnSpc>
              <a:spcBef>
                <a:spcPct val="0"/>
              </a:spcBef>
              <a:spcAft>
                <a:spcPct val="0"/>
              </a:spcAft>
              <a:buClr>
                <a:srgbClr val="000000"/>
              </a:buClr>
              <a:buFont typeface="Arial" panose="020B0604020202020204" pitchFamily="34" charset="0"/>
              <a:buNone/>
            </a:pPr>
            <a:r>
              <a:rPr lang="vi-VN" altLang="en-US" sz="2500" kern="1200" dirty="0">
                <a:latin typeface="Times New Roman" panose="02020603050405020304" pitchFamily="18" charset="0"/>
                <a:ea typeface="+mn-ea"/>
                <a:cs typeface="Times New Roman" panose="02020603050405020304" pitchFamily="18" charset="0"/>
              </a:rPr>
              <a:t>L</a:t>
            </a:r>
            <a:r>
              <a:rPr lang="en-US" altLang="en-US" sz="2500" kern="1200" dirty="0">
                <a:latin typeface="Times New Roman" panose="02020603050405020304" pitchFamily="18" charset="0"/>
                <a:ea typeface="+mn-ea"/>
                <a:cs typeface="Times New Roman" panose="02020603050405020304" pitchFamily="18" charset="0"/>
              </a:rPr>
              <a:t>HC</a:t>
            </a:r>
            <a:r>
              <a:rPr lang="vi-VN" altLang="en-US" sz="2500" kern="1200" dirty="0">
                <a:latin typeface="Times New Roman" panose="02020603050405020304" pitchFamily="18" charset="0"/>
                <a:ea typeface="+mn-ea"/>
                <a:cs typeface="Times New Roman" panose="02020603050405020304" pitchFamily="18" charset="0"/>
              </a:rPr>
              <a:t> l</a:t>
            </a:r>
            <a:r>
              <a:rPr lang="vi-VN" altLang="en-US" sz="2500" kern="1200" dirty="0">
                <a:latin typeface="Times New Roman" panose="02020603050405020304" pitchFamily="18" charset="0"/>
                <a:ea typeface="Times New Roman" panose="02020603050405020304" pitchFamily="18" charset="0"/>
                <a:cs typeface="+mn-cs"/>
              </a:rPr>
              <a:t>à</a:t>
            </a:r>
            <a:r>
              <a:rPr lang="vi-VN" altLang="en-US" sz="2500" kern="1200" dirty="0">
                <a:latin typeface="Times New Roman" panose="02020603050405020304" pitchFamily="18" charset="0"/>
                <a:ea typeface="+mn-ea"/>
                <a:cs typeface="Times New Roman" panose="02020603050405020304" pitchFamily="18" charset="0"/>
              </a:rPr>
              <a:t> một ng</a:t>
            </a:r>
            <a:r>
              <a:rPr lang="vi-VN" altLang="en-US" sz="2500" kern="1200" dirty="0">
                <a:latin typeface="Times New Roman" panose="02020603050405020304" pitchFamily="18" charset="0"/>
                <a:ea typeface="Times New Roman" panose="02020603050405020304" pitchFamily="18" charset="0"/>
                <a:cs typeface="+mn-cs"/>
              </a:rPr>
              <a:t>à</a:t>
            </a:r>
            <a:r>
              <a:rPr lang="vi-VN" altLang="en-US" sz="2500" kern="1200" dirty="0">
                <a:latin typeface="Times New Roman" panose="02020603050405020304" pitchFamily="18" charset="0"/>
                <a:ea typeface="+mn-ea"/>
                <a:cs typeface="Times New Roman" panose="02020603050405020304" pitchFamily="18" charset="0"/>
              </a:rPr>
              <a:t>nh luật trong hệ thống pháp luật Việt Nam gồm tổng thể các </a:t>
            </a:r>
            <a:r>
              <a:rPr lang="en-US" altLang="en-US" sz="2500" kern="1200" dirty="0">
                <a:latin typeface="Times New Roman" panose="02020603050405020304" pitchFamily="18" charset="0"/>
                <a:ea typeface="+mn-ea"/>
                <a:cs typeface="Times New Roman" panose="02020603050405020304" pitchFamily="18" charset="0"/>
              </a:rPr>
              <a:t>QPPL</a:t>
            </a:r>
            <a:r>
              <a:rPr lang="vi-VN" altLang="en-US" sz="2500" kern="1200" dirty="0">
                <a:latin typeface="Times New Roman" panose="02020603050405020304" pitchFamily="18" charset="0"/>
                <a:ea typeface="+mn-ea"/>
                <a:cs typeface="Times New Roman" panose="02020603050405020304" pitchFamily="18" charset="0"/>
              </a:rPr>
              <a:t> điều chỉnh những </a:t>
            </a:r>
            <a:r>
              <a:rPr lang="en-US" altLang="en-US" sz="2500" kern="1200" dirty="0">
                <a:latin typeface="Times New Roman" panose="02020603050405020304" pitchFamily="18" charset="0"/>
                <a:ea typeface="+mn-ea"/>
                <a:cs typeface="Times New Roman" panose="02020603050405020304" pitchFamily="18" charset="0"/>
              </a:rPr>
              <a:t>QHXH</a:t>
            </a:r>
            <a:r>
              <a:rPr lang="vi-VN" altLang="en-US" sz="2500" kern="1200" dirty="0">
                <a:latin typeface="Times New Roman" panose="02020603050405020304" pitchFamily="18" charset="0"/>
                <a:ea typeface="+mn-ea"/>
                <a:cs typeface="Times New Roman" panose="02020603050405020304" pitchFamily="18" charset="0"/>
              </a:rPr>
              <a:t> phát sinh trong</a:t>
            </a:r>
            <a:r>
              <a:rPr lang="en-US" altLang="en-US" sz="2500" kern="1200" dirty="0">
                <a:latin typeface="Times New Roman" panose="02020603050405020304" pitchFamily="18" charset="0"/>
                <a:ea typeface="+mn-ea"/>
                <a:cs typeface="Times New Roman" panose="02020603050405020304" pitchFamily="18" charset="0"/>
              </a:rPr>
              <a:t> q</a:t>
            </a:r>
            <a:r>
              <a:rPr lang="vi-VN" altLang="en-US" sz="2500" kern="1200" dirty="0">
                <a:latin typeface="Times New Roman" panose="02020603050405020304" pitchFamily="18" charset="0"/>
                <a:ea typeface="+mn-ea"/>
                <a:cs typeface="Times New Roman" panose="02020603050405020304" pitchFamily="18" charset="0"/>
              </a:rPr>
              <a:t>uá trình</a:t>
            </a:r>
            <a:r>
              <a:rPr lang="en-US" altLang="en-US" sz="2500" kern="1200" dirty="0">
                <a:latin typeface="Times New Roman" panose="02020603050405020304" pitchFamily="18" charset="0"/>
                <a:ea typeface="+mn-ea"/>
                <a:cs typeface="Times New Roman" panose="02020603050405020304" pitchFamily="18" charset="0"/>
              </a:rPr>
              <a:t> tổ chức v</a:t>
            </a:r>
            <a:r>
              <a:rPr lang="en-US" altLang="en-US" sz="2500" kern="1200" dirty="0">
                <a:latin typeface="Times New Roman" panose="02020603050405020304" pitchFamily="18" charset="0"/>
                <a:ea typeface="Times New Roman" panose="02020603050405020304" pitchFamily="18" charset="0"/>
                <a:cs typeface="+mn-cs"/>
              </a:rPr>
              <a:t>à</a:t>
            </a:r>
            <a:r>
              <a:rPr lang="en-US" altLang="en-US" sz="2500" kern="1200" dirty="0">
                <a:latin typeface="Times New Roman" panose="02020603050405020304" pitchFamily="18" charset="0"/>
                <a:ea typeface="+mn-ea"/>
                <a:cs typeface="Times New Roman" panose="02020603050405020304" pitchFamily="18" charset="0"/>
              </a:rPr>
              <a:t> thực hiện hoạt động chấp h</a:t>
            </a:r>
            <a:r>
              <a:rPr lang="en-US" altLang="en-US" sz="2500" kern="1200" dirty="0">
                <a:latin typeface="Times New Roman" panose="02020603050405020304" pitchFamily="18" charset="0"/>
                <a:ea typeface="Times New Roman" panose="02020603050405020304" pitchFamily="18" charset="0"/>
                <a:cs typeface="+mn-cs"/>
              </a:rPr>
              <a:t>à</a:t>
            </a:r>
            <a:r>
              <a:rPr lang="en-US" altLang="en-US" sz="2500" kern="1200" dirty="0">
                <a:latin typeface="Times New Roman" panose="02020603050405020304" pitchFamily="18" charset="0"/>
                <a:ea typeface="+mn-ea"/>
                <a:cs typeface="Times New Roman" panose="02020603050405020304" pitchFamily="18" charset="0"/>
              </a:rPr>
              <a:t>nh v</a:t>
            </a:r>
            <a:r>
              <a:rPr lang="en-US" altLang="en-US" sz="2500" kern="1200" dirty="0">
                <a:latin typeface="Times New Roman" panose="02020603050405020304" pitchFamily="18" charset="0"/>
                <a:ea typeface="Times New Roman" panose="02020603050405020304" pitchFamily="18" charset="0"/>
                <a:cs typeface="+mn-cs"/>
              </a:rPr>
              <a:t>à</a:t>
            </a:r>
            <a:r>
              <a:rPr lang="en-US" altLang="en-US" sz="2500" kern="1200" dirty="0">
                <a:latin typeface="Times New Roman" panose="02020603050405020304" pitchFamily="18" charset="0"/>
                <a:ea typeface="+mn-ea"/>
                <a:cs typeface="Times New Roman" panose="02020603050405020304" pitchFamily="18" charset="0"/>
              </a:rPr>
              <a:t> điều h</a:t>
            </a:r>
            <a:r>
              <a:rPr lang="en-US" altLang="en-US" sz="2500" kern="1200" dirty="0">
                <a:latin typeface="Times New Roman" panose="02020603050405020304" pitchFamily="18" charset="0"/>
                <a:ea typeface="Times New Roman" panose="02020603050405020304" pitchFamily="18" charset="0"/>
                <a:cs typeface="+mn-cs"/>
              </a:rPr>
              <a:t>à</a:t>
            </a:r>
            <a:r>
              <a:rPr lang="en-US" altLang="en-US" sz="2500" kern="1200" dirty="0">
                <a:latin typeface="Times New Roman" panose="02020603050405020304" pitchFamily="18" charset="0"/>
                <a:ea typeface="+mn-ea"/>
                <a:cs typeface="Times New Roman" panose="02020603050405020304" pitchFamily="18" charset="0"/>
              </a:rPr>
              <a:t>nh của các cơ quan nh</a:t>
            </a:r>
            <a:r>
              <a:rPr lang="en-US" altLang="en-US" sz="2500" kern="1200" dirty="0">
                <a:latin typeface="Times New Roman" panose="02020603050405020304" pitchFamily="18" charset="0"/>
                <a:ea typeface="Times New Roman" panose="02020603050405020304" pitchFamily="18" charset="0"/>
                <a:cs typeface="+mn-cs"/>
              </a:rPr>
              <a:t>à</a:t>
            </a:r>
            <a:r>
              <a:rPr lang="en-US" altLang="en-US" sz="2500" kern="1200" dirty="0">
                <a:latin typeface="Times New Roman" panose="02020603050405020304" pitchFamily="18" charset="0"/>
                <a:ea typeface="+mn-ea"/>
                <a:cs typeface="Times New Roman" panose="02020603050405020304" pitchFamily="18" charset="0"/>
              </a:rPr>
              <a:t> nước</a:t>
            </a:r>
            <a:endParaRPr lang="en-US" altLang="en-US" sz="2500" kern="1200" dirty="0">
              <a:latin typeface="Times New Roman" panose="02020603050405020304" pitchFamily="18" charset="0"/>
              <a:ea typeface="Times New Roman" panose="02020603050405020304" pitchFamily="18" charset="0"/>
              <a:cs typeface="+mn-cs"/>
            </a:endParaRPr>
          </a:p>
        </p:txBody>
      </p:sp>
      <p:sp>
        <p:nvSpPr>
          <p:cNvPr id="63" name="Text Box 4"/>
          <p:cNvSpPr txBox="1">
            <a:spLocks noChangeArrowheads="1"/>
          </p:cNvSpPr>
          <p:nvPr/>
        </p:nvSpPr>
        <p:spPr bwMode="auto">
          <a:xfrm>
            <a:off x="609600" y="681038"/>
            <a:ext cx="4953000" cy="461963"/>
          </a:xfrm>
          <a:prstGeom prst="rect">
            <a:avLst/>
          </a:prstGeom>
          <a:noFill/>
          <a:ln>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sz="2400" i="1" dirty="0">
                <a:solidFill>
                  <a:srgbClr val="FF0066"/>
                </a:solidFill>
                <a:effectLst>
                  <a:outerShdw blurRad="38100" dist="38100" dir="2700000">
                    <a:srgbClr val="C0C0C0"/>
                  </a:outerShdw>
                </a:effectLst>
                <a:latin typeface="Arial" panose="020B0604020202020204" pitchFamily="34" charset="0"/>
                <a:cs typeface="Arial" panose="020B0604020202020204" pitchFamily="34" charset="0"/>
              </a:rPr>
              <a:t>1</a:t>
            </a:r>
            <a:r>
              <a:rPr sz="2400" i="1" dirty="0">
                <a:solidFill>
                  <a:srgbClr val="FF0066"/>
                </a:solidFill>
                <a:effectLst>
                  <a:outerShdw blurRad="38100" dist="38100" dir="2700000">
                    <a:srgbClr val="C0C0C0"/>
                  </a:outerShdw>
                </a:effectLst>
                <a:latin typeface="Arial" panose="020B0604020202020204" pitchFamily="34" charset="0"/>
                <a:cs typeface="Arial" panose="020B0604020202020204" pitchFamily="34" charset="0"/>
              </a:rPr>
              <a:t>. Khái niệm Luật h</a:t>
            </a:r>
            <a:r>
              <a:rPr sz="2400" i="1" dirty="0">
                <a:solidFill>
                  <a:srgbClr val="FF0066"/>
                </a:solidFill>
                <a:effectLst>
                  <a:outerShdw blurRad="38100" dist="38100" dir="2700000">
                    <a:srgbClr val="C0C0C0"/>
                  </a:outerShdw>
                </a:effectLst>
                <a:latin typeface="Arial" panose="020B0604020202020204" pitchFamily="34" charset="0"/>
                <a:ea typeface="Arial" panose="020B0604020202020204" pitchFamily="34" charset="0"/>
              </a:rPr>
              <a:t>à</a:t>
            </a:r>
            <a:r>
              <a:rPr sz="2400" i="1" dirty="0">
                <a:solidFill>
                  <a:srgbClr val="FF0066"/>
                </a:solidFill>
                <a:effectLst>
                  <a:outerShdw blurRad="38100" dist="38100" dir="2700000">
                    <a:srgbClr val="C0C0C0"/>
                  </a:outerShdw>
                </a:effectLst>
                <a:latin typeface="Arial" panose="020B0604020202020204" pitchFamily="34" charset="0"/>
                <a:cs typeface="Arial" panose="020B0604020202020204" pitchFamily="34" charset="0"/>
              </a:rPr>
              <a:t>nh chính</a:t>
            </a:r>
            <a:endParaRPr sz="2400" b="1" i="1" dirty="0">
              <a:solidFill>
                <a:srgbClr val="0000FF"/>
              </a:solidFill>
              <a:latin typeface="Times New Roman" panose="02020603050405020304" pitchFamily="18" charset="0"/>
              <a:ea typeface="Arial" panose="020B0604020202020204" pitchFamily="34" charset="0"/>
            </a:endParaRPr>
          </a:p>
        </p:txBody>
      </p:sp>
      <p:grpSp>
        <p:nvGrpSpPr>
          <p:cNvPr id="6148" name="Google Shape;577;p31"/>
          <p:cNvGrpSpPr/>
          <p:nvPr/>
        </p:nvGrpSpPr>
        <p:grpSpPr>
          <a:xfrm flipH="1">
            <a:off x="5930900" y="2455863"/>
            <a:ext cx="3060700" cy="3335337"/>
            <a:chOff x="1199550" y="1331250"/>
            <a:chExt cx="4910450" cy="3278400"/>
          </a:xfrm>
        </p:grpSpPr>
        <p:sp>
          <p:nvSpPr>
            <p:cNvPr id="6149" name="Google Shape;578;p31"/>
            <p:cNvSpPr/>
            <p:nvPr/>
          </p:nvSpPr>
          <p:spPr>
            <a:xfrm>
              <a:off x="2614300" y="3929775"/>
              <a:ext cx="1458550" cy="6456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58342" h="25826">
                  <a:moveTo>
                    <a:pt x="6073" y="1"/>
                  </a:moveTo>
                  <a:cubicBezTo>
                    <a:pt x="4215" y="1"/>
                    <a:pt x="2465" y="394"/>
                    <a:pt x="870" y="1096"/>
                  </a:cubicBezTo>
                  <a:cubicBezTo>
                    <a:pt x="834" y="1108"/>
                    <a:pt x="810" y="1120"/>
                    <a:pt x="775" y="1144"/>
                  </a:cubicBezTo>
                  <a:cubicBezTo>
                    <a:pt x="513" y="1251"/>
                    <a:pt x="251" y="1382"/>
                    <a:pt x="1" y="1513"/>
                  </a:cubicBezTo>
                  <a:lnTo>
                    <a:pt x="1" y="24313"/>
                  </a:lnTo>
                  <a:cubicBezTo>
                    <a:pt x="239" y="24444"/>
                    <a:pt x="489" y="24563"/>
                    <a:pt x="739" y="24670"/>
                  </a:cubicBezTo>
                  <a:cubicBezTo>
                    <a:pt x="786" y="24694"/>
                    <a:pt x="822" y="24718"/>
                    <a:pt x="870" y="24730"/>
                  </a:cubicBezTo>
                  <a:cubicBezTo>
                    <a:pt x="2358" y="25397"/>
                    <a:pt x="4013" y="25778"/>
                    <a:pt x="5739" y="25813"/>
                  </a:cubicBezTo>
                  <a:cubicBezTo>
                    <a:pt x="5847" y="25825"/>
                    <a:pt x="5954" y="25825"/>
                    <a:pt x="6073" y="25825"/>
                  </a:cubicBezTo>
                  <a:lnTo>
                    <a:pt x="58341" y="25825"/>
                  </a:lnTo>
                  <a:lnTo>
                    <a:pt x="58341" y="24670"/>
                  </a:lnTo>
                  <a:lnTo>
                    <a:pt x="870" y="24670"/>
                  </a:lnTo>
                  <a:lnTo>
                    <a:pt x="870" y="1144"/>
                  </a:lnTo>
                  <a:lnTo>
                    <a:pt x="58341" y="1144"/>
                  </a:lnTo>
                  <a:lnTo>
                    <a:pt x="58341" y="1"/>
                  </a:lnTo>
                  <a:lnTo>
                    <a:pt x="6073" y="1"/>
                  </a:lnTo>
                  <a:close/>
                </a:path>
              </a:pathLst>
            </a:custGeom>
            <a:solidFill>
              <a:srgbClr val="EAEAEA">
                <a:alpha val="100000"/>
              </a:srgbClr>
            </a:solidFill>
            <a:ln w="9525">
              <a:noFill/>
            </a:ln>
          </p:spPr>
          <p:txBody>
            <a:bodyPr/>
            <a:p>
              <a:endParaRPr lang="en-US"/>
            </a:p>
          </p:txBody>
        </p:sp>
        <p:sp>
          <p:nvSpPr>
            <p:cNvPr id="6150" name="Google Shape;579;p31"/>
            <p:cNvSpPr/>
            <p:nvPr/>
          </p:nvSpPr>
          <p:spPr>
            <a:xfrm>
              <a:off x="1199550" y="3929775"/>
              <a:ext cx="2919425" cy="6456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16777" h="25826">
                  <a:moveTo>
                    <a:pt x="56591" y="1513"/>
                  </a:moveTo>
                  <a:lnTo>
                    <a:pt x="56591" y="24313"/>
                  </a:lnTo>
                  <a:cubicBezTo>
                    <a:pt x="55460" y="23706"/>
                    <a:pt x="54436" y="22944"/>
                    <a:pt x="53531" y="22051"/>
                  </a:cubicBezTo>
                  <a:cubicBezTo>
                    <a:pt x="51197" y="19705"/>
                    <a:pt x="49756" y="16479"/>
                    <a:pt x="49756" y="12919"/>
                  </a:cubicBezTo>
                  <a:cubicBezTo>
                    <a:pt x="49756" y="12871"/>
                    <a:pt x="49756" y="12824"/>
                    <a:pt x="49756" y="12776"/>
                  </a:cubicBezTo>
                  <a:cubicBezTo>
                    <a:pt x="49804" y="7895"/>
                    <a:pt x="52554" y="3668"/>
                    <a:pt x="56591" y="1513"/>
                  </a:cubicBezTo>
                  <a:close/>
                  <a:moveTo>
                    <a:pt x="12907" y="1"/>
                  </a:moveTo>
                  <a:cubicBezTo>
                    <a:pt x="5834" y="1"/>
                    <a:pt x="72" y="5716"/>
                    <a:pt x="0" y="12776"/>
                  </a:cubicBezTo>
                  <a:cubicBezTo>
                    <a:pt x="0" y="12824"/>
                    <a:pt x="0" y="12871"/>
                    <a:pt x="0" y="12919"/>
                  </a:cubicBezTo>
                  <a:cubicBezTo>
                    <a:pt x="0" y="16479"/>
                    <a:pt x="1441" y="19705"/>
                    <a:pt x="3774" y="22051"/>
                  </a:cubicBezTo>
                  <a:cubicBezTo>
                    <a:pt x="6120" y="24385"/>
                    <a:pt x="9347" y="25825"/>
                    <a:pt x="12907" y="25825"/>
                  </a:cubicBezTo>
                  <a:lnTo>
                    <a:pt x="116777" y="25825"/>
                  </a:lnTo>
                  <a:lnTo>
                    <a:pt x="116777" y="24670"/>
                  </a:lnTo>
                  <a:lnTo>
                    <a:pt x="57460" y="24670"/>
                  </a:lnTo>
                  <a:lnTo>
                    <a:pt x="57460" y="1144"/>
                  </a:lnTo>
                  <a:lnTo>
                    <a:pt x="116777" y="1144"/>
                  </a:lnTo>
                  <a:lnTo>
                    <a:pt x="116777" y="1"/>
                  </a:lnTo>
                  <a:lnTo>
                    <a:pt x="12907" y="1"/>
                  </a:lnTo>
                  <a:close/>
                </a:path>
              </a:pathLst>
            </a:custGeom>
            <a:solidFill>
              <a:srgbClr val="252D48">
                <a:alpha val="100000"/>
              </a:srgbClr>
            </a:solidFill>
            <a:ln w="9525">
              <a:noFill/>
            </a:ln>
          </p:spPr>
          <p:txBody>
            <a:bodyPr/>
            <a:p>
              <a:endParaRPr lang="en-US"/>
            </a:p>
          </p:txBody>
        </p:sp>
        <p:sp>
          <p:nvSpPr>
            <p:cNvPr id="6151" name="Google Shape;580;p31"/>
            <p:cNvSpPr/>
            <p:nvPr/>
          </p:nvSpPr>
          <p:spPr>
            <a:xfrm>
              <a:off x="1199550" y="4249175"/>
              <a:ext cx="2919425" cy="326250"/>
            </a:xfrm>
            <a:custGeom>
              <a:avLst/>
              <a:gdLst/>
              <a:ahLst/>
              <a:cxnLst>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0" y="0"/>
                </a:cxn>
              </a:cxnLst>
              <a:pathLst>
                <a:path w="116777" h="13050">
                  <a:moveTo>
                    <a:pt x="0" y="0"/>
                  </a:moveTo>
                  <a:cubicBezTo>
                    <a:pt x="0" y="48"/>
                    <a:pt x="0" y="95"/>
                    <a:pt x="0" y="143"/>
                  </a:cubicBezTo>
                  <a:cubicBezTo>
                    <a:pt x="0" y="3703"/>
                    <a:pt x="1441" y="6929"/>
                    <a:pt x="3774" y="9275"/>
                  </a:cubicBezTo>
                  <a:cubicBezTo>
                    <a:pt x="6120" y="11609"/>
                    <a:pt x="9347" y="13049"/>
                    <a:pt x="12907" y="13049"/>
                  </a:cubicBezTo>
                  <a:lnTo>
                    <a:pt x="116777" y="13049"/>
                  </a:lnTo>
                  <a:lnTo>
                    <a:pt x="116777" y="11894"/>
                  </a:lnTo>
                  <a:lnTo>
                    <a:pt x="114931" y="11894"/>
                  </a:lnTo>
                  <a:lnTo>
                    <a:pt x="114931" y="0"/>
                  </a:lnTo>
                  <a:lnTo>
                    <a:pt x="0" y="0"/>
                  </a:lnTo>
                  <a:close/>
                </a:path>
              </a:pathLst>
            </a:custGeom>
            <a:solidFill>
              <a:srgbClr val="006D8C">
                <a:alpha val="100000"/>
              </a:srgbClr>
            </a:solidFill>
            <a:ln w="9525">
              <a:noFill/>
            </a:ln>
          </p:spPr>
          <p:txBody>
            <a:bodyPr/>
            <a:p>
              <a:endParaRPr lang="en-US"/>
            </a:p>
          </p:txBody>
        </p:sp>
        <p:sp>
          <p:nvSpPr>
            <p:cNvPr id="6152" name="Google Shape;581;p31"/>
            <p:cNvSpPr/>
            <p:nvPr/>
          </p:nvSpPr>
          <p:spPr>
            <a:xfrm>
              <a:off x="2636025" y="3958350"/>
              <a:ext cx="1436825" cy="588200"/>
            </a:xfrm>
            <a:custGeom>
              <a:avLst/>
              <a:gdLst/>
              <a:ahLst/>
              <a:cxnLst>
                <a:cxn ang="0">
                  <a:pos x="2147483646" y="2147483646"/>
                </a:cxn>
                <a:cxn ang="0">
                  <a:pos x="2147483646" y="2147483646"/>
                </a:cxn>
                <a:cxn ang="0">
                  <a:pos x="2147483646" y="2147483646"/>
                </a:cxn>
                <a:cxn ang="0">
                  <a:pos x="2147483646" y="2147483646"/>
                </a:cxn>
                <a:cxn ang="0">
                  <a:pos x="2147483646" y="2147483646"/>
                </a:cxn>
              </a:cxnLst>
              <a:pathLst>
                <a:path w="57473" h="23528">
                  <a:moveTo>
                    <a:pt x="1" y="1"/>
                  </a:moveTo>
                  <a:lnTo>
                    <a:pt x="1" y="23527"/>
                  </a:lnTo>
                  <a:lnTo>
                    <a:pt x="57472" y="23527"/>
                  </a:lnTo>
                  <a:lnTo>
                    <a:pt x="57472" y="1"/>
                  </a:lnTo>
                  <a:lnTo>
                    <a:pt x="1" y="1"/>
                  </a:lnTo>
                  <a:close/>
                </a:path>
              </a:pathLst>
            </a:custGeom>
            <a:solidFill>
              <a:srgbClr val="EAE6E4">
                <a:alpha val="100000"/>
              </a:srgbClr>
            </a:solidFill>
            <a:ln w="9525">
              <a:noFill/>
            </a:ln>
          </p:spPr>
          <p:txBody>
            <a:bodyPr/>
            <a:p>
              <a:endParaRPr lang="en-US"/>
            </a:p>
          </p:txBody>
        </p:sp>
        <p:sp>
          <p:nvSpPr>
            <p:cNvPr id="6153" name="Google Shape;582;p31"/>
            <p:cNvSpPr/>
            <p:nvPr/>
          </p:nvSpPr>
          <p:spPr>
            <a:xfrm>
              <a:off x="2636025" y="4503950"/>
              <a:ext cx="1436525" cy="25"/>
            </a:xfrm>
            <a:custGeom>
              <a:avLst/>
              <a:gdLst/>
              <a:ahLst/>
              <a:cxnLst>
                <a:cxn ang="0">
                  <a:pos x="2147483646" y="2147483646"/>
                </a:cxn>
                <a:cxn ang="0">
                  <a:pos x="2147483646" y="2147483646"/>
                </a:cxn>
              </a:cxnLst>
              <a:pathLst>
                <a:path w="57461" h="1" fill="none">
                  <a:moveTo>
                    <a:pt x="57460" y="1"/>
                  </a:moveTo>
                  <a:lnTo>
                    <a:pt x="1" y="1"/>
                  </a:lnTo>
                </a:path>
              </a:pathLst>
            </a:custGeom>
            <a:noFill/>
            <a:ln w="11600" cap="flat" cmpd="sng">
              <a:solidFill>
                <a:srgbClr val="F9F5F2">
                  <a:alpha val="100000"/>
                </a:srgbClr>
              </a:solidFill>
              <a:prstDash val="solid"/>
              <a:miter lim="11906"/>
              <a:headEnd type="none" w="sm" len="sm"/>
              <a:tailEnd type="none" w="sm" len="sm"/>
            </a:ln>
          </p:spPr>
          <p:txBody>
            <a:bodyPr/>
            <a:p>
              <a:endParaRPr lang="en-US"/>
            </a:p>
          </p:txBody>
        </p:sp>
        <p:sp>
          <p:nvSpPr>
            <p:cNvPr id="6154" name="Google Shape;583;p31"/>
            <p:cNvSpPr/>
            <p:nvPr/>
          </p:nvSpPr>
          <p:spPr>
            <a:xfrm>
              <a:off x="2636025" y="4457525"/>
              <a:ext cx="1436525" cy="25"/>
            </a:xfrm>
            <a:custGeom>
              <a:avLst/>
              <a:gdLst/>
              <a:ahLst/>
              <a:cxnLst>
                <a:cxn ang="0">
                  <a:pos x="2147483646" y="0"/>
                </a:cxn>
                <a:cxn ang="0">
                  <a:pos x="2147483646" y="0"/>
                </a:cxn>
              </a:cxnLst>
              <a:pathLst>
                <a:path w="57461" h="1" fill="none">
                  <a:moveTo>
                    <a:pt x="57460" y="0"/>
                  </a:moveTo>
                  <a:lnTo>
                    <a:pt x="1" y="0"/>
                  </a:lnTo>
                </a:path>
              </a:pathLst>
            </a:custGeom>
            <a:noFill/>
            <a:ln w="11600" cap="flat" cmpd="sng">
              <a:solidFill>
                <a:srgbClr val="F9F5F2">
                  <a:alpha val="100000"/>
                </a:srgbClr>
              </a:solidFill>
              <a:prstDash val="solid"/>
              <a:miter lim="11906"/>
              <a:headEnd type="none" w="sm" len="sm"/>
              <a:tailEnd type="none" w="sm" len="sm"/>
            </a:ln>
          </p:spPr>
          <p:txBody>
            <a:bodyPr/>
            <a:p>
              <a:endParaRPr lang="en-US"/>
            </a:p>
          </p:txBody>
        </p:sp>
        <p:sp>
          <p:nvSpPr>
            <p:cNvPr id="6155" name="Google Shape;584;p31"/>
            <p:cNvSpPr/>
            <p:nvPr/>
          </p:nvSpPr>
          <p:spPr>
            <a:xfrm>
              <a:off x="2636025" y="4411375"/>
              <a:ext cx="1436525" cy="25"/>
            </a:xfrm>
            <a:custGeom>
              <a:avLst/>
              <a:gdLst/>
              <a:ahLst/>
              <a:cxnLst>
                <a:cxn ang="0">
                  <a:pos x="2147483646" y="2147483646"/>
                </a:cxn>
                <a:cxn ang="0">
                  <a:pos x="2147483646" y="2147483646"/>
                </a:cxn>
              </a:cxnLst>
              <a:pathLst>
                <a:path w="57461" h="1" fill="none">
                  <a:moveTo>
                    <a:pt x="57460" y="1"/>
                  </a:moveTo>
                  <a:lnTo>
                    <a:pt x="1" y="1"/>
                  </a:lnTo>
                </a:path>
              </a:pathLst>
            </a:custGeom>
            <a:noFill/>
            <a:ln w="11600" cap="flat" cmpd="sng">
              <a:solidFill>
                <a:srgbClr val="F9F5F2">
                  <a:alpha val="100000"/>
                </a:srgbClr>
              </a:solidFill>
              <a:prstDash val="solid"/>
              <a:miter lim="11906"/>
              <a:headEnd type="none" w="sm" len="sm"/>
              <a:tailEnd type="none" w="sm" len="sm"/>
            </a:ln>
          </p:spPr>
          <p:txBody>
            <a:bodyPr/>
            <a:p>
              <a:endParaRPr lang="en-US"/>
            </a:p>
          </p:txBody>
        </p:sp>
        <p:sp>
          <p:nvSpPr>
            <p:cNvPr id="6156" name="Google Shape;585;p31"/>
            <p:cNvSpPr/>
            <p:nvPr/>
          </p:nvSpPr>
          <p:spPr>
            <a:xfrm>
              <a:off x="2636025" y="4364950"/>
              <a:ext cx="1436525" cy="25"/>
            </a:xfrm>
            <a:custGeom>
              <a:avLst/>
              <a:gdLst/>
              <a:ahLst/>
              <a:cxnLst>
                <a:cxn ang="0">
                  <a:pos x="2147483646" y="2147483646"/>
                </a:cxn>
                <a:cxn ang="0">
                  <a:pos x="2147483646" y="2147483646"/>
                </a:cxn>
              </a:cxnLst>
              <a:pathLst>
                <a:path w="57461" h="1" fill="none">
                  <a:moveTo>
                    <a:pt x="57460" y="1"/>
                  </a:moveTo>
                  <a:lnTo>
                    <a:pt x="1" y="1"/>
                  </a:lnTo>
                </a:path>
              </a:pathLst>
            </a:custGeom>
            <a:noFill/>
            <a:ln w="11600" cap="flat" cmpd="sng">
              <a:solidFill>
                <a:srgbClr val="F9F5F2">
                  <a:alpha val="100000"/>
                </a:srgbClr>
              </a:solidFill>
              <a:prstDash val="solid"/>
              <a:miter lim="11906"/>
              <a:headEnd type="none" w="sm" len="sm"/>
              <a:tailEnd type="none" w="sm" len="sm"/>
            </a:ln>
          </p:spPr>
          <p:txBody>
            <a:bodyPr/>
            <a:p>
              <a:endParaRPr lang="en-US"/>
            </a:p>
          </p:txBody>
        </p:sp>
        <p:sp>
          <p:nvSpPr>
            <p:cNvPr id="6157" name="Google Shape;586;p31"/>
            <p:cNvSpPr/>
            <p:nvPr/>
          </p:nvSpPr>
          <p:spPr>
            <a:xfrm>
              <a:off x="2636025" y="4318525"/>
              <a:ext cx="1436525" cy="25"/>
            </a:xfrm>
            <a:custGeom>
              <a:avLst/>
              <a:gdLst/>
              <a:ahLst/>
              <a:cxnLst>
                <a:cxn ang="0">
                  <a:pos x="2147483646" y="0"/>
                </a:cxn>
                <a:cxn ang="0">
                  <a:pos x="2147483646" y="0"/>
                </a:cxn>
              </a:cxnLst>
              <a:pathLst>
                <a:path w="57461" h="1" fill="none">
                  <a:moveTo>
                    <a:pt x="57460" y="0"/>
                  </a:moveTo>
                  <a:lnTo>
                    <a:pt x="1" y="0"/>
                  </a:lnTo>
                </a:path>
              </a:pathLst>
            </a:custGeom>
            <a:noFill/>
            <a:ln w="11600" cap="flat" cmpd="sng">
              <a:solidFill>
                <a:srgbClr val="F9F5F2">
                  <a:alpha val="100000"/>
                </a:srgbClr>
              </a:solidFill>
              <a:prstDash val="solid"/>
              <a:miter lim="11906"/>
              <a:headEnd type="none" w="sm" len="sm"/>
              <a:tailEnd type="none" w="sm" len="sm"/>
            </a:ln>
          </p:spPr>
          <p:txBody>
            <a:bodyPr/>
            <a:p>
              <a:endParaRPr lang="en-US"/>
            </a:p>
          </p:txBody>
        </p:sp>
        <p:sp>
          <p:nvSpPr>
            <p:cNvPr id="6158" name="Google Shape;587;p31"/>
            <p:cNvSpPr/>
            <p:nvPr/>
          </p:nvSpPr>
          <p:spPr>
            <a:xfrm>
              <a:off x="2636025" y="4272075"/>
              <a:ext cx="1436525" cy="25"/>
            </a:xfrm>
            <a:custGeom>
              <a:avLst/>
              <a:gdLst/>
              <a:ahLst/>
              <a:cxnLst>
                <a:cxn ang="0">
                  <a:pos x="2147483646" y="2147483646"/>
                </a:cxn>
                <a:cxn ang="0">
                  <a:pos x="2147483646" y="2147483646"/>
                </a:cxn>
              </a:cxnLst>
              <a:pathLst>
                <a:path w="57461" h="1" fill="none">
                  <a:moveTo>
                    <a:pt x="57460" y="1"/>
                  </a:moveTo>
                  <a:lnTo>
                    <a:pt x="1" y="1"/>
                  </a:lnTo>
                </a:path>
              </a:pathLst>
            </a:custGeom>
            <a:noFill/>
            <a:ln w="11600" cap="flat" cmpd="sng">
              <a:solidFill>
                <a:srgbClr val="F9F5F2">
                  <a:alpha val="100000"/>
                </a:srgbClr>
              </a:solidFill>
              <a:prstDash val="solid"/>
              <a:miter lim="11906"/>
              <a:headEnd type="none" w="sm" len="sm"/>
              <a:tailEnd type="none" w="sm" len="sm"/>
            </a:ln>
          </p:spPr>
          <p:txBody>
            <a:bodyPr/>
            <a:p>
              <a:endParaRPr lang="en-US"/>
            </a:p>
          </p:txBody>
        </p:sp>
        <p:sp>
          <p:nvSpPr>
            <p:cNvPr id="6159" name="Google Shape;588;p31"/>
            <p:cNvSpPr/>
            <p:nvPr/>
          </p:nvSpPr>
          <p:spPr>
            <a:xfrm>
              <a:off x="2636025" y="4225950"/>
              <a:ext cx="1436525" cy="25"/>
            </a:xfrm>
            <a:custGeom>
              <a:avLst/>
              <a:gdLst/>
              <a:ahLst/>
              <a:cxnLst>
                <a:cxn ang="0">
                  <a:pos x="2147483646" y="0"/>
                </a:cxn>
                <a:cxn ang="0">
                  <a:pos x="2147483646" y="0"/>
                </a:cxn>
              </a:cxnLst>
              <a:pathLst>
                <a:path w="57461" h="1" fill="none">
                  <a:moveTo>
                    <a:pt x="57460" y="0"/>
                  </a:moveTo>
                  <a:lnTo>
                    <a:pt x="1" y="0"/>
                  </a:lnTo>
                </a:path>
              </a:pathLst>
            </a:custGeom>
            <a:noFill/>
            <a:ln w="11600" cap="flat" cmpd="sng">
              <a:solidFill>
                <a:srgbClr val="F9F5F2">
                  <a:alpha val="100000"/>
                </a:srgbClr>
              </a:solidFill>
              <a:prstDash val="solid"/>
              <a:miter lim="11906"/>
              <a:headEnd type="none" w="sm" len="sm"/>
              <a:tailEnd type="none" w="sm" len="sm"/>
            </a:ln>
          </p:spPr>
          <p:txBody>
            <a:bodyPr/>
            <a:p>
              <a:endParaRPr lang="en-US"/>
            </a:p>
          </p:txBody>
        </p:sp>
        <p:sp>
          <p:nvSpPr>
            <p:cNvPr id="6160" name="Google Shape;589;p31"/>
            <p:cNvSpPr/>
            <p:nvPr/>
          </p:nvSpPr>
          <p:spPr>
            <a:xfrm>
              <a:off x="2636025" y="4179525"/>
              <a:ext cx="1436525" cy="0"/>
            </a:xfrm>
            <a:custGeom>
              <a:avLst/>
              <a:gdLst/>
              <a:ahLst/>
              <a:cxnLst>
                <a:cxn ang="0">
                  <a:pos x="2147483646" y="0"/>
                </a:cxn>
                <a:cxn ang="0">
                  <a:pos x="2147483646" y="0"/>
                </a:cxn>
              </a:cxnLst>
              <a:pathLst>
                <a:path w="57461" fill="none">
                  <a:moveTo>
                    <a:pt x="57460" y="0"/>
                  </a:moveTo>
                  <a:lnTo>
                    <a:pt x="1" y="0"/>
                  </a:lnTo>
                </a:path>
              </a:pathLst>
            </a:custGeom>
            <a:noFill/>
            <a:ln w="11600" cap="flat" cmpd="sng">
              <a:solidFill>
                <a:srgbClr val="F9F5F2">
                  <a:alpha val="100000"/>
                </a:srgbClr>
              </a:solidFill>
              <a:prstDash val="solid"/>
              <a:miter lim="11906"/>
              <a:headEnd type="none" w="sm" len="sm"/>
              <a:tailEnd type="none" w="sm" len="sm"/>
            </a:ln>
          </p:spPr>
          <p:txBody>
            <a:bodyPr/>
            <a:p>
              <a:endParaRPr lang="en-US"/>
            </a:p>
          </p:txBody>
        </p:sp>
        <p:sp>
          <p:nvSpPr>
            <p:cNvPr id="6161" name="Google Shape;590;p31"/>
            <p:cNvSpPr/>
            <p:nvPr/>
          </p:nvSpPr>
          <p:spPr>
            <a:xfrm>
              <a:off x="2636025" y="4133075"/>
              <a:ext cx="1436525" cy="25"/>
            </a:xfrm>
            <a:custGeom>
              <a:avLst/>
              <a:gdLst/>
              <a:ahLst/>
              <a:cxnLst>
                <a:cxn ang="0">
                  <a:pos x="2147483646" y="2147483646"/>
                </a:cxn>
                <a:cxn ang="0">
                  <a:pos x="2147483646" y="2147483646"/>
                </a:cxn>
              </a:cxnLst>
              <a:pathLst>
                <a:path w="57461" h="1" fill="none">
                  <a:moveTo>
                    <a:pt x="57460" y="1"/>
                  </a:moveTo>
                  <a:lnTo>
                    <a:pt x="1" y="1"/>
                  </a:lnTo>
                </a:path>
              </a:pathLst>
            </a:custGeom>
            <a:noFill/>
            <a:ln w="11600" cap="flat" cmpd="sng">
              <a:solidFill>
                <a:srgbClr val="F9F5F2">
                  <a:alpha val="100000"/>
                </a:srgbClr>
              </a:solidFill>
              <a:prstDash val="solid"/>
              <a:miter lim="11906"/>
              <a:headEnd type="none" w="sm" len="sm"/>
              <a:tailEnd type="none" w="sm" len="sm"/>
            </a:ln>
          </p:spPr>
          <p:txBody>
            <a:bodyPr/>
            <a:p>
              <a:endParaRPr lang="en-US"/>
            </a:p>
          </p:txBody>
        </p:sp>
        <p:sp>
          <p:nvSpPr>
            <p:cNvPr id="6162" name="Google Shape;591;p31"/>
            <p:cNvSpPr/>
            <p:nvPr/>
          </p:nvSpPr>
          <p:spPr>
            <a:xfrm>
              <a:off x="2636025" y="4086650"/>
              <a:ext cx="1436525" cy="25"/>
            </a:xfrm>
            <a:custGeom>
              <a:avLst/>
              <a:gdLst/>
              <a:ahLst/>
              <a:cxnLst>
                <a:cxn ang="0">
                  <a:pos x="2147483646" y="0"/>
                </a:cxn>
                <a:cxn ang="0">
                  <a:pos x="2147483646" y="0"/>
                </a:cxn>
              </a:cxnLst>
              <a:pathLst>
                <a:path w="57461" h="1" fill="none">
                  <a:moveTo>
                    <a:pt x="57460" y="0"/>
                  </a:moveTo>
                  <a:lnTo>
                    <a:pt x="1" y="0"/>
                  </a:lnTo>
                </a:path>
              </a:pathLst>
            </a:custGeom>
            <a:noFill/>
            <a:ln w="11600" cap="flat" cmpd="sng">
              <a:solidFill>
                <a:srgbClr val="F9F5F2">
                  <a:alpha val="100000"/>
                </a:srgbClr>
              </a:solidFill>
              <a:prstDash val="solid"/>
              <a:miter lim="11906"/>
              <a:headEnd type="none" w="sm" len="sm"/>
              <a:tailEnd type="none" w="sm" len="sm"/>
            </a:ln>
          </p:spPr>
          <p:txBody>
            <a:bodyPr/>
            <a:p>
              <a:endParaRPr lang="en-US"/>
            </a:p>
          </p:txBody>
        </p:sp>
        <p:sp>
          <p:nvSpPr>
            <p:cNvPr id="6163" name="Google Shape;592;p31"/>
            <p:cNvSpPr/>
            <p:nvPr/>
          </p:nvSpPr>
          <p:spPr>
            <a:xfrm>
              <a:off x="2636025" y="4040500"/>
              <a:ext cx="1436525" cy="25"/>
            </a:xfrm>
            <a:custGeom>
              <a:avLst/>
              <a:gdLst/>
              <a:ahLst/>
              <a:cxnLst>
                <a:cxn ang="0">
                  <a:pos x="2147483646" y="2147483646"/>
                </a:cxn>
                <a:cxn ang="0">
                  <a:pos x="2147483646" y="2147483646"/>
                </a:cxn>
              </a:cxnLst>
              <a:pathLst>
                <a:path w="57461" h="1" fill="none">
                  <a:moveTo>
                    <a:pt x="57460" y="1"/>
                  </a:moveTo>
                  <a:lnTo>
                    <a:pt x="1" y="1"/>
                  </a:lnTo>
                </a:path>
              </a:pathLst>
            </a:custGeom>
            <a:noFill/>
            <a:ln w="11600" cap="flat" cmpd="sng">
              <a:solidFill>
                <a:srgbClr val="F9F5F2">
                  <a:alpha val="100000"/>
                </a:srgbClr>
              </a:solidFill>
              <a:prstDash val="solid"/>
              <a:miter lim="11906"/>
              <a:headEnd type="none" w="sm" len="sm"/>
              <a:tailEnd type="none" w="sm" len="sm"/>
            </a:ln>
          </p:spPr>
          <p:txBody>
            <a:bodyPr/>
            <a:p>
              <a:endParaRPr lang="en-US"/>
            </a:p>
          </p:txBody>
        </p:sp>
        <p:sp>
          <p:nvSpPr>
            <p:cNvPr id="6164" name="Google Shape;593;p31"/>
            <p:cNvSpPr/>
            <p:nvPr/>
          </p:nvSpPr>
          <p:spPr>
            <a:xfrm>
              <a:off x="2636025" y="3994075"/>
              <a:ext cx="1436525" cy="25"/>
            </a:xfrm>
            <a:custGeom>
              <a:avLst/>
              <a:gdLst/>
              <a:ahLst/>
              <a:cxnLst>
                <a:cxn ang="0">
                  <a:pos x="2147483646" y="0"/>
                </a:cxn>
                <a:cxn ang="0">
                  <a:pos x="2147483646" y="0"/>
                </a:cxn>
              </a:cxnLst>
              <a:pathLst>
                <a:path w="57461" h="1" fill="none">
                  <a:moveTo>
                    <a:pt x="57460" y="0"/>
                  </a:moveTo>
                  <a:lnTo>
                    <a:pt x="1" y="0"/>
                  </a:lnTo>
                </a:path>
              </a:pathLst>
            </a:custGeom>
            <a:noFill/>
            <a:ln w="11600" cap="flat" cmpd="sng">
              <a:solidFill>
                <a:srgbClr val="F9F5F2">
                  <a:alpha val="100000"/>
                </a:srgbClr>
              </a:solidFill>
              <a:prstDash val="solid"/>
              <a:miter lim="11906"/>
              <a:headEnd type="none" w="sm" len="sm"/>
              <a:tailEnd type="none" w="sm" len="sm"/>
            </a:ln>
          </p:spPr>
          <p:txBody>
            <a:bodyPr/>
            <a:p>
              <a:endParaRPr lang="en-US"/>
            </a:p>
          </p:txBody>
        </p:sp>
        <p:sp>
          <p:nvSpPr>
            <p:cNvPr id="6165" name="Google Shape;594;p31"/>
            <p:cNvSpPr/>
            <p:nvPr/>
          </p:nvSpPr>
          <p:spPr>
            <a:xfrm>
              <a:off x="2443450" y="3967575"/>
              <a:ext cx="170875" cy="570050"/>
            </a:xfrm>
            <a:custGeom>
              <a:avLst/>
              <a:gdLst/>
              <a:ahLst/>
              <a:cxnLst>
                <a:cxn ang="0">
                  <a:pos x="2147483646" y="2147483646"/>
                </a:cxn>
                <a:cxn ang="0">
                  <a:pos x="0" y="2147483646"/>
                </a:cxn>
                <a:cxn ang="0">
                  <a:pos x="2147483646" y="2147483646"/>
                </a:cxn>
                <a:cxn ang="0">
                  <a:pos x="2147483646" y="2147483646"/>
                </a:cxn>
                <a:cxn ang="0">
                  <a:pos x="2147483646" y="2147483646"/>
                </a:cxn>
              </a:cxnLst>
              <a:pathLst>
                <a:path w="6835" h="22802">
                  <a:moveTo>
                    <a:pt x="6835" y="1"/>
                  </a:moveTo>
                  <a:cubicBezTo>
                    <a:pt x="2763" y="2180"/>
                    <a:pt x="0" y="6466"/>
                    <a:pt x="0" y="11407"/>
                  </a:cubicBezTo>
                  <a:cubicBezTo>
                    <a:pt x="0" y="14967"/>
                    <a:pt x="1441" y="18193"/>
                    <a:pt x="3775" y="20539"/>
                  </a:cubicBezTo>
                  <a:cubicBezTo>
                    <a:pt x="4680" y="21432"/>
                    <a:pt x="5704" y="22194"/>
                    <a:pt x="6835" y="22801"/>
                  </a:cubicBezTo>
                  <a:lnTo>
                    <a:pt x="6835" y="1"/>
                  </a:lnTo>
                  <a:close/>
                </a:path>
              </a:pathLst>
            </a:custGeom>
            <a:solidFill>
              <a:srgbClr val="EAEAEA">
                <a:alpha val="100000"/>
              </a:srgbClr>
            </a:solidFill>
            <a:ln w="9525">
              <a:noFill/>
            </a:ln>
          </p:spPr>
          <p:txBody>
            <a:bodyPr/>
            <a:p>
              <a:endParaRPr lang="en-US"/>
            </a:p>
          </p:txBody>
        </p:sp>
        <p:sp>
          <p:nvSpPr>
            <p:cNvPr id="6166" name="Google Shape;595;p31"/>
            <p:cNvSpPr/>
            <p:nvPr/>
          </p:nvSpPr>
          <p:spPr>
            <a:xfrm>
              <a:off x="1283175" y="3929775"/>
              <a:ext cx="412000" cy="6456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6480" h="25826">
                  <a:moveTo>
                    <a:pt x="12907" y="1"/>
                  </a:moveTo>
                  <a:cubicBezTo>
                    <a:pt x="5775" y="1"/>
                    <a:pt x="1" y="5787"/>
                    <a:pt x="1" y="12919"/>
                  </a:cubicBezTo>
                  <a:cubicBezTo>
                    <a:pt x="1" y="16479"/>
                    <a:pt x="1442" y="19705"/>
                    <a:pt x="3775" y="22039"/>
                  </a:cubicBezTo>
                  <a:cubicBezTo>
                    <a:pt x="6121" y="24385"/>
                    <a:pt x="9347" y="25825"/>
                    <a:pt x="12907" y="25825"/>
                  </a:cubicBezTo>
                  <a:lnTo>
                    <a:pt x="16479" y="25825"/>
                  </a:lnTo>
                  <a:cubicBezTo>
                    <a:pt x="16479" y="25825"/>
                    <a:pt x="16479" y="25825"/>
                    <a:pt x="16479" y="25813"/>
                  </a:cubicBezTo>
                  <a:cubicBezTo>
                    <a:pt x="12967" y="25778"/>
                    <a:pt x="9800" y="24349"/>
                    <a:pt x="7490" y="22039"/>
                  </a:cubicBezTo>
                  <a:cubicBezTo>
                    <a:pt x="5156" y="19705"/>
                    <a:pt x="3704" y="16479"/>
                    <a:pt x="3704" y="12907"/>
                  </a:cubicBezTo>
                  <a:cubicBezTo>
                    <a:pt x="3704" y="5835"/>
                    <a:pt x="9395" y="84"/>
                    <a:pt x="16455" y="1"/>
                  </a:cubicBezTo>
                  <a:lnTo>
                    <a:pt x="12907" y="1"/>
                  </a:lnTo>
                  <a:close/>
                </a:path>
              </a:pathLst>
            </a:custGeom>
            <a:solidFill>
              <a:srgbClr val="F8735D">
                <a:alpha val="100000"/>
              </a:srgbClr>
            </a:solidFill>
            <a:ln w="9525">
              <a:noFill/>
            </a:ln>
          </p:spPr>
          <p:txBody>
            <a:bodyPr/>
            <a:p>
              <a:endParaRPr lang="en-US"/>
            </a:p>
          </p:txBody>
        </p:sp>
        <p:sp>
          <p:nvSpPr>
            <p:cNvPr id="6167" name="Google Shape;596;p31"/>
            <p:cNvSpPr/>
            <p:nvPr/>
          </p:nvSpPr>
          <p:spPr>
            <a:xfrm>
              <a:off x="2149375" y="3929775"/>
              <a:ext cx="411975" cy="645650"/>
            </a:xfrm>
            <a:custGeom>
              <a:avLst/>
              <a:gdLst/>
              <a:ahLst/>
              <a:cxnLst>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6479" h="25826">
                  <a:moveTo>
                    <a:pt x="12906" y="1"/>
                  </a:moveTo>
                  <a:cubicBezTo>
                    <a:pt x="5775" y="1"/>
                    <a:pt x="0" y="5775"/>
                    <a:pt x="0" y="12907"/>
                  </a:cubicBezTo>
                  <a:cubicBezTo>
                    <a:pt x="0" y="16479"/>
                    <a:pt x="1441" y="19705"/>
                    <a:pt x="3774" y="22039"/>
                  </a:cubicBezTo>
                  <a:cubicBezTo>
                    <a:pt x="6120" y="24373"/>
                    <a:pt x="9346" y="25825"/>
                    <a:pt x="12906" y="25825"/>
                  </a:cubicBezTo>
                  <a:lnTo>
                    <a:pt x="16478" y="25825"/>
                  </a:lnTo>
                  <a:cubicBezTo>
                    <a:pt x="16478" y="25825"/>
                    <a:pt x="16478" y="25813"/>
                    <a:pt x="16478" y="25813"/>
                  </a:cubicBezTo>
                  <a:cubicBezTo>
                    <a:pt x="12966" y="25778"/>
                    <a:pt x="9799" y="24337"/>
                    <a:pt x="7489" y="22039"/>
                  </a:cubicBezTo>
                  <a:cubicBezTo>
                    <a:pt x="5155" y="19705"/>
                    <a:pt x="3703" y="16479"/>
                    <a:pt x="3703" y="12907"/>
                  </a:cubicBezTo>
                  <a:cubicBezTo>
                    <a:pt x="3703" y="5835"/>
                    <a:pt x="9394" y="84"/>
                    <a:pt x="16454" y="1"/>
                  </a:cubicBezTo>
                  <a:lnTo>
                    <a:pt x="12906" y="1"/>
                  </a:lnTo>
                  <a:close/>
                </a:path>
              </a:pathLst>
            </a:custGeom>
            <a:solidFill>
              <a:srgbClr val="F8735D">
                <a:alpha val="100000"/>
              </a:srgbClr>
            </a:solidFill>
            <a:ln w="9525">
              <a:noFill/>
            </a:ln>
          </p:spPr>
          <p:txBody>
            <a:bodyPr/>
            <a:p>
              <a:endParaRPr lang="en-US"/>
            </a:p>
          </p:txBody>
        </p:sp>
        <p:sp>
          <p:nvSpPr>
            <p:cNvPr id="6168" name="Google Shape;597;p31"/>
            <p:cNvSpPr/>
            <p:nvPr/>
          </p:nvSpPr>
          <p:spPr>
            <a:xfrm>
              <a:off x="1842175" y="3459775"/>
              <a:ext cx="1240950" cy="4483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49638" h="17932">
                  <a:moveTo>
                    <a:pt x="1" y="1"/>
                  </a:moveTo>
                  <a:lnTo>
                    <a:pt x="1" y="17932"/>
                  </a:lnTo>
                  <a:lnTo>
                    <a:pt x="43863" y="17932"/>
                  </a:lnTo>
                  <a:cubicBezTo>
                    <a:pt x="44054" y="17836"/>
                    <a:pt x="44244" y="17729"/>
                    <a:pt x="44423" y="17634"/>
                  </a:cubicBezTo>
                  <a:cubicBezTo>
                    <a:pt x="44471" y="17622"/>
                    <a:pt x="44506" y="17598"/>
                    <a:pt x="44542" y="17574"/>
                  </a:cubicBezTo>
                  <a:cubicBezTo>
                    <a:pt x="44685" y="17491"/>
                    <a:pt x="44828" y="17408"/>
                    <a:pt x="44971" y="17324"/>
                  </a:cubicBezTo>
                  <a:cubicBezTo>
                    <a:pt x="45209" y="17181"/>
                    <a:pt x="45435" y="17027"/>
                    <a:pt x="45661" y="16860"/>
                  </a:cubicBezTo>
                  <a:cubicBezTo>
                    <a:pt x="45757" y="16789"/>
                    <a:pt x="45852" y="16717"/>
                    <a:pt x="45947" y="16646"/>
                  </a:cubicBezTo>
                  <a:cubicBezTo>
                    <a:pt x="46042" y="16562"/>
                    <a:pt x="46138" y="16491"/>
                    <a:pt x="46233" y="16408"/>
                  </a:cubicBezTo>
                  <a:cubicBezTo>
                    <a:pt x="46411" y="16253"/>
                    <a:pt x="46590" y="16086"/>
                    <a:pt x="46757" y="15919"/>
                  </a:cubicBezTo>
                  <a:cubicBezTo>
                    <a:pt x="46983" y="15693"/>
                    <a:pt x="47197" y="15467"/>
                    <a:pt x="47400" y="15217"/>
                  </a:cubicBezTo>
                  <a:cubicBezTo>
                    <a:pt x="47495" y="15098"/>
                    <a:pt x="47590" y="14979"/>
                    <a:pt x="47685" y="14860"/>
                  </a:cubicBezTo>
                  <a:cubicBezTo>
                    <a:pt x="47852" y="14634"/>
                    <a:pt x="48019" y="14395"/>
                    <a:pt x="48162" y="14145"/>
                  </a:cubicBezTo>
                  <a:cubicBezTo>
                    <a:pt x="48221" y="14050"/>
                    <a:pt x="48281" y="13955"/>
                    <a:pt x="48340" y="13860"/>
                  </a:cubicBezTo>
                  <a:cubicBezTo>
                    <a:pt x="48352" y="13836"/>
                    <a:pt x="48364" y="13824"/>
                    <a:pt x="48376" y="13800"/>
                  </a:cubicBezTo>
                  <a:cubicBezTo>
                    <a:pt x="48435" y="13693"/>
                    <a:pt x="48483" y="13598"/>
                    <a:pt x="48543" y="13491"/>
                  </a:cubicBezTo>
                  <a:cubicBezTo>
                    <a:pt x="48662" y="13264"/>
                    <a:pt x="48769" y="13038"/>
                    <a:pt x="48864" y="12800"/>
                  </a:cubicBezTo>
                  <a:cubicBezTo>
                    <a:pt x="48924" y="12669"/>
                    <a:pt x="48971" y="12550"/>
                    <a:pt x="49019" y="12419"/>
                  </a:cubicBezTo>
                  <a:cubicBezTo>
                    <a:pt x="49055" y="12312"/>
                    <a:pt x="49090" y="12193"/>
                    <a:pt x="49138" y="12086"/>
                  </a:cubicBezTo>
                  <a:cubicBezTo>
                    <a:pt x="49174" y="11967"/>
                    <a:pt x="49209" y="11859"/>
                    <a:pt x="49245" y="11728"/>
                  </a:cubicBezTo>
                  <a:cubicBezTo>
                    <a:pt x="49245" y="11716"/>
                    <a:pt x="49257" y="11705"/>
                    <a:pt x="49257" y="11681"/>
                  </a:cubicBezTo>
                  <a:cubicBezTo>
                    <a:pt x="49293" y="11574"/>
                    <a:pt x="49328" y="11455"/>
                    <a:pt x="49352" y="11347"/>
                  </a:cubicBezTo>
                  <a:cubicBezTo>
                    <a:pt x="49388" y="11216"/>
                    <a:pt x="49412" y="11085"/>
                    <a:pt x="49436" y="10954"/>
                  </a:cubicBezTo>
                  <a:cubicBezTo>
                    <a:pt x="49459" y="10847"/>
                    <a:pt x="49483" y="10740"/>
                    <a:pt x="49495" y="10633"/>
                  </a:cubicBezTo>
                  <a:cubicBezTo>
                    <a:pt x="49507" y="10609"/>
                    <a:pt x="49507" y="10597"/>
                    <a:pt x="49507" y="10573"/>
                  </a:cubicBezTo>
                  <a:lnTo>
                    <a:pt x="49507" y="10562"/>
                  </a:lnTo>
                  <a:cubicBezTo>
                    <a:pt x="49531" y="10395"/>
                    <a:pt x="49555" y="10240"/>
                    <a:pt x="49578" y="10073"/>
                  </a:cubicBezTo>
                  <a:cubicBezTo>
                    <a:pt x="49590" y="9954"/>
                    <a:pt x="49602" y="9823"/>
                    <a:pt x="49614" y="9692"/>
                  </a:cubicBezTo>
                  <a:cubicBezTo>
                    <a:pt x="49614" y="9657"/>
                    <a:pt x="49614" y="9609"/>
                    <a:pt x="49626" y="9561"/>
                  </a:cubicBezTo>
                  <a:cubicBezTo>
                    <a:pt x="49626" y="9526"/>
                    <a:pt x="49626" y="9490"/>
                    <a:pt x="49626" y="9454"/>
                  </a:cubicBezTo>
                  <a:cubicBezTo>
                    <a:pt x="49638" y="9300"/>
                    <a:pt x="49638" y="9133"/>
                    <a:pt x="49638" y="8966"/>
                  </a:cubicBezTo>
                  <a:cubicBezTo>
                    <a:pt x="49638" y="8609"/>
                    <a:pt x="49626" y="8264"/>
                    <a:pt x="49590" y="7918"/>
                  </a:cubicBezTo>
                  <a:cubicBezTo>
                    <a:pt x="49578" y="7811"/>
                    <a:pt x="49567" y="7692"/>
                    <a:pt x="49543" y="7585"/>
                  </a:cubicBezTo>
                  <a:cubicBezTo>
                    <a:pt x="49531" y="7478"/>
                    <a:pt x="49519" y="7371"/>
                    <a:pt x="49495" y="7275"/>
                  </a:cubicBezTo>
                  <a:cubicBezTo>
                    <a:pt x="49495" y="7264"/>
                    <a:pt x="49495" y="7252"/>
                    <a:pt x="49495" y="7228"/>
                  </a:cubicBezTo>
                  <a:cubicBezTo>
                    <a:pt x="49447" y="7014"/>
                    <a:pt x="49412" y="6811"/>
                    <a:pt x="49352" y="6609"/>
                  </a:cubicBezTo>
                  <a:cubicBezTo>
                    <a:pt x="49305" y="6371"/>
                    <a:pt x="49233" y="6156"/>
                    <a:pt x="49162" y="5930"/>
                  </a:cubicBezTo>
                  <a:cubicBezTo>
                    <a:pt x="49126" y="5823"/>
                    <a:pt x="49090" y="5716"/>
                    <a:pt x="49055" y="5620"/>
                  </a:cubicBezTo>
                  <a:cubicBezTo>
                    <a:pt x="49019" y="5513"/>
                    <a:pt x="48983" y="5406"/>
                    <a:pt x="48935" y="5311"/>
                  </a:cubicBezTo>
                  <a:cubicBezTo>
                    <a:pt x="48900" y="5204"/>
                    <a:pt x="48852" y="5109"/>
                    <a:pt x="48805" y="5001"/>
                  </a:cubicBezTo>
                  <a:cubicBezTo>
                    <a:pt x="48769" y="4906"/>
                    <a:pt x="48721" y="4799"/>
                    <a:pt x="48674" y="4704"/>
                  </a:cubicBezTo>
                  <a:cubicBezTo>
                    <a:pt x="48424" y="4180"/>
                    <a:pt x="48126" y="3680"/>
                    <a:pt x="47781" y="3215"/>
                  </a:cubicBezTo>
                  <a:cubicBezTo>
                    <a:pt x="47673" y="3061"/>
                    <a:pt x="47566" y="2918"/>
                    <a:pt x="47447" y="2775"/>
                  </a:cubicBezTo>
                  <a:cubicBezTo>
                    <a:pt x="47352" y="2668"/>
                    <a:pt x="47269" y="2561"/>
                    <a:pt x="47185" y="2465"/>
                  </a:cubicBezTo>
                  <a:cubicBezTo>
                    <a:pt x="47102" y="2370"/>
                    <a:pt x="47030" y="2287"/>
                    <a:pt x="46947" y="2203"/>
                  </a:cubicBezTo>
                  <a:cubicBezTo>
                    <a:pt x="46709" y="1953"/>
                    <a:pt x="46447" y="1703"/>
                    <a:pt x="46173" y="1465"/>
                  </a:cubicBezTo>
                  <a:cubicBezTo>
                    <a:pt x="46090" y="1406"/>
                    <a:pt x="46007" y="1334"/>
                    <a:pt x="45923" y="1275"/>
                  </a:cubicBezTo>
                  <a:cubicBezTo>
                    <a:pt x="45459" y="906"/>
                    <a:pt x="44959" y="572"/>
                    <a:pt x="44423" y="287"/>
                  </a:cubicBezTo>
                  <a:cubicBezTo>
                    <a:pt x="44233" y="191"/>
                    <a:pt x="44054" y="84"/>
                    <a:pt x="43852" y="1"/>
                  </a:cubicBezTo>
                  <a:lnTo>
                    <a:pt x="1" y="1"/>
                  </a:lnTo>
                  <a:close/>
                </a:path>
              </a:pathLst>
            </a:custGeom>
            <a:solidFill>
              <a:srgbClr val="EAE6E4">
                <a:alpha val="100000"/>
              </a:srgbClr>
            </a:solidFill>
            <a:ln w="9525">
              <a:noFill/>
            </a:ln>
          </p:spPr>
          <p:txBody>
            <a:bodyPr/>
            <a:p>
              <a:endParaRPr lang="en-US"/>
            </a:p>
          </p:txBody>
        </p:sp>
        <p:sp>
          <p:nvSpPr>
            <p:cNvPr id="6169" name="Google Shape;598;p31"/>
            <p:cNvSpPr/>
            <p:nvPr/>
          </p:nvSpPr>
          <p:spPr>
            <a:xfrm>
              <a:off x="1703175" y="3438050"/>
              <a:ext cx="2188100" cy="4917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87524" h="19670">
                  <a:moveTo>
                    <a:pt x="49983" y="1156"/>
                  </a:moveTo>
                  <a:cubicBezTo>
                    <a:pt x="50519" y="1441"/>
                    <a:pt x="51019" y="1775"/>
                    <a:pt x="51483" y="2144"/>
                  </a:cubicBezTo>
                  <a:cubicBezTo>
                    <a:pt x="51567" y="2203"/>
                    <a:pt x="51650" y="2275"/>
                    <a:pt x="51733" y="2334"/>
                  </a:cubicBezTo>
                  <a:cubicBezTo>
                    <a:pt x="52007" y="2572"/>
                    <a:pt x="52269" y="2822"/>
                    <a:pt x="52507" y="3072"/>
                  </a:cubicBezTo>
                  <a:cubicBezTo>
                    <a:pt x="52590" y="3156"/>
                    <a:pt x="52662" y="3239"/>
                    <a:pt x="52745" y="3334"/>
                  </a:cubicBezTo>
                  <a:cubicBezTo>
                    <a:pt x="52829" y="3430"/>
                    <a:pt x="52912" y="3537"/>
                    <a:pt x="53007" y="3644"/>
                  </a:cubicBezTo>
                  <a:cubicBezTo>
                    <a:pt x="53126" y="3787"/>
                    <a:pt x="53233" y="3930"/>
                    <a:pt x="53341" y="4084"/>
                  </a:cubicBezTo>
                  <a:cubicBezTo>
                    <a:pt x="53686" y="4549"/>
                    <a:pt x="53984" y="5049"/>
                    <a:pt x="54234" y="5573"/>
                  </a:cubicBezTo>
                  <a:cubicBezTo>
                    <a:pt x="54281" y="5668"/>
                    <a:pt x="54329" y="5775"/>
                    <a:pt x="54365" y="5870"/>
                  </a:cubicBezTo>
                  <a:cubicBezTo>
                    <a:pt x="54412" y="5978"/>
                    <a:pt x="54460" y="6073"/>
                    <a:pt x="54495" y="6180"/>
                  </a:cubicBezTo>
                  <a:cubicBezTo>
                    <a:pt x="54543" y="6275"/>
                    <a:pt x="54579" y="6382"/>
                    <a:pt x="54615" y="6489"/>
                  </a:cubicBezTo>
                  <a:cubicBezTo>
                    <a:pt x="54650" y="6585"/>
                    <a:pt x="54686" y="6692"/>
                    <a:pt x="54722" y="6799"/>
                  </a:cubicBezTo>
                  <a:cubicBezTo>
                    <a:pt x="54793" y="7025"/>
                    <a:pt x="54865" y="7240"/>
                    <a:pt x="54912" y="7478"/>
                  </a:cubicBezTo>
                  <a:cubicBezTo>
                    <a:pt x="54972" y="7680"/>
                    <a:pt x="55007" y="7883"/>
                    <a:pt x="55055" y="8097"/>
                  </a:cubicBezTo>
                  <a:cubicBezTo>
                    <a:pt x="55055" y="8121"/>
                    <a:pt x="55055" y="8133"/>
                    <a:pt x="55055" y="8144"/>
                  </a:cubicBezTo>
                  <a:cubicBezTo>
                    <a:pt x="55079" y="8240"/>
                    <a:pt x="55091" y="8347"/>
                    <a:pt x="55103" y="8454"/>
                  </a:cubicBezTo>
                  <a:cubicBezTo>
                    <a:pt x="55127" y="8561"/>
                    <a:pt x="55138" y="8680"/>
                    <a:pt x="55150" y="8787"/>
                  </a:cubicBezTo>
                  <a:cubicBezTo>
                    <a:pt x="55186" y="9133"/>
                    <a:pt x="55198" y="9478"/>
                    <a:pt x="55198" y="9835"/>
                  </a:cubicBezTo>
                  <a:cubicBezTo>
                    <a:pt x="55198" y="10002"/>
                    <a:pt x="55198" y="10169"/>
                    <a:pt x="55186" y="10323"/>
                  </a:cubicBezTo>
                  <a:cubicBezTo>
                    <a:pt x="55186" y="10359"/>
                    <a:pt x="55186" y="10395"/>
                    <a:pt x="55186" y="10430"/>
                  </a:cubicBezTo>
                  <a:cubicBezTo>
                    <a:pt x="55174" y="10478"/>
                    <a:pt x="55174" y="10526"/>
                    <a:pt x="55174" y="10573"/>
                  </a:cubicBezTo>
                  <a:cubicBezTo>
                    <a:pt x="55162" y="10692"/>
                    <a:pt x="55150" y="10823"/>
                    <a:pt x="55138" y="10942"/>
                  </a:cubicBezTo>
                  <a:cubicBezTo>
                    <a:pt x="55115" y="11109"/>
                    <a:pt x="55091" y="11264"/>
                    <a:pt x="55067" y="11431"/>
                  </a:cubicBezTo>
                  <a:lnTo>
                    <a:pt x="55067" y="11442"/>
                  </a:lnTo>
                  <a:cubicBezTo>
                    <a:pt x="55067" y="11466"/>
                    <a:pt x="55067" y="11478"/>
                    <a:pt x="55055" y="11502"/>
                  </a:cubicBezTo>
                  <a:cubicBezTo>
                    <a:pt x="55043" y="11609"/>
                    <a:pt x="55019" y="11716"/>
                    <a:pt x="54996" y="11823"/>
                  </a:cubicBezTo>
                  <a:cubicBezTo>
                    <a:pt x="54972" y="11954"/>
                    <a:pt x="54948" y="12085"/>
                    <a:pt x="54912" y="12216"/>
                  </a:cubicBezTo>
                  <a:cubicBezTo>
                    <a:pt x="54888" y="12324"/>
                    <a:pt x="54853" y="12443"/>
                    <a:pt x="54817" y="12550"/>
                  </a:cubicBezTo>
                  <a:cubicBezTo>
                    <a:pt x="54817" y="12574"/>
                    <a:pt x="54805" y="12585"/>
                    <a:pt x="54805" y="12597"/>
                  </a:cubicBezTo>
                  <a:cubicBezTo>
                    <a:pt x="54769" y="12728"/>
                    <a:pt x="54734" y="12836"/>
                    <a:pt x="54698" y="12955"/>
                  </a:cubicBezTo>
                  <a:cubicBezTo>
                    <a:pt x="54650" y="13062"/>
                    <a:pt x="54615" y="13181"/>
                    <a:pt x="54579" y="13288"/>
                  </a:cubicBezTo>
                  <a:cubicBezTo>
                    <a:pt x="54531" y="13419"/>
                    <a:pt x="54484" y="13538"/>
                    <a:pt x="54424" y="13669"/>
                  </a:cubicBezTo>
                  <a:cubicBezTo>
                    <a:pt x="54329" y="13907"/>
                    <a:pt x="54222" y="14133"/>
                    <a:pt x="54103" y="14360"/>
                  </a:cubicBezTo>
                  <a:cubicBezTo>
                    <a:pt x="54043" y="14467"/>
                    <a:pt x="53995" y="14562"/>
                    <a:pt x="53936" y="14669"/>
                  </a:cubicBezTo>
                  <a:cubicBezTo>
                    <a:pt x="53924" y="14693"/>
                    <a:pt x="53912" y="14705"/>
                    <a:pt x="53900" y="14729"/>
                  </a:cubicBezTo>
                  <a:cubicBezTo>
                    <a:pt x="53841" y="14824"/>
                    <a:pt x="53781" y="14919"/>
                    <a:pt x="53722" y="15014"/>
                  </a:cubicBezTo>
                  <a:cubicBezTo>
                    <a:pt x="53579" y="15264"/>
                    <a:pt x="53412" y="15503"/>
                    <a:pt x="53245" y="15729"/>
                  </a:cubicBezTo>
                  <a:cubicBezTo>
                    <a:pt x="53150" y="15848"/>
                    <a:pt x="53055" y="15967"/>
                    <a:pt x="52960" y="16086"/>
                  </a:cubicBezTo>
                  <a:cubicBezTo>
                    <a:pt x="52757" y="16336"/>
                    <a:pt x="52543" y="16562"/>
                    <a:pt x="52317" y="16788"/>
                  </a:cubicBezTo>
                  <a:cubicBezTo>
                    <a:pt x="52150" y="16955"/>
                    <a:pt x="51971" y="17122"/>
                    <a:pt x="51781" y="17277"/>
                  </a:cubicBezTo>
                  <a:cubicBezTo>
                    <a:pt x="51698" y="17360"/>
                    <a:pt x="51602" y="17431"/>
                    <a:pt x="51507" y="17515"/>
                  </a:cubicBezTo>
                  <a:cubicBezTo>
                    <a:pt x="51412" y="17586"/>
                    <a:pt x="51317" y="17658"/>
                    <a:pt x="51221" y="17729"/>
                  </a:cubicBezTo>
                  <a:cubicBezTo>
                    <a:pt x="50995" y="17896"/>
                    <a:pt x="50769" y="18050"/>
                    <a:pt x="50531" y="18193"/>
                  </a:cubicBezTo>
                  <a:cubicBezTo>
                    <a:pt x="50388" y="18277"/>
                    <a:pt x="50245" y="18360"/>
                    <a:pt x="50102" y="18443"/>
                  </a:cubicBezTo>
                  <a:cubicBezTo>
                    <a:pt x="50066" y="18467"/>
                    <a:pt x="50031" y="18479"/>
                    <a:pt x="49983" y="18503"/>
                  </a:cubicBezTo>
                  <a:lnTo>
                    <a:pt x="49983" y="1156"/>
                  </a:lnTo>
                  <a:close/>
                  <a:moveTo>
                    <a:pt x="1" y="1"/>
                  </a:moveTo>
                  <a:lnTo>
                    <a:pt x="1" y="870"/>
                  </a:lnTo>
                  <a:lnTo>
                    <a:pt x="49328" y="870"/>
                  </a:lnTo>
                  <a:lnTo>
                    <a:pt x="49328" y="18801"/>
                  </a:lnTo>
                  <a:lnTo>
                    <a:pt x="1" y="18801"/>
                  </a:lnTo>
                  <a:lnTo>
                    <a:pt x="1" y="19670"/>
                  </a:lnTo>
                  <a:lnTo>
                    <a:pt x="77701" y="19670"/>
                  </a:lnTo>
                  <a:cubicBezTo>
                    <a:pt x="80403" y="19670"/>
                    <a:pt x="82868" y="18562"/>
                    <a:pt x="84654" y="16788"/>
                  </a:cubicBezTo>
                  <a:cubicBezTo>
                    <a:pt x="86071" y="15360"/>
                    <a:pt x="87059" y="13514"/>
                    <a:pt x="87392" y="11442"/>
                  </a:cubicBezTo>
                  <a:cubicBezTo>
                    <a:pt x="87452" y="11109"/>
                    <a:pt x="87488" y="10776"/>
                    <a:pt x="87512" y="10430"/>
                  </a:cubicBezTo>
                  <a:cubicBezTo>
                    <a:pt x="87523" y="10240"/>
                    <a:pt x="87523" y="10038"/>
                    <a:pt x="87523" y="9835"/>
                  </a:cubicBezTo>
                  <a:cubicBezTo>
                    <a:pt x="87523" y="4406"/>
                    <a:pt x="83130" y="1"/>
                    <a:pt x="77701" y="1"/>
                  </a:cubicBezTo>
                  <a:lnTo>
                    <a:pt x="1" y="1"/>
                  </a:lnTo>
                  <a:close/>
                </a:path>
              </a:pathLst>
            </a:custGeom>
            <a:solidFill>
              <a:srgbClr val="006D8C">
                <a:alpha val="100000"/>
              </a:srgbClr>
            </a:solidFill>
            <a:ln w="9525">
              <a:noFill/>
            </a:ln>
          </p:spPr>
          <p:txBody>
            <a:bodyPr/>
            <a:p>
              <a:endParaRPr lang="en-US"/>
            </a:p>
          </p:txBody>
        </p:sp>
        <p:sp>
          <p:nvSpPr>
            <p:cNvPr id="6170" name="Google Shape;599;p31"/>
            <p:cNvSpPr/>
            <p:nvPr/>
          </p:nvSpPr>
          <p:spPr>
            <a:xfrm>
              <a:off x="1842175" y="3875300"/>
              <a:ext cx="1094225" cy="25"/>
            </a:xfrm>
            <a:custGeom>
              <a:avLst/>
              <a:gdLst/>
              <a:ahLst/>
              <a:cxnLst>
                <a:cxn ang="0">
                  <a:pos x="2147483646" y="2147483646"/>
                </a:cxn>
                <a:cxn ang="0">
                  <a:pos x="2147483646" y="2147483646"/>
                </a:cxn>
              </a:cxnLst>
              <a:pathLst>
                <a:path w="43769" h="1" fill="none">
                  <a:moveTo>
                    <a:pt x="1" y="1"/>
                  </a:moveTo>
                  <a:lnTo>
                    <a:pt x="43768" y="1"/>
                  </a:lnTo>
                </a:path>
              </a:pathLst>
            </a:custGeom>
            <a:noFill/>
            <a:ln w="11600" cap="flat" cmpd="sng">
              <a:solidFill>
                <a:srgbClr val="F9F5F2">
                  <a:alpha val="100000"/>
                </a:srgbClr>
              </a:solidFill>
              <a:prstDash val="solid"/>
              <a:miter lim="11906"/>
              <a:headEnd type="none" w="sm" len="sm"/>
              <a:tailEnd type="none" w="sm" len="sm"/>
            </a:ln>
          </p:spPr>
          <p:txBody>
            <a:bodyPr/>
            <a:p>
              <a:endParaRPr lang="en-US"/>
            </a:p>
          </p:txBody>
        </p:sp>
        <p:sp>
          <p:nvSpPr>
            <p:cNvPr id="6171" name="Google Shape;600;p31"/>
            <p:cNvSpPr/>
            <p:nvPr/>
          </p:nvSpPr>
          <p:spPr>
            <a:xfrm>
              <a:off x="1842175" y="3839900"/>
              <a:ext cx="1094225" cy="0"/>
            </a:xfrm>
            <a:custGeom>
              <a:avLst/>
              <a:gdLst/>
              <a:ahLst/>
              <a:cxnLst>
                <a:cxn ang="0">
                  <a:pos x="2147483646" y="0"/>
                </a:cxn>
                <a:cxn ang="0">
                  <a:pos x="2147483646" y="0"/>
                </a:cxn>
              </a:cxnLst>
              <a:pathLst>
                <a:path w="43769" fill="none">
                  <a:moveTo>
                    <a:pt x="1" y="0"/>
                  </a:moveTo>
                  <a:lnTo>
                    <a:pt x="43768" y="0"/>
                  </a:lnTo>
                </a:path>
              </a:pathLst>
            </a:custGeom>
            <a:noFill/>
            <a:ln w="11600" cap="flat" cmpd="sng">
              <a:solidFill>
                <a:srgbClr val="F9F5F2">
                  <a:alpha val="100000"/>
                </a:srgbClr>
              </a:solidFill>
              <a:prstDash val="solid"/>
              <a:miter lim="11906"/>
              <a:headEnd type="none" w="sm" len="sm"/>
              <a:tailEnd type="none" w="sm" len="sm"/>
            </a:ln>
          </p:spPr>
          <p:txBody>
            <a:bodyPr/>
            <a:p>
              <a:endParaRPr lang="en-US"/>
            </a:p>
          </p:txBody>
        </p:sp>
        <p:sp>
          <p:nvSpPr>
            <p:cNvPr id="6172" name="Google Shape;601;p31"/>
            <p:cNvSpPr/>
            <p:nvPr/>
          </p:nvSpPr>
          <p:spPr>
            <a:xfrm>
              <a:off x="1842175" y="3804775"/>
              <a:ext cx="1094225" cy="25"/>
            </a:xfrm>
            <a:custGeom>
              <a:avLst/>
              <a:gdLst/>
              <a:ahLst/>
              <a:cxnLst>
                <a:cxn ang="0">
                  <a:pos x="2147483646" y="0"/>
                </a:cxn>
                <a:cxn ang="0">
                  <a:pos x="2147483646" y="0"/>
                </a:cxn>
              </a:cxnLst>
              <a:pathLst>
                <a:path w="43769" h="1" fill="none">
                  <a:moveTo>
                    <a:pt x="1" y="0"/>
                  </a:moveTo>
                  <a:lnTo>
                    <a:pt x="43768" y="0"/>
                  </a:lnTo>
                </a:path>
              </a:pathLst>
            </a:custGeom>
            <a:noFill/>
            <a:ln w="11600" cap="flat" cmpd="sng">
              <a:solidFill>
                <a:srgbClr val="F9F5F2">
                  <a:alpha val="100000"/>
                </a:srgbClr>
              </a:solidFill>
              <a:prstDash val="solid"/>
              <a:miter lim="11906"/>
              <a:headEnd type="none" w="sm" len="sm"/>
              <a:tailEnd type="none" w="sm" len="sm"/>
            </a:ln>
          </p:spPr>
          <p:txBody>
            <a:bodyPr/>
            <a:p>
              <a:endParaRPr lang="en-US"/>
            </a:p>
          </p:txBody>
        </p:sp>
        <p:sp>
          <p:nvSpPr>
            <p:cNvPr id="6173" name="Google Shape;602;p31"/>
            <p:cNvSpPr/>
            <p:nvPr/>
          </p:nvSpPr>
          <p:spPr>
            <a:xfrm>
              <a:off x="1842175" y="3769350"/>
              <a:ext cx="1094225" cy="25"/>
            </a:xfrm>
            <a:custGeom>
              <a:avLst/>
              <a:gdLst/>
              <a:ahLst/>
              <a:cxnLst>
                <a:cxn ang="0">
                  <a:pos x="2147483646" y="0"/>
                </a:cxn>
                <a:cxn ang="0">
                  <a:pos x="2147483646" y="0"/>
                </a:cxn>
              </a:cxnLst>
              <a:pathLst>
                <a:path w="43769" h="1" fill="none">
                  <a:moveTo>
                    <a:pt x="1" y="0"/>
                  </a:moveTo>
                  <a:lnTo>
                    <a:pt x="43768" y="0"/>
                  </a:lnTo>
                </a:path>
              </a:pathLst>
            </a:custGeom>
            <a:noFill/>
            <a:ln w="11600" cap="flat" cmpd="sng">
              <a:solidFill>
                <a:srgbClr val="F9F5F2">
                  <a:alpha val="100000"/>
                </a:srgbClr>
              </a:solidFill>
              <a:prstDash val="solid"/>
              <a:miter lim="11906"/>
              <a:headEnd type="none" w="sm" len="sm"/>
              <a:tailEnd type="none" w="sm" len="sm"/>
            </a:ln>
          </p:spPr>
          <p:txBody>
            <a:bodyPr/>
            <a:p>
              <a:endParaRPr lang="en-US"/>
            </a:p>
          </p:txBody>
        </p:sp>
        <p:sp>
          <p:nvSpPr>
            <p:cNvPr id="6174" name="Google Shape;603;p31"/>
            <p:cNvSpPr/>
            <p:nvPr/>
          </p:nvSpPr>
          <p:spPr>
            <a:xfrm>
              <a:off x="1842175" y="3734225"/>
              <a:ext cx="1094225" cy="25"/>
            </a:xfrm>
            <a:custGeom>
              <a:avLst/>
              <a:gdLst/>
              <a:ahLst/>
              <a:cxnLst>
                <a:cxn ang="0">
                  <a:pos x="2147483646" y="0"/>
                </a:cxn>
                <a:cxn ang="0">
                  <a:pos x="2147483646" y="0"/>
                </a:cxn>
              </a:cxnLst>
              <a:pathLst>
                <a:path w="43769" h="1" fill="none">
                  <a:moveTo>
                    <a:pt x="1" y="0"/>
                  </a:moveTo>
                  <a:lnTo>
                    <a:pt x="43768" y="0"/>
                  </a:lnTo>
                </a:path>
              </a:pathLst>
            </a:custGeom>
            <a:noFill/>
            <a:ln w="11600" cap="flat" cmpd="sng">
              <a:solidFill>
                <a:srgbClr val="F9F5F2">
                  <a:alpha val="100000"/>
                </a:srgbClr>
              </a:solidFill>
              <a:prstDash val="solid"/>
              <a:miter lim="11906"/>
              <a:headEnd type="none" w="sm" len="sm"/>
              <a:tailEnd type="none" w="sm" len="sm"/>
            </a:ln>
          </p:spPr>
          <p:txBody>
            <a:bodyPr/>
            <a:p>
              <a:endParaRPr lang="en-US"/>
            </a:p>
          </p:txBody>
        </p:sp>
        <p:sp>
          <p:nvSpPr>
            <p:cNvPr id="6175" name="Google Shape;604;p31"/>
            <p:cNvSpPr/>
            <p:nvPr/>
          </p:nvSpPr>
          <p:spPr>
            <a:xfrm>
              <a:off x="1842175" y="3698800"/>
              <a:ext cx="1094225" cy="25"/>
            </a:xfrm>
            <a:custGeom>
              <a:avLst/>
              <a:gdLst/>
              <a:ahLst/>
              <a:cxnLst>
                <a:cxn ang="0">
                  <a:pos x="2147483646" y="0"/>
                </a:cxn>
                <a:cxn ang="0">
                  <a:pos x="2147483646" y="0"/>
                </a:cxn>
              </a:cxnLst>
              <a:pathLst>
                <a:path w="43769" h="1" fill="none">
                  <a:moveTo>
                    <a:pt x="1" y="0"/>
                  </a:moveTo>
                  <a:lnTo>
                    <a:pt x="43768" y="0"/>
                  </a:lnTo>
                </a:path>
              </a:pathLst>
            </a:custGeom>
            <a:noFill/>
            <a:ln w="11600" cap="flat" cmpd="sng">
              <a:solidFill>
                <a:srgbClr val="F9F5F2">
                  <a:alpha val="100000"/>
                </a:srgbClr>
              </a:solidFill>
              <a:prstDash val="solid"/>
              <a:miter lim="11906"/>
              <a:headEnd type="none" w="sm" len="sm"/>
              <a:tailEnd type="none" w="sm" len="sm"/>
            </a:ln>
          </p:spPr>
          <p:txBody>
            <a:bodyPr/>
            <a:p>
              <a:endParaRPr lang="en-US"/>
            </a:p>
          </p:txBody>
        </p:sp>
        <p:sp>
          <p:nvSpPr>
            <p:cNvPr id="6176" name="Google Shape;605;p31"/>
            <p:cNvSpPr/>
            <p:nvPr/>
          </p:nvSpPr>
          <p:spPr>
            <a:xfrm>
              <a:off x="1842175" y="3663375"/>
              <a:ext cx="1094225" cy="25"/>
            </a:xfrm>
            <a:custGeom>
              <a:avLst/>
              <a:gdLst/>
              <a:ahLst/>
              <a:cxnLst>
                <a:cxn ang="0">
                  <a:pos x="2147483646" y="2147483646"/>
                </a:cxn>
                <a:cxn ang="0">
                  <a:pos x="2147483646" y="2147483646"/>
                </a:cxn>
              </a:cxnLst>
              <a:pathLst>
                <a:path w="43769" h="1" fill="none">
                  <a:moveTo>
                    <a:pt x="1" y="1"/>
                  </a:moveTo>
                  <a:lnTo>
                    <a:pt x="43768" y="1"/>
                  </a:lnTo>
                </a:path>
              </a:pathLst>
            </a:custGeom>
            <a:noFill/>
            <a:ln w="11600" cap="flat" cmpd="sng">
              <a:solidFill>
                <a:srgbClr val="F9F5F2">
                  <a:alpha val="100000"/>
                </a:srgbClr>
              </a:solidFill>
              <a:prstDash val="solid"/>
              <a:miter lim="11906"/>
              <a:headEnd type="none" w="sm" len="sm"/>
              <a:tailEnd type="none" w="sm" len="sm"/>
            </a:ln>
          </p:spPr>
          <p:txBody>
            <a:bodyPr/>
            <a:p>
              <a:endParaRPr lang="en-US"/>
            </a:p>
          </p:txBody>
        </p:sp>
        <p:sp>
          <p:nvSpPr>
            <p:cNvPr id="6177" name="Google Shape;606;p31"/>
            <p:cNvSpPr/>
            <p:nvPr/>
          </p:nvSpPr>
          <p:spPr>
            <a:xfrm>
              <a:off x="1842175" y="3628250"/>
              <a:ext cx="1094225" cy="25"/>
            </a:xfrm>
            <a:custGeom>
              <a:avLst/>
              <a:gdLst/>
              <a:ahLst/>
              <a:cxnLst>
                <a:cxn ang="0">
                  <a:pos x="2147483646" y="2147483646"/>
                </a:cxn>
                <a:cxn ang="0">
                  <a:pos x="2147483646" y="2147483646"/>
                </a:cxn>
              </a:cxnLst>
              <a:pathLst>
                <a:path w="43769" h="1" fill="none">
                  <a:moveTo>
                    <a:pt x="1" y="1"/>
                  </a:moveTo>
                  <a:lnTo>
                    <a:pt x="43768" y="1"/>
                  </a:lnTo>
                </a:path>
              </a:pathLst>
            </a:custGeom>
            <a:noFill/>
            <a:ln w="11600" cap="flat" cmpd="sng">
              <a:solidFill>
                <a:srgbClr val="F9F5F2">
                  <a:alpha val="100000"/>
                </a:srgbClr>
              </a:solidFill>
              <a:prstDash val="solid"/>
              <a:miter lim="11906"/>
              <a:headEnd type="none" w="sm" len="sm"/>
              <a:tailEnd type="none" w="sm" len="sm"/>
            </a:ln>
          </p:spPr>
          <p:txBody>
            <a:bodyPr/>
            <a:p>
              <a:endParaRPr lang="en-US"/>
            </a:p>
          </p:txBody>
        </p:sp>
        <p:sp>
          <p:nvSpPr>
            <p:cNvPr id="6178" name="Google Shape;607;p31"/>
            <p:cNvSpPr/>
            <p:nvPr/>
          </p:nvSpPr>
          <p:spPr>
            <a:xfrm>
              <a:off x="1842175" y="3592825"/>
              <a:ext cx="1094225" cy="25"/>
            </a:xfrm>
            <a:custGeom>
              <a:avLst/>
              <a:gdLst/>
              <a:ahLst/>
              <a:cxnLst>
                <a:cxn ang="0">
                  <a:pos x="2147483646" y="2147483646"/>
                </a:cxn>
                <a:cxn ang="0">
                  <a:pos x="2147483646" y="2147483646"/>
                </a:cxn>
              </a:cxnLst>
              <a:pathLst>
                <a:path w="43769" h="1" fill="none">
                  <a:moveTo>
                    <a:pt x="1" y="1"/>
                  </a:moveTo>
                  <a:lnTo>
                    <a:pt x="43768" y="1"/>
                  </a:lnTo>
                </a:path>
              </a:pathLst>
            </a:custGeom>
            <a:noFill/>
            <a:ln w="11600" cap="flat" cmpd="sng">
              <a:solidFill>
                <a:srgbClr val="F9F5F2">
                  <a:alpha val="100000"/>
                </a:srgbClr>
              </a:solidFill>
              <a:prstDash val="solid"/>
              <a:miter lim="11906"/>
              <a:headEnd type="none" w="sm" len="sm"/>
              <a:tailEnd type="none" w="sm" len="sm"/>
            </a:ln>
          </p:spPr>
          <p:txBody>
            <a:bodyPr/>
            <a:p>
              <a:endParaRPr lang="en-US"/>
            </a:p>
          </p:txBody>
        </p:sp>
        <p:sp>
          <p:nvSpPr>
            <p:cNvPr id="6179" name="Google Shape;608;p31"/>
            <p:cNvSpPr/>
            <p:nvPr/>
          </p:nvSpPr>
          <p:spPr>
            <a:xfrm>
              <a:off x="1842175" y="3557700"/>
              <a:ext cx="1094225" cy="25"/>
            </a:xfrm>
            <a:custGeom>
              <a:avLst/>
              <a:gdLst/>
              <a:ahLst/>
              <a:cxnLst>
                <a:cxn ang="0">
                  <a:pos x="2147483646" y="2147483646"/>
                </a:cxn>
                <a:cxn ang="0">
                  <a:pos x="2147483646" y="2147483646"/>
                </a:cxn>
              </a:cxnLst>
              <a:pathLst>
                <a:path w="43769" h="1" fill="none">
                  <a:moveTo>
                    <a:pt x="1" y="1"/>
                  </a:moveTo>
                  <a:lnTo>
                    <a:pt x="43768" y="1"/>
                  </a:lnTo>
                </a:path>
              </a:pathLst>
            </a:custGeom>
            <a:noFill/>
            <a:ln w="11600" cap="flat" cmpd="sng">
              <a:solidFill>
                <a:srgbClr val="F9F5F2">
                  <a:alpha val="100000"/>
                </a:srgbClr>
              </a:solidFill>
              <a:prstDash val="solid"/>
              <a:miter lim="11906"/>
              <a:headEnd type="none" w="sm" len="sm"/>
              <a:tailEnd type="none" w="sm" len="sm"/>
            </a:ln>
          </p:spPr>
          <p:txBody>
            <a:bodyPr/>
            <a:p>
              <a:endParaRPr lang="en-US"/>
            </a:p>
          </p:txBody>
        </p:sp>
        <p:sp>
          <p:nvSpPr>
            <p:cNvPr id="6180" name="Google Shape;609;p31"/>
            <p:cNvSpPr/>
            <p:nvPr/>
          </p:nvSpPr>
          <p:spPr>
            <a:xfrm>
              <a:off x="1842175" y="3522300"/>
              <a:ext cx="1094225" cy="25"/>
            </a:xfrm>
            <a:custGeom>
              <a:avLst/>
              <a:gdLst/>
              <a:ahLst/>
              <a:cxnLst>
                <a:cxn ang="0">
                  <a:pos x="2147483646" y="0"/>
                </a:cxn>
                <a:cxn ang="0">
                  <a:pos x="2147483646" y="0"/>
                </a:cxn>
              </a:cxnLst>
              <a:pathLst>
                <a:path w="43769" h="1" fill="none">
                  <a:moveTo>
                    <a:pt x="1" y="0"/>
                  </a:moveTo>
                  <a:lnTo>
                    <a:pt x="43768" y="0"/>
                  </a:lnTo>
                </a:path>
              </a:pathLst>
            </a:custGeom>
            <a:noFill/>
            <a:ln w="11600" cap="flat" cmpd="sng">
              <a:solidFill>
                <a:srgbClr val="F9F5F2">
                  <a:alpha val="100000"/>
                </a:srgbClr>
              </a:solidFill>
              <a:prstDash val="solid"/>
              <a:miter lim="11906"/>
              <a:headEnd type="none" w="sm" len="sm"/>
              <a:tailEnd type="none" w="sm" len="sm"/>
            </a:ln>
          </p:spPr>
          <p:txBody>
            <a:bodyPr/>
            <a:p>
              <a:endParaRPr lang="en-US"/>
            </a:p>
          </p:txBody>
        </p:sp>
        <p:sp>
          <p:nvSpPr>
            <p:cNvPr id="6181" name="Google Shape;610;p31"/>
            <p:cNvSpPr/>
            <p:nvPr/>
          </p:nvSpPr>
          <p:spPr>
            <a:xfrm>
              <a:off x="1842175" y="3487175"/>
              <a:ext cx="1094225" cy="25"/>
            </a:xfrm>
            <a:custGeom>
              <a:avLst/>
              <a:gdLst/>
              <a:ahLst/>
              <a:cxnLst>
                <a:cxn ang="0">
                  <a:pos x="2147483646" y="0"/>
                </a:cxn>
                <a:cxn ang="0">
                  <a:pos x="2147483646" y="0"/>
                </a:cxn>
              </a:cxnLst>
              <a:pathLst>
                <a:path w="43769" h="1" fill="none">
                  <a:moveTo>
                    <a:pt x="1" y="0"/>
                  </a:moveTo>
                  <a:lnTo>
                    <a:pt x="43768" y="0"/>
                  </a:lnTo>
                </a:path>
              </a:pathLst>
            </a:custGeom>
            <a:noFill/>
            <a:ln w="11600" cap="flat" cmpd="sng">
              <a:solidFill>
                <a:srgbClr val="F9F5F2">
                  <a:alpha val="100000"/>
                </a:srgbClr>
              </a:solidFill>
              <a:prstDash val="solid"/>
              <a:miter lim="11906"/>
              <a:headEnd type="none" w="sm" len="sm"/>
              <a:tailEnd type="none" w="sm" len="sm"/>
            </a:ln>
          </p:spPr>
          <p:txBody>
            <a:bodyPr/>
            <a:p>
              <a:endParaRPr lang="en-US"/>
            </a:p>
          </p:txBody>
        </p:sp>
        <p:sp>
          <p:nvSpPr>
            <p:cNvPr id="6182" name="Google Shape;611;p31"/>
            <p:cNvSpPr/>
            <p:nvPr/>
          </p:nvSpPr>
          <p:spPr>
            <a:xfrm>
              <a:off x="1703175" y="3698800"/>
              <a:ext cx="2187800" cy="231000"/>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pathLst>
                <a:path w="87512" h="9240">
                  <a:moveTo>
                    <a:pt x="49328" y="0"/>
                  </a:moveTo>
                  <a:lnTo>
                    <a:pt x="49328" y="8359"/>
                  </a:lnTo>
                  <a:lnTo>
                    <a:pt x="5561" y="8359"/>
                  </a:lnTo>
                  <a:lnTo>
                    <a:pt x="5561" y="8371"/>
                  </a:lnTo>
                  <a:lnTo>
                    <a:pt x="1" y="8371"/>
                  </a:lnTo>
                  <a:lnTo>
                    <a:pt x="1" y="9240"/>
                  </a:lnTo>
                  <a:lnTo>
                    <a:pt x="77701" y="9240"/>
                  </a:lnTo>
                  <a:cubicBezTo>
                    <a:pt x="80403" y="9240"/>
                    <a:pt x="82868" y="8132"/>
                    <a:pt x="84654" y="6358"/>
                  </a:cubicBezTo>
                  <a:cubicBezTo>
                    <a:pt x="86071" y="4930"/>
                    <a:pt x="87059" y="3084"/>
                    <a:pt x="87392" y="1012"/>
                  </a:cubicBezTo>
                  <a:cubicBezTo>
                    <a:pt x="87452" y="679"/>
                    <a:pt x="87488" y="346"/>
                    <a:pt x="87512" y="0"/>
                  </a:cubicBezTo>
                  <a:lnTo>
                    <a:pt x="55186" y="0"/>
                  </a:lnTo>
                  <a:cubicBezTo>
                    <a:pt x="55174" y="48"/>
                    <a:pt x="55174" y="96"/>
                    <a:pt x="55174" y="143"/>
                  </a:cubicBezTo>
                  <a:cubicBezTo>
                    <a:pt x="55162" y="262"/>
                    <a:pt x="55150" y="393"/>
                    <a:pt x="55138" y="512"/>
                  </a:cubicBezTo>
                  <a:cubicBezTo>
                    <a:pt x="55115" y="679"/>
                    <a:pt x="55091" y="834"/>
                    <a:pt x="55067" y="1001"/>
                  </a:cubicBezTo>
                  <a:lnTo>
                    <a:pt x="55067" y="1012"/>
                  </a:lnTo>
                  <a:cubicBezTo>
                    <a:pt x="55067" y="1036"/>
                    <a:pt x="55067" y="1048"/>
                    <a:pt x="55055" y="1072"/>
                  </a:cubicBezTo>
                  <a:cubicBezTo>
                    <a:pt x="55043" y="1179"/>
                    <a:pt x="55019" y="1286"/>
                    <a:pt x="54996" y="1393"/>
                  </a:cubicBezTo>
                  <a:cubicBezTo>
                    <a:pt x="54972" y="1524"/>
                    <a:pt x="54948" y="1655"/>
                    <a:pt x="54912" y="1786"/>
                  </a:cubicBezTo>
                  <a:cubicBezTo>
                    <a:pt x="54888" y="1894"/>
                    <a:pt x="54853" y="2013"/>
                    <a:pt x="54817" y="2120"/>
                  </a:cubicBezTo>
                  <a:cubicBezTo>
                    <a:pt x="54817" y="2144"/>
                    <a:pt x="54805" y="2155"/>
                    <a:pt x="54805" y="2167"/>
                  </a:cubicBezTo>
                  <a:cubicBezTo>
                    <a:pt x="54769" y="2298"/>
                    <a:pt x="54734" y="2406"/>
                    <a:pt x="54698" y="2525"/>
                  </a:cubicBezTo>
                  <a:cubicBezTo>
                    <a:pt x="54650" y="2632"/>
                    <a:pt x="54615" y="2751"/>
                    <a:pt x="54579" y="2858"/>
                  </a:cubicBezTo>
                  <a:cubicBezTo>
                    <a:pt x="54531" y="2989"/>
                    <a:pt x="54484" y="3108"/>
                    <a:pt x="54424" y="3239"/>
                  </a:cubicBezTo>
                  <a:cubicBezTo>
                    <a:pt x="54329" y="3477"/>
                    <a:pt x="54222" y="3703"/>
                    <a:pt x="54103" y="3930"/>
                  </a:cubicBezTo>
                  <a:cubicBezTo>
                    <a:pt x="54043" y="4037"/>
                    <a:pt x="53995" y="4132"/>
                    <a:pt x="53936" y="4239"/>
                  </a:cubicBezTo>
                  <a:cubicBezTo>
                    <a:pt x="53924" y="4263"/>
                    <a:pt x="53912" y="4275"/>
                    <a:pt x="53900" y="4299"/>
                  </a:cubicBezTo>
                  <a:cubicBezTo>
                    <a:pt x="53841" y="4394"/>
                    <a:pt x="53781" y="4489"/>
                    <a:pt x="53722" y="4584"/>
                  </a:cubicBezTo>
                  <a:cubicBezTo>
                    <a:pt x="53579" y="4834"/>
                    <a:pt x="53412" y="5073"/>
                    <a:pt x="53245" y="5299"/>
                  </a:cubicBezTo>
                  <a:cubicBezTo>
                    <a:pt x="53150" y="5418"/>
                    <a:pt x="53055" y="5537"/>
                    <a:pt x="52960" y="5656"/>
                  </a:cubicBezTo>
                  <a:cubicBezTo>
                    <a:pt x="52757" y="5906"/>
                    <a:pt x="52543" y="6132"/>
                    <a:pt x="52317" y="6358"/>
                  </a:cubicBezTo>
                  <a:cubicBezTo>
                    <a:pt x="52150" y="6525"/>
                    <a:pt x="51971" y="6692"/>
                    <a:pt x="51781" y="6847"/>
                  </a:cubicBezTo>
                  <a:cubicBezTo>
                    <a:pt x="51698" y="6930"/>
                    <a:pt x="51602" y="7001"/>
                    <a:pt x="51507" y="7085"/>
                  </a:cubicBezTo>
                  <a:cubicBezTo>
                    <a:pt x="51412" y="7156"/>
                    <a:pt x="51317" y="7228"/>
                    <a:pt x="51221" y="7299"/>
                  </a:cubicBezTo>
                  <a:cubicBezTo>
                    <a:pt x="50995" y="7466"/>
                    <a:pt x="50769" y="7620"/>
                    <a:pt x="50531" y="7763"/>
                  </a:cubicBezTo>
                  <a:cubicBezTo>
                    <a:pt x="50388" y="7847"/>
                    <a:pt x="50245" y="7930"/>
                    <a:pt x="50102" y="8013"/>
                  </a:cubicBezTo>
                  <a:cubicBezTo>
                    <a:pt x="50066" y="8025"/>
                    <a:pt x="50031" y="8049"/>
                    <a:pt x="49983" y="8073"/>
                  </a:cubicBezTo>
                  <a:lnTo>
                    <a:pt x="49983" y="0"/>
                  </a:lnTo>
                  <a:lnTo>
                    <a:pt x="49328" y="0"/>
                  </a:lnTo>
                  <a:close/>
                </a:path>
              </a:pathLst>
            </a:custGeom>
            <a:solidFill>
              <a:srgbClr val="252D48">
                <a:alpha val="100000"/>
              </a:srgbClr>
            </a:solidFill>
            <a:ln w="9525">
              <a:noFill/>
            </a:ln>
          </p:spPr>
          <p:txBody>
            <a:bodyPr/>
            <a:p>
              <a:endParaRPr lang="en-US"/>
            </a:p>
          </p:txBody>
        </p:sp>
        <p:sp>
          <p:nvSpPr>
            <p:cNvPr id="6183" name="Google Shape;612;p31"/>
            <p:cNvSpPr/>
            <p:nvPr/>
          </p:nvSpPr>
          <p:spPr>
            <a:xfrm>
              <a:off x="3513825" y="3438050"/>
              <a:ext cx="314050" cy="491750"/>
            </a:xfrm>
            <a:custGeom>
              <a:avLst/>
              <a:gdLst/>
              <a:ahLst/>
              <a:cxnLst>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pathLst>
                <a:path w="12562" h="19670">
                  <a:moveTo>
                    <a:pt x="24" y="1"/>
                  </a:moveTo>
                  <a:cubicBezTo>
                    <a:pt x="5394" y="72"/>
                    <a:pt x="9728" y="4442"/>
                    <a:pt x="9728" y="9835"/>
                  </a:cubicBezTo>
                  <a:cubicBezTo>
                    <a:pt x="9728" y="12550"/>
                    <a:pt x="8632" y="15002"/>
                    <a:pt x="6846" y="16788"/>
                  </a:cubicBezTo>
                  <a:cubicBezTo>
                    <a:pt x="5096" y="18539"/>
                    <a:pt x="2679" y="19634"/>
                    <a:pt x="0" y="19658"/>
                  </a:cubicBezTo>
                  <a:cubicBezTo>
                    <a:pt x="0" y="19670"/>
                    <a:pt x="0" y="19670"/>
                    <a:pt x="0" y="19670"/>
                  </a:cubicBezTo>
                  <a:lnTo>
                    <a:pt x="2727" y="19670"/>
                  </a:lnTo>
                  <a:cubicBezTo>
                    <a:pt x="5441" y="19670"/>
                    <a:pt x="7894" y="18562"/>
                    <a:pt x="9680" y="16788"/>
                  </a:cubicBezTo>
                  <a:cubicBezTo>
                    <a:pt x="11454" y="15014"/>
                    <a:pt x="12561" y="12550"/>
                    <a:pt x="12561" y="9835"/>
                  </a:cubicBezTo>
                  <a:cubicBezTo>
                    <a:pt x="12561" y="4406"/>
                    <a:pt x="8156" y="1"/>
                    <a:pt x="2727" y="1"/>
                  </a:cubicBezTo>
                  <a:lnTo>
                    <a:pt x="24" y="1"/>
                  </a:lnTo>
                  <a:close/>
                </a:path>
              </a:pathLst>
            </a:custGeom>
            <a:solidFill>
              <a:srgbClr val="FFE3E8">
                <a:alpha val="100000"/>
              </a:srgbClr>
            </a:solidFill>
            <a:ln w="9525">
              <a:noFill/>
            </a:ln>
          </p:spPr>
          <p:txBody>
            <a:bodyPr/>
            <a:p>
              <a:endParaRPr lang="en-US"/>
            </a:p>
          </p:txBody>
        </p:sp>
        <p:sp>
          <p:nvSpPr>
            <p:cNvPr id="6184" name="Google Shape;613;p31"/>
            <p:cNvSpPr/>
            <p:nvPr/>
          </p:nvSpPr>
          <p:spPr>
            <a:xfrm>
              <a:off x="2993225" y="3438050"/>
              <a:ext cx="314050" cy="491750"/>
            </a:xfrm>
            <a:custGeom>
              <a:avLst/>
              <a:gdLst/>
              <a:ahLst/>
              <a:cxnLst>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Lst>
              <a:pathLst>
                <a:path w="12562" h="19670">
                  <a:moveTo>
                    <a:pt x="24" y="1"/>
                  </a:moveTo>
                  <a:cubicBezTo>
                    <a:pt x="5394" y="60"/>
                    <a:pt x="9728" y="4442"/>
                    <a:pt x="9728" y="9823"/>
                  </a:cubicBezTo>
                  <a:cubicBezTo>
                    <a:pt x="9728" y="12550"/>
                    <a:pt x="8632" y="15002"/>
                    <a:pt x="6846" y="16776"/>
                  </a:cubicBezTo>
                  <a:cubicBezTo>
                    <a:pt x="5096" y="18539"/>
                    <a:pt x="2679" y="19634"/>
                    <a:pt x="0" y="19658"/>
                  </a:cubicBezTo>
                  <a:cubicBezTo>
                    <a:pt x="0" y="19658"/>
                    <a:pt x="0" y="19670"/>
                    <a:pt x="0" y="19670"/>
                  </a:cubicBezTo>
                  <a:lnTo>
                    <a:pt x="2727" y="19670"/>
                  </a:lnTo>
                  <a:cubicBezTo>
                    <a:pt x="5441" y="19670"/>
                    <a:pt x="7894" y="18562"/>
                    <a:pt x="9680" y="16788"/>
                  </a:cubicBezTo>
                  <a:cubicBezTo>
                    <a:pt x="11454" y="15002"/>
                    <a:pt x="12561" y="12550"/>
                    <a:pt x="12561" y="9835"/>
                  </a:cubicBezTo>
                  <a:cubicBezTo>
                    <a:pt x="12561" y="4406"/>
                    <a:pt x="8156" y="1"/>
                    <a:pt x="2727" y="1"/>
                  </a:cubicBezTo>
                  <a:lnTo>
                    <a:pt x="24" y="1"/>
                  </a:lnTo>
                  <a:close/>
                </a:path>
              </a:pathLst>
            </a:custGeom>
            <a:solidFill>
              <a:srgbClr val="FFE3E8">
                <a:alpha val="100000"/>
              </a:srgbClr>
            </a:solidFill>
            <a:ln w="9525">
              <a:noFill/>
            </a:ln>
          </p:spPr>
          <p:txBody>
            <a:bodyPr/>
            <a:p>
              <a:endParaRPr lang="en-US"/>
            </a:p>
          </p:txBody>
        </p:sp>
        <p:sp>
          <p:nvSpPr>
            <p:cNvPr id="6185" name="Google Shape;614;p31"/>
            <p:cNvSpPr/>
            <p:nvPr/>
          </p:nvSpPr>
          <p:spPr>
            <a:xfrm>
              <a:off x="4977100" y="1786075"/>
              <a:ext cx="1097175" cy="1598125"/>
            </a:xfrm>
            <a:custGeom>
              <a:avLst/>
              <a:gdLst/>
              <a:ahLst/>
              <a:cxnLst>
                <a:cxn ang="0">
                  <a:pos x="0" y="2147483646"/>
                </a:cxn>
                <a:cxn ang="0">
                  <a:pos x="2147483646" y="2147483646"/>
                </a:cxn>
                <a:cxn ang="0">
                  <a:pos x="2147483646" y="0"/>
                </a:cxn>
                <a:cxn ang="0">
                  <a:pos x="0" y="2147483646"/>
                </a:cxn>
              </a:cxnLst>
              <a:pathLst>
                <a:path w="43887" h="63925" fill="none">
                  <a:moveTo>
                    <a:pt x="0" y="63925"/>
                  </a:moveTo>
                  <a:lnTo>
                    <a:pt x="43887" y="63925"/>
                  </a:lnTo>
                  <a:lnTo>
                    <a:pt x="21944" y="0"/>
                  </a:lnTo>
                  <a:lnTo>
                    <a:pt x="0" y="63925"/>
                  </a:lnTo>
                  <a:close/>
                </a:path>
              </a:pathLst>
            </a:custGeom>
            <a:noFill/>
            <a:ln w="23225" cap="rnd" cmpd="sng">
              <a:solidFill>
                <a:srgbClr val="F37876">
                  <a:alpha val="100000"/>
                </a:srgbClr>
              </a:solidFill>
              <a:prstDash val="solid"/>
              <a:round/>
              <a:headEnd type="none" w="sm" len="sm"/>
              <a:tailEnd type="none" w="sm" len="sm"/>
            </a:ln>
          </p:spPr>
          <p:txBody>
            <a:bodyPr/>
            <a:p>
              <a:endParaRPr lang="en-US"/>
            </a:p>
          </p:txBody>
        </p:sp>
        <p:sp>
          <p:nvSpPr>
            <p:cNvPr id="6186" name="Google Shape;615;p31"/>
            <p:cNvSpPr/>
            <p:nvPr/>
          </p:nvSpPr>
          <p:spPr>
            <a:xfrm>
              <a:off x="1890700" y="1786075"/>
              <a:ext cx="1097175" cy="1598125"/>
            </a:xfrm>
            <a:custGeom>
              <a:avLst/>
              <a:gdLst/>
              <a:ahLst/>
              <a:cxnLst>
                <a:cxn ang="0">
                  <a:pos x="2147483646" y="2147483646"/>
                </a:cxn>
                <a:cxn ang="0">
                  <a:pos x="2147483646" y="2147483646"/>
                </a:cxn>
                <a:cxn ang="0">
                  <a:pos x="2147483646" y="0"/>
                </a:cxn>
                <a:cxn ang="0">
                  <a:pos x="2147483646" y="2147483646"/>
                </a:cxn>
              </a:cxnLst>
              <a:pathLst>
                <a:path w="43887" h="63925" fill="none">
                  <a:moveTo>
                    <a:pt x="1" y="63925"/>
                  </a:moveTo>
                  <a:lnTo>
                    <a:pt x="43887" y="63925"/>
                  </a:lnTo>
                  <a:lnTo>
                    <a:pt x="21944" y="0"/>
                  </a:lnTo>
                  <a:lnTo>
                    <a:pt x="1" y="63925"/>
                  </a:lnTo>
                  <a:close/>
                </a:path>
              </a:pathLst>
            </a:custGeom>
            <a:noFill/>
            <a:ln w="23225" cap="rnd" cmpd="sng">
              <a:solidFill>
                <a:srgbClr val="F37876">
                  <a:alpha val="100000"/>
                </a:srgbClr>
              </a:solidFill>
              <a:prstDash val="solid"/>
              <a:round/>
              <a:headEnd type="none" w="sm" len="sm"/>
              <a:tailEnd type="none" w="sm" len="sm"/>
            </a:ln>
          </p:spPr>
          <p:txBody>
            <a:bodyPr/>
            <a:p>
              <a:endParaRPr lang="en-US"/>
            </a:p>
          </p:txBody>
        </p:sp>
        <p:sp>
          <p:nvSpPr>
            <p:cNvPr id="6187" name="Google Shape;616;p31"/>
            <p:cNvSpPr/>
            <p:nvPr/>
          </p:nvSpPr>
          <p:spPr>
            <a:xfrm>
              <a:off x="2298200" y="1502075"/>
              <a:ext cx="3389425" cy="5583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35577" h="22334">
                  <a:moveTo>
                    <a:pt x="91474" y="0"/>
                  </a:moveTo>
                  <a:cubicBezTo>
                    <a:pt x="91372" y="0"/>
                    <a:pt x="91269" y="1"/>
                    <a:pt x="91166" y="2"/>
                  </a:cubicBezTo>
                  <a:cubicBezTo>
                    <a:pt x="87892" y="13"/>
                    <a:pt x="84630" y="371"/>
                    <a:pt x="81439" y="1037"/>
                  </a:cubicBezTo>
                  <a:lnTo>
                    <a:pt x="80189" y="1311"/>
                  </a:lnTo>
                  <a:lnTo>
                    <a:pt x="79653" y="1442"/>
                  </a:lnTo>
                  <a:lnTo>
                    <a:pt x="79391" y="1502"/>
                  </a:lnTo>
                  <a:lnTo>
                    <a:pt x="79260" y="1526"/>
                  </a:lnTo>
                  <a:lnTo>
                    <a:pt x="79201" y="1549"/>
                  </a:lnTo>
                  <a:lnTo>
                    <a:pt x="79117" y="1573"/>
                  </a:lnTo>
                  <a:lnTo>
                    <a:pt x="79093" y="1573"/>
                  </a:lnTo>
                  <a:lnTo>
                    <a:pt x="79058" y="1585"/>
                  </a:lnTo>
                  <a:cubicBezTo>
                    <a:pt x="78272" y="1787"/>
                    <a:pt x="77486" y="2002"/>
                    <a:pt x="76712" y="2240"/>
                  </a:cubicBezTo>
                  <a:cubicBezTo>
                    <a:pt x="75164" y="2704"/>
                    <a:pt x="73640" y="3228"/>
                    <a:pt x="72140" y="3812"/>
                  </a:cubicBezTo>
                  <a:cubicBezTo>
                    <a:pt x="70616" y="4395"/>
                    <a:pt x="69128" y="5026"/>
                    <a:pt x="67675" y="5705"/>
                  </a:cubicBezTo>
                  <a:cubicBezTo>
                    <a:pt x="66223" y="5038"/>
                    <a:pt x="64734" y="4395"/>
                    <a:pt x="63210" y="3812"/>
                  </a:cubicBezTo>
                  <a:cubicBezTo>
                    <a:pt x="61710" y="3240"/>
                    <a:pt x="60186" y="2716"/>
                    <a:pt x="58627" y="2252"/>
                  </a:cubicBezTo>
                  <a:lnTo>
                    <a:pt x="57412" y="1895"/>
                  </a:lnTo>
                  <a:cubicBezTo>
                    <a:pt x="57007" y="1776"/>
                    <a:pt x="56698" y="1716"/>
                    <a:pt x="56341" y="1621"/>
                  </a:cubicBezTo>
                  <a:lnTo>
                    <a:pt x="56305" y="1609"/>
                  </a:lnTo>
                  <a:lnTo>
                    <a:pt x="56210" y="1585"/>
                  </a:lnTo>
                  <a:lnTo>
                    <a:pt x="56138" y="1561"/>
                  </a:lnTo>
                  <a:lnTo>
                    <a:pt x="55995" y="1526"/>
                  </a:lnTo>
                  <a:lnTo>
                    <a:pt x="55698" y="1454"/>
                  </a:lnTo>
                  <a:lnTo>
                    <a:pt x="55102" y="1311"/>
                  </a:lnTo>
                  <a:lnTo>
                    <a:pt x="53900" y="1049"/>
                  </a:lnTo>
                  <a:cubicBezTo>
                    <a:pt x="50709" y="406"/>
                    <a:pt x="47458" y="37"/>
                    <a:pt x="44184" y="25"/>
                  </a:cubicBezTo>
                  <a:cubicBezTo>
                    <a:pt x="43363" y="25"/>
                    <a:pt x="42541" y="49"/>
                    <a:pt x="41732" y="85"/>
                  </a:cubicBezTo>
                  <a:cubicBezTo>
                    <a:pt x="41315" y="109"/>
                    <a:pt x="40910" y="144"/>
                    <a:pt x="40493" y="168"/>
                  </a:cubicBezTo>
                  <a:cubicBezTo>
                    <a:pt x="40089" y="204"/>
                    <a:pt x="39624" y="252"/>
                    <a:pt x="39196" y="299"/>
                  </a:cubicBezTo>
                  <a:cubicBezTo>
                    <a:pt x="38791" y="347"/>
                    <a:pt x="38469" y="394"/>
                    <a:pt x="38112" y="454"/>
                  </a:cubicBezTo>
                  <a:lnTo>
                    <a:pt x="38076" y="454"/>
                  </a:lnTo>
                  <a:lnTo>
                    <a:pt x="37969" y="466"/>
                  </a:lnTo>
                  <a:lnTo>
                    <a:pt x="37886" y="478"/>
                  </a:lnTo>
                  <a:lnTo>
                    <a:pt x="37731" y="502"/>
                  </a:lnTo>
                  <a:lnTo>
                    <a:pt x="37433" y="549"/>
                  </a:lnTo>
                  <a:lnTo>
                    <a:pt x="36838" y="644"/>
                  </a:lnTo>
                  <a:cubicBezTo>
                    <a:pt x="36028" y="799"/>
                    <a:pt x="35243" y="954"/>
                    <a:pt x="34469" y="1145"/>
                  </a:cubicBezTo>
                  <a:cubicBezTo>
                    <a:pt x="31349" y="1883"/>
                    <a:pt x="28468" y="2895"/>
                    <a:pt x="25730" y="3942"/>
                  </a:cubicBezTo>
                  <a:lnTo>
                    <a:pt x="21705" y="5514"/>
                  </a:lnTo>
                  <a:lnTo>
                    <a:pt x="19729" y="6264"/>
                  </a:lnTo>
                  <a:cubicBezTo>
                    <a:pt x="19086" y="6502"/>
                    <a:pt x="18443" y="6740"/>
                    <a:pt x="17800" y="6967"/>
                  </a:cubicBezTo>
                  <a:cubicBezTo>
                    <a:pt x="15216" y="7848"/>
                    <a:pt x="12609" y="8574"/>
                    <a:pt x="9966" y="8967"/>
                  </a:cubicBezTo>
                  <a:cubicBezTo>
                    <a:pt x="8656" y="9157"/>
                    <a:pt x="7334" y="9276"/>
                    <a:pt x="6013" y="9276"/>
                  </a:cubicBezTo>
                  <a:cubicBezTo>
                    <a:pt x="5358" y="9276"/>
                    <a:pt x="4691" y="9241"/>
                    <a:pt x="4060" y="9193"/>
                  </a:cubicBezTo>
                  <a:cubicBezTo>
                    <a:pt x="3751" y="9145"/>
                    <a:pt x="3453" y="9134"/>
                    <a:pt x="3120" y="9086"/>
                  </a:cubicBezTo>
                  <a:lnTo>
                    <a:pt x="2060" y="8895"/>
                  </a:lnTo>
                  <a:cubicBezTo>
                    <a:pt x="1954" y="8875"/>
                    <a:pt x="1847" y="8865"/>
                    <a:pt x="1742" y="8865"/>
                  </a:cubicBezTo>
                  <a:cubicBezTo>
                    <a:pt x="1044" y="8865"/>
                    <a:pt x="390" y="9298"/>
                    <a:pt x="131" y="9991"/>
                  </a:cubicBezTo>
                  <a:cubicBezTo>
                    <a:pt x="24" y="10265"/>
                    <a:pt x="0" y="10550"/>
                    <a:pt x="24" y="10812"/>
                  </a:cubicBezTo>
                  <a:cubicBezTo>
                    <a:pt x="107" y="11431"/>
                    <a:pt x="524" y="11991"/>
                    <a:pt x="1155" y="12229"/>
                  </a:cubicBezTo>
                  <a:lnTo>
                    <a:pt x="2167" y="12598"/>
                  </a:lnTo>
                  <a:cubicBezTo>
                    <a:pt x="2524" y="12717"/>
                    <a:pt x="2929" y="12836"/>
                    <a:pt x="3322" y="12944"/>
                  </a:cubicBezTo>
                  <a:cubicBezTo>
                    <a:pt x="4084" y="13146"/>
                    <a:pt x="4846" y="13325"/>
                    <a:pt x="5608" y="13467"/>
                  </a:cubicBezTo>
                  <a:cubicBezTo>
                    <a:pt x="7144" y="13741"/>
                    <a:pt x="8692" y="13884"/>
                    <a:pt x="10228" y="13920"/>
                  </a:cubicBezTo>
                  <a:cubicBezTo>
                    <a:pt x="10627" y="13932"/>
                    <a:pt x="11025" y="13938"/>
                    <a:pt x="11423" y="13938"/>
                  </a:cubicBezTo>
                  <a:cubicBezTo>
                    <a:pt x="14099" y="13938"/>
                    <a:pt x="16745" y="13669"/>
                    <a:pt x="19336" y="13265"/>
                  </a:cubicBezTo>
                  <a:cubicBezTo>
                    <a:pt x="20086" y="13146"/>
                    <a:pt x="20812" y="13015"/>
                    <a:pt x="21550" y="12884"/>
                  </a:cubicBezTo>
                  <a:lnTo>
                    <a:pt x="23717" y="12467"/>
                  </a:lnTo>
                  <a:lnTo>
                    <a:pt x="27932" y="11634"/>
                  </a:lnTo>
                  <a:cubicBezTo>
                    <a:pt x="30694" y="11110"/>
                    <a:pt x="33361" y="10681"/>
                    <a:pt x="35909" y="10550"/>
                  </a:cubicBezTo>
                  <a:cubicBezTo>
                    <a:pt x="36540" y="10515"/>
                    <a:pt x="37171" y="10503"/>
                    <a:pt x="37791" y="10503"/>
                  </a:cubicBezTo>
                  <a:lnTo>
                    <a:pt x="38255" y="10503"/>
                  </a:lnTo>
                  <a:lnTo>
                    <a:pt x="38493" y="10515"/>
                  </a:lnTo>
                  <a:lnTo>
                    <a:pt x="38660" y="10515"/>
                  </a:lnTo>
                  <a:cubicBezTo>
                    <a:pt x="39005" y="10527"/>
                    <a:pt x="39398" y="10539"/>
                    <a:pt x="39708" y="10562"/>
                  </a:cubicBezTo>
                  <a:lnTo>
                    <a:pt x="40565" y="10634"/>
                  </a:lnTo>
                  <a:cubicBezTo>
                    <a:pt x="40862" y="10681"/>
                    <a:pt x="41172" y="10693"/>
                    <a:pt x="41482" y="10741"/>
                  </a:cubicBezTo>
                  <a:cubicBezTo>
                    <a:pt x="42089" y="10824"/>
                    <a:pt x="42696" y="10908"/>
                    <a:pt x="43303" y="11027"/>
                  </a:cubicBezTo>
                  <a:cubicBezTo>
                    <a:pt x="45732" y="11479"/>
                    <a:pt x="48125" y="12193"/>
                    <a:pt x="50435" y="13110"/>
                  </a:cubicBezTo>
                  <a:lnTo>
                    <a:pt x="51304" y="13467"/>
                  </a:lnTo>
                  <a:lnTo>
                    <a:pt x="51721" y="13658"/>
                  </a:lnTo>
                  <a:lnTo>
                    <a:pt x="51935" y="13753"/>
                  </a:lnTo>
                  <a:lnTo>
                    <a:pt x="52042" y="13801"/>
                  </a:lnTo>
                  <a:lnTo>
                    <a:pt x="52090" y="13825"/>
                  </a:lnTo>
                  <a:cubicBezTo>
                    <a:pt x="52411" y="13968"/>
                    <a:pt x="52781" y="14134"/>
                    <a:pt x="53054" y="14265"/>
                  </a:cubicBezTo>
                  <a:lnTo>
                    <a:pt x="53840" y="14658"/>
                  </a:lnTo>
                  <a:cubicBezTo>
                    <a:pt x="54959" y="15230"/>
                    <a:pt x="56055" y="15849"/>
                    <a:pt x="57138" y="16504"/>
                  </a:cubicBezTo>
                  <a:cubicBezTo>
                    <a:pt x="59317" y="17813"/>
                    <a:pt x="61436" y="19313"/>
                    <a:pt x="63532" y="20933"/>
                  </a:cubicBezTo>
                  <a:lnTo>
                    <a:pt x="63544" y="20933"/>
                  </a:lnTo>
                  <a:lnTo>
                    <a:pt x="63556" y="20945"/>
                  </a:lnTo>
                  <a:cubicBezTo>
                    <a:pt x="64127" y="21373"/>
                    <a:pt x="64746" y="21707"/>
                    <a:pt x="65413" y="21945"/>
                  </a:cubicBezTo>
                  <a:cubicBezTo>
                    <a:pt x="66145" y="22203"/>
                    <a:pt x="66915" y="22334"/>
                    <a:pt x="67688" y="22334"/>
                  </a:cubicBezTo>
                  <a:cubicBezTo>
                    <a:pt x="69128" y="22334"/>
                    <a:pt x="70579" y="21878"/>
                    <a:pt x="71819" y="20933"/>
                  </a:cubicBezTo>
                  <a:cubicBezTo>
                    <a:pt x="73926" y="19325"/>
                    <a:pt x="76045" y="17825"/>
                    <a:pt x="78212" y="16515"/>
                  </a:cubicBezTo>
                  <a:cubicBezTo>
                    <a:pt x="79308" y="15861"/>
                    <a:pt x="80403" y="15241"/>
                    <a:pt x="81522" y="14682"/>
                  </a:cubicBezTo>
                  <a:cubicBezTo>
                    <a:pt x="82082" y="14396"/>
                    <a:pt x="82641" y="14134"/>
                    <a:pt x="83213" y="13872"/>
                  </a:cubicBezTo>
                  <a:lnTo>
                    <a:pt x="83237" y="13860"/>
                  </a:lnTo>
                  <a:lnTo>
                    <a:pt x="83249" y="13848"/>
                  </a:lnTo>
                  <a:lnTo>
                    <a:pt x="83261" y="13848"/>
                  </a:lnTo>
                  <a:cubicBezTo>
                    <a:pt x="83261" y="13844"/>
                    <a:pt x="83259" y="13843"/>
                    <a:pt x="83257" y="13843"/>
                  </a:cubicBezTo>
                  <a:cubicBezTo>
                    <a:pt x="83253" y="13843"/>
                    <a:pt x="83245" y="13848"/>
                    <a:pt x="83237" y="13848"/>
                  </a:cubicBezTo>
                  <a:lnTo>
                    <a:pt x="83261" y="13837"/>
                  </a:lnTo>
                  <a:lnTo>
                    <a:pt x="83392" y="13789"/>
                  </a:lnTo>
                  <a:lnTo>
                    <a:pt x="83630" y="13682"/>
                  </a:lnTo>
                  <a:lnTo>
                    <a:pt x="84130" y="13467"/>
                  </a:lnTo>
                  <a:lnTo>
                    <a:pt x="84927" y="13134"/>
                  </a:lnTo>
                  <a:cubicBezTo>
                    <a:pt x="87225" y="12217"/>
                    <a:pt x="89630" y="11503"/>
                    <a:pt x="92059" y="11062"/>
                  </a:cubicBezTo>
                  <a:cubicBezTo>
                    <a:pt x="93274" y="10836"/>
                    <a:pt x="94488" y="10681"/>
                    <a:pt x="95715" y="10598"/>
                  </a:cubicBezTo>
                  <a:lnTo>
                    <a:pt x="96631" y="10550"/>
                  </a:lnTo>
                  <a:lnTo>
                    <a:pt x="97072" y="10550"/>
                  </a:lnTo>
                  <a:lnTo>
                    <a:pt x="97608" y="10539"/>
                  </a:lnTo>
                  <a:lnTo>
                    <a:pt x="98512" y="10550"/>
                  </a:lnTo>
                  <a:cubicBezTo>
                    <a:pt x="98786" y="10550"/>
                    <a:pt x="99132" y="10574"/>
                    <a:pt x="99441" y="10586"/>
                  </a:cubicBezTo>
                  <a:cubicBezTo>
                    <a:pt x="101989" y="10729"/>
                    <a:pt x="104644" y="11158"/>
                    <a:pt x="107406" y="11682"/>
                  </a:cubicBezTo>
                  <a:lnTo>
                    <a:pt x="111621" y="12527"/>
                  </a:lnTo>
                  <a:cubicBezTo>
                    <a:pt x="113050" y="12813"/>
                    <a:pt x="114526" y="13086"/>
                    <a:pt x="115991" y="13325"/>
                  </a:cubicBezTo>
                  <a:cubicBezTo>
                    <a:pt x="117515" y="13563"/>
                    <a:pt x="118991" y="13753"/>
                    <a:pt x="120527" y="13872"/>
                  </a:cubicBezTo>
                  <a:cubicBezTo>
                    <a:pt x="121685" y="13963"/>
                    <a:pt x="122856" y="14020"/>
                    <a:pt x="124036" y="14020"/>
                  </a:cubicBezTo>
                  <a:cubicBezTo>
                    <a:pt x="124398" y="14020"/>
                    <a:pt x="124760" y="14014"/>
                    <a:pt x="125123" y="14003"/>
                  </a:cubicBezTo>
                  <a:cubicBezTo>
                    <a:pt x="128207" y="13920"/>
                    <a:pt x="131350" y="13444"/>
                    <a:pt x="134279" y="12289"/>
                  </a:cubicBezTo>
                  <a:cubicBezTo>
                    <a:pt x="135088" y="11979"/>
                    <a:pt x="135577" y="11122"/>
                    <a:pt x="135398" y="10241"/>
                  </a:cubicBezTo>
                  <a:cubicBezTo>
                    <a:pt x="135230" y="9371"/>
                    <a:pt x="134463" y="8778"/>
                    <a:pt x="133616" y="8778"/>
                  </a:cubicBezTo>
                  <a:cubicBezTo>
                    <a:pt x="133501" y="8778"/>
                    <a:pt x="133384" y="8789"/>
                    <a:pt x="133267" y="8812"/>
                  </a:cubicBezTo>
                  <a:lnTo>
                    <a:pt x="133219" y="8824"/>
                  </a:lnTo>
                  <a:cubicBezTo>
                    <a:pt x="131945" y="9080"/>
                    <a:pt x="130644" y="9193"/>
                    <a:pt x="129335" y="9193"/>
                  </a:cubicBezTo>
                  <a:cubicBezTo>
                    <a:pt x="128025" y="9193"/>
                    <a:pt x="126706" y="9080"/>
                    <a:pt x="125397" y="8884"/>
                  </a:cubicBezTo>
                  <a:cubicBezTo>
                    <a:pt x="124075" y="8693"/>
                    <a:pt x="122766" y="8419"/>
                    <a:pt x="121468" y="8074"/>
                  </a:cubicBezTo>
                  <a:cubicBezTo>
                    <a:pt x="120170" y="7741"/>
                    <a:pt x="118848" y="7336"/>
                    <a:pt x="117586" y="6907"/>
                  </a:cubicBezTo>
                  <a:cubicBezTo>
                    <a:pt x="116277" y="6455"/>
                    <a:pt x="114991" y="5967"/>
                    <a:pt x="113669" y="5455"/>
                  </a:cubicBezTo>
                  <a:lnTo>
                    <a:pt x="109645" y="3895"/>
                  </a:lnTo>
                  <a:cubicBezTo>
                    <a:pt x="106906" y="2847"/>
                    <a:pt x="104013" y="1835"/>
                    <a:pt x="100894" y="1097"/>
                  </a:cubicBezTo>
                  <a:cubicBezTo>
                    <a:pt x="100501" y="1014"/>
                    <a:pt x="100144" y="918"/>
                    <a:pt x="99703" y="835"/>
                  </a:cubicBezTo>
                  <a:lnTo>
                    <a:pt x="98465" y="609"/>
                  </a:lnTo>
                  <a:lnTo>
                    <a:pt x="97941" y="513"/>
                  </a:lnTo>
                  <a:lnTo>
                    <a:pt x="97679" y="466"/>
                  </a:lnTo>
                  <a:lnTo>
                    <a:pt x="97536" y="442"/>
                  </a:lnTo>
                  <a:lnTo>
                    <a:pt x="97477" y="430"/>
                  </a:lnTo>
                  <a:lnTo>
                    <a:pt x="97358" y="418"/>
                  </a:lnTo>
                  <a:lnTo>
                    <a:pt x="97322" y="418"/>
                  </a:lnTo>
                  <a:lnTo>
                    <a:pt x="96084" y="252"/>
                  </a:lnTo>
                  <a:cubicBezTo>
                    <a:pt x="94554" y="84"/>
                    <a:pt x="93015" y="0"/>
                    <a:pt x="91474" y="0"/>
                  </a:cubicBezTo>
                  <a:close/>
                </a:path>
              </a:pathLst>
            </a:custGeom>
            <a:solidFill>
              <a:srgbClr val="FFAB40">
                <a:alpha val="100000"/>
              </a:srgbClr>
            </a:solidFill>
            <a:ln w="9525">
              <a:noFill/>
            </a:ln>
          </p:spPr>
          <p:txBody>
            <a:bodyPr/>
            <a:p>
              <a:endParaRPr lang="en-US"/>
            </a:p>
          </p:txBody>
        </p:sp>
        <p:sp>
          <p:nvSpPr>
            <p:cNvPr id="6188" name="Google Shape;617;p31"/>
            <p:cNvSpPr/>
            <p:nvPr/>
          </p:nvSpPr>
          <p:spPr>
            <a:xfrm>
              <a:off x="2298775" y="1691800"/>
              <a:ext cx="1634775" cy="35890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65391" h="14356">
                  <a:moveTo>
                    <a:pt x="38975" y="1"/>
                  </a:moveTo>
                  <a:cubicBezTo>
                    <a:pt x="30338" y="1"/>
                    <a:pt x="21262" y="2926"/>
                    <a:pt x="14467" y="4676"/>
                  </a:cubicBezTo>
                  <a:cubicBezTo>
                    <a:pt x="12683" y="5137"/>
                    <a:pt x="10969" y="5324"/>
                    <a:pt x="9361" y="5324"/>
                  </a:cubicBezTo>
                  <a:cubicBezTo>
                    <a:pt x="5443" y="5324"/>
                    <a:pt x="2154" y="4211"/>
                    <a:pt x="1" y="3223"/>
                  </a:cubicBezTo>
                  <a:cubicBezTo>
                    <a:pt x="84" y="3842"/>
                    <a:pt x="501" y="4402"/>
                    <a:pt x="1132" y="4640"/>
                  </a:cubicBezTo>
                  <a:lnTo>
                    <a:pt x="2144" y="5009"/>
                  </a:lnTo>
                  <a:cubicBezTo>
                    <a:pt x="2501" y="5128"/>
                    <a:pt x="2906" y="5247"/>
                    <a:pt x="3299" y="5355"/>
                  </a:cubicBezTo>
                  <a:cubicBezTo>
                    <a:pt x="4073" y="5557"/>
                    <a:pt x="4823" y="5736"/>
                    <a:pt x="5585" y="5878"/>
                  </a:cubicBezTo>
                  <a:cubicBezTo>
                    <a:pt x="7121" y="6152"/>
                    <a:pt x="8669" y="6295"/>
                    <a:pt x="10205" y="6331"/>
                  </a:cubicBezTo>
                  <a:cubicBezTo>
                    <a:pt x="10604" y="6343"/>
                    <a:pt x="11002" y="6349"/>
                    <a:pt x="11400" y="6349"/>
                  </a:cubicBezTo>
                  <a:cubicBezTo>
                    <a:pt x="14076" y="6349"/>
                    <a:pt x="16722" y="6080"/>
                    <a:pt x="19313" y="5676"/>
                  </a:cubicBezTo>
                  <a:cubicBezTo>
                    <a:pt x="20063" y="5557"/>
                    <a:pt x="20801" y="5426"/>
                    <a:pt x="21527" y="5295"/>
                  </a:cubicBezTo>
                  <a:lnTo>
                    <a:pt x="23694" y="4878"/>
                  </a:lnTo>
                  <a:lnTo>
                    <a:pt x="27909" y="4045"/>
                  </a:lnTo>
                  <a:cubicBezTo>
                    <a:pt x="30671" y="3521"/>
                    <a:pt x="33338" y="3092"/>
                    <a:pt x="35886" y="2961"/>
                  </a:cubicBezTo>
                  <a:cubicBezTo>
                    <a:pt x="36517" y="2926"/>
                    <a:pt x="37148" y="2914"/>
                    <a:pt x="37780" y="2914"/>
                  </a:cubicBezTo>
                  <a:lnTo>
                    <a:pt x="38232" y="2914"/>
                  </a:lnTo>
                  <a:lnTo>
                    <a:pt x="38470" y="2926"/>
                  </a:lnTo>
                  <a:lnTo>
                    <a:pt x="38637" y="2926"/>
                  </a:lnTo>
                  <a:cubicBezTo>
                    <a:pt x="38982" y="2938"/>
                    <a:pt x="39375" y="2950"/>
                    <a:pt x="39685" y="2973"/>
                  </a:cubicBezTo>
                  <a:lnTo>
                    <a:pt x="40542" y="3045"/>
                  </a:lnTo>
                  <a:cubicBezTo>
                    <a:pt x="40839" y="3092"/>
                    <a:pt x="41149" y="3104"/>
                    <a:pt x="41459" y="3152"/>
                  </a:cubicBezTo>
                  <a:cubicBezTo>
                    <a:pt x="42066" y="3235"/>
                    <a:pt x="42673" y="3319"/>
                    <a:pt x="43280" y="3438"/>
                  </a:cubicBezTo>
                  <a:cubicBezTo>
                    <a:pt x="45709" y="3890"/>
                    <a:pt x="48102" y="4604"/>
                    <a:pt x="50412" y="5521"/>
                  </a:cubicBezTo>
                  <a:lnTo>
                    <a:pt x="51281" y="5878"/>
                  </a:lnTo>
                  <a:lnTo>
                    <a:pt x="51698" y="6069"/>
                  </a:lnTo>
                  <a:lnTo>
                    <a:pt x="51912" y="6164"/>
                  </a:lnTo>
                  <a:lnTo>
                    <a:pt x="52019" y="6212"/>
                  </a:lnTo>
                  <a:lnTo>
                    <a:pt x="52067" y="6236"/>
                  </a:lnTo>
                  <a:lnTo>
                    <a:pt x="52079" y="6236"/>
                  </a:lnTo>
                  <a:cubicBezTo>
                    <a:pt x="52388" y="6379"/>
                    <a:pt x="52758" y="6545"/>
                    <a:pt x="53031" y="6676"/>
                  </a:cubicBezTo>
                  <a:lnTo>
                    <a:pt x="53817" y="7069"/>
                  </a:lnTo>
                  <a:cubicBezTo>
                    <a:pt x="54936" y="7641"/>
                    <a:pt x="56032" y="8260"/>
                    <a:pt x="57115" y="8915"/>
                  </a:cubicBezTo>
                  <a:cubicBezTo>
                    <a:pt x="59294" y="10224"/>
                    <a:pt x="61413" y="11724"/>
                    <a:pt x="63509" y="13344"/>
                  </a:cubicBezTo>
                  <a:lnTo>
                    <a:pt x="63521" y="13344"/>
                  </a:lnTo>
                  <a:lnTo>
                    <a:pt x="63533" y="13356"/>
                  </a:lnTo>
                  <a:cubicBezTo>
                    <a:pt x="64104" y="13784"/>
                    <a:pt x="64723" y="14118"/>
                    <a:pt x="65390" y="14356"/>
                  </a:cubicBezTo>
                  <a:lnTo>
                    <a:pt x="65390" y="11189"/>
                  </a:lnTo>
                  <a:cubicBezTo>
                    <a:pt x="65390" y="11189"/>
                    <a:pt x="60199" y="6069"/>
                    <a:pt x="49162" y="1747"/>
                  </a:cubicBezTo>
                  <a:cubicBezTo>
                    <a:pt x="45963" y="490"/>
                    <a:pt x="42506" y="1"/>
                    <a:pt x="38975" y="1"/>
                  </a:cubicBezTo>
                  <a:close/>
                </a:path>
              </a:pathLst>
            </a:custGeom>
            <a:solidFill>
              <a:srgbClr val="F37876">
                <a:alpha val="100000"/>
              </a:srgbClr>
            </a:solidFill>
            <a:ln w="9525">
              <a:noFill/>
            </a:ln>
          </p:spPr>
          <p:txBody>
            <a:bodyPr/>
            <a:p>
              <a:endParaRPr lang="en-US"/>
            </a:p>
          </p:txBody>
        </p:sp>
        <p:sp>
          <p:nvSpPr>
            <p:cNvPr id="6189" name="Google Shape;618;p31"/>
            <p:cNvSpPr/>
            <p:nvPr/>
          </p:nvSpPr>
          <p:spPr>
            <a:xfrm>
              <a:off x="4048125" y="1691800"/>
              <a:ext cx="1634450" cy="358900"/>
            </a:xfrm>
            <a:custGeom>
              <a:avLst/>
              <a:gdLst/>
              <a:ahLst/>
              <a:cxnLst>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65378" h="14356">
                  <a:moveTo>
                    <a:pt x="26405" y="1"/>
                  </a:moveTo>
                  <a:cubicBezTo>
                    <a:pt x="22873" y="1"/>
                    <a:pt x="19415" y="490"/>
                    <a:pt x="16216" y="1747"/>
                  </a:cubicBezTo>
                  <a:cubicBezTo>
                    <a:pt x="5191" y="6069"/>
                    <a:pt x="0" y="11189"/>
                    <a:pt x="0" y="11189"/>
                  </a:cubicBezTo>
                  <a:lnTo>
                    <a:pt x="0" y="14356"/>
                  </a:lnTo>
                  <a:cubicBezTo>
                    <a:pt x="655" y="14118"/>
                    <a:pt x="1286" y="13784"/>
                    <a:pt x="1857" y="13356"/>
                  </a:cubicBezTo>
                  <a:lnTo>
                    <a:pt x="1869" y="13344"/>
                  </a:lnTo>
                  <a:cubicBezTo>
                    <a:pt x="3977" y="11724"/>
                    <a:pt x="6096" y="10224"/>
                    <a:pt x="8263" y="8915"/>
                  </a:cubicBezTo>
                  <a:cubicBezTo>
                    <a:pt x="9346" y="8260"/>
                    <a:pt x="10454" y="7641"/>
                    <a:pt x="11573" y="7069"/>
                  </a:cubicBezTo>
                  <a:lnTo>
                    <a:pt x="12359" y="6676"/>
                  </a:lnTo>
                  <a:cubicBezTo>
                    <a:pt x="12633" y="6545"/>
                    <a:pt x="13002" y="6379"/>
                    <a:pt x="13311" y="6236"/>
                  </a:cubicBezTo>
                  <a:lnTo>
                    <a:pt x="13323" y="6236"/>
                  </a:lnTo>
                  <a:lnTo>
                    <a:pt x="13371" y="6212"/>
                  </a:lnTo>
                  <a:lnTo>
                    <a:pt x="13478" y="6164"/>
                  </a:lnTo>
                  <a:lnTo>
                    <a:pt x="13680" y="6069"/>
                  </a:lnTo>
                  <a:lnTo>
                    <a:pt x="14109" y="5878"/>
                  </a:lnTo>
                  <a:lnTo>
                    <a:pt x="14978" y="5521"/>
                  </a:lnTo>
                  <a:cubicBezTo>
                    <a:pt x="17276" y="4604"/>
                    <a:pt x="19681" y="3890"/>
                    <a:pt x="22110" y="3438"/>
                  </a:cubicBezTo>
                  <a:cubicBezTo>
                    <a:pt x="22717" y="3319"/>
                    <a:pt x="23324" y="3235"/>
                    <a:pt x="23932" y="3152"/>
                  </a:cubicBezTo>
                  <a:cubicBezTo>
                    <a:pt x="24241" y="3104"/>
                    <a:pt x="24551" y="3092"/>
                    <a:pt x="24848" y="3045"/>
                  </a:cubicBezTo>
                  <a:lnTo>
                    <a:pt x="25694" y="2973"/>
                  </a:lnTo>
                  <a:cubicBezTo>
                    <a:pt x="26015" y="2950"/>
                    <a:pt x="26408" y="2938"/>
                    <a:pt x="26753" y="2926"/>
                  </a:cubicBezTo>
                  <a:lnTo>
                    <a:pt x="26920" y="2926"/>
                  </a:lnTo>
                  <a:lnTo>
                    <a:pt x="27146" y="2914"/>
                  </a:lnTo>
                  <a:lnTo>
                    <a:pt x="27611" y="2914"/>
                  </a:lnTo>
                  <a:cubicBezTo>
                    <a:pt x="28230" y="2914"/>
                    <a:pt x="28861" y="2926"/>
                    <a:pt x="29504" y="2961"/>
                  </a:cubicBezTo>
                  <a:cubicBezTo>
                    <a:pt x="32052" y="3092"/>
                    <a:pt x="34719" y="3521"/>
                    <a:pt x="37481" y="4045"/>
                  </a:cubicBezTo>
                  <a:lnTo>
                    <a:pt x="41696" y="4878"/>
                  </a:lnTo>
                  <a:lnTo>
                    <a:pt x="43863" y="5295"/>
                  </a:lnTo>
                  <a:cubicBezTo>
                    <a:pt x="44589" y="5426"/>
                    <a:pt x="45327" y="5557"/>
                    <a:pt x="46077" y="5676"/>
                  </a:cubicBezTo>
                  <a:cubicBezTo>
                    <a:pt x="48668" y="6080"/>
                    <a:pt x="51314" y="6349"/>
                    <a:pt x="53982" y="6349"/>
                  </a:cubicBezTo>
                  <a:cubicBezTo>
                    <a:pt x="54379" y="6349"/>
                    <a:pt x="54776" y="6343"/>
                    <a:pt x="55174" y="6331"/>
                  </a:cubicBezTo>
                  <a:cubicBezTo>
                    <a:pt x="56721" y="6295"/>
                    <a:pt x="58269" y="6152"/>
                    <a:pt x="59805" y="5878"/>
                  </a:cubicBezTo>
                  <a:cubicBezTo>
                    <a:pt x="60567" y="5736"/>
                    <a:pt x="61317" y="5557"/>
                    <a:pt x="62091" y="5355"/>
                  </a:cubicBezTo>
                  <a:cubicBezTo>
                    <a:pt x="62484" y="5247"/>
                    <a:pt x="62889" y="5128"/>
                    <a:pt x="63246" y="5009"/>
                  </a:cubicBezTo>
                  <a:lnTo>
                    <a:pt x="64258" y="4640"/>
                  </a:lnTo>
                  <a:cubicBezTo>
                    <a:pt x="64889" y="4402"/>
                    <a:pt x="65306" y="3842"/>
                    <a:pt x="65377" y="3223"/>
                  </a:cubicBezTo>
                  <a:cubicBezTo>
                    <a:pt x="63233" y="4211"/>
                    <a:pt x="59946" y="5324"/>
                    <a:pt x="56029" y="5324"/>
                  </a:cubicBezTo>
                  <a:cubicBezTo>
                    <a:pt x="54421" y="5324"/>
                    <a:pt x="52707" y="5137"/>
                    <a:pt x="50923" y="4676"/>
                  </a:cubicBezTo>
                  <a:cubicBezTo>
                    <a:pt x="44128" y="2926"/>
                    <a:pt x="35047" y="1"/>
                    <a:pt x="26405" y="1"/>
                  </a:cubicBezTo>
                  <a:close/>
                </a:path>
              </a:pathLst>
            </a:custGeom>
            <a:solidFill>
              <a:srgbClr val="F37876">
                <a:alpha val="100000"/>
              </a:srgbClr>
            </a:solidFill>
            <a:ln w="9525">
              <a:noFill/>
            </a:ln>
          </p:spPr>
          <p:txBody>
            <a:bodyPr/>
            <a:p>
              <a:endParaRPr lang="en-US"/>
            </a:p>
          </p:txBody>
        </p:sp>
        <p:sp>
          <p:nvSpPr>
            <p:cNvPr id="6190" name="Google Shape;619;p31"/>
            <p:cNvSpPr/>
            <p:nvPr/>
          </p:nvSpPr>
          <p:spPr>
            <a:xfrm>
              <a:off x="3229550" y="4287275"/>
              <a:ext cx="1521350" cy="161350"/>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pathLst>
                <a:path w="60854" h="6454">
                  <a:moveTo>
                    <a:pt x="2632" y="0"/>
                  </a:moveTo>
                  <a:cubicBezTo>
                    <a:pt x="1180" y="0"/>
                    <a:pt x="1" y="1179"/>
                    <a:pt x="1" y="2631"/>
                  </a:cubicBezTo>
                  <a:lnTo>
                    <a:pt x="1" y="3822"/>
                  </a:lnTo>
                  <a:cubicBezTo>
                    <a:pt x="1" y="5263"/>
                    <a:pt x="1180" y="6453"/>
                    <a:pt x="2632" y="6453"/>
                  </a:cubicBezTo>
                  <a:lnTo>
                    <a:pt x="58222" y="6453"/>
                  </a:lnTo>
                  <a:cubicBezTo>
                    <a:pt x="59663" y="6453"/>
                    <a:pt x="60854" y="5263"/>
                    <a:pt x="60854" y="3822"/>
                  </a:cubicBezTo>
                  <a:lnTo>
                    <a:pt x="60854" y="2631"/>
                  </a:lnTo>
                  <a:cubicBezTo>
                    <a:pt x="60854" y="1214"/>
                    <a:pt x="59711" y="48"/>
                    <a:pt x="58306" y="12"/>
                  </a:cubicBezTo>
                  <a:cubicBezTo>
                    <a:pt x="58282" y="0"/>
                    <a:pt x="58246" y="0"/>
                    <a:pt x="58222" y="0"/>
                  </a:cubicBezTo>
                  <a:lnTo>
                    <a:pt x="2632" y="0"/>
                  </a:lnTo>
                  <a:close/>
                </a:path>
              </a:pathLst>
            </a:custGeom>
            <a:solidFill>
              <a:srgbClr val="FFAB40">
                <a:alpha val="100000"/>
              </a:srgbClr>
            </a:solidFill>
            <a:ln w="9525">
              <a:noFill/>
            </a:ln>
          </p:spPr>
          <p:txBody>
            <a:bodyPr/>
            <a:p>
              <a:endParaRPr lang="en-US"/>
            </a:p>
          </p:txBody>
        </p:sp>
        <p:sp>
          <p:nvSpPr>
            <p:cNvPr id="6191" name="Google Shape;620;p31"/>
            <p:cNvSpPr/>
            <p:nvPr/>
          </p:nvSpPr>
          <p:spPr>
            <a:xfrm>
              <a:off x="2982200" y="4448600"/>
              <a:ext cx="2016050" cy="161050"/>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pathLst>
                <a:path w="80642" h="6442">
                  <a:moveTo>
                    <a:pt x="2632" y="0"/>
                  </a:moveTo>
                  <a:cubicBezTo>
                    <a:pt x="1179" y="0"/>
                    <a:pt x="1" y="1179"/>
                    <a:pt x="1" y="2620"/>
                  </a:cubicBezTo>
                  <a:lnTo>
                    <a:pt x="1" y="3822"/>
                  </a:lnTo>
                  <a:cubicBezTo>
                    <a:pt x="1" y="5263"/>
                    <a:pt x="1179" y="6441"/>
                    <a:pt x="2632" y="6441"/>
                  </a:cubicBezTo>
                  <a:lnTo>
                    <a:pt x="78010" y="6441"/>
                  </a:lnTo>
                  <a:cubicBezTo>
                    <a:pt x="79463" y="6441"/>
                    <a:pt x="80642" y="5263"/>
                    <a:pt x="80642" y="3822"/>
                  </a:cubicBezTo>
                  <a:lnTo>
                    <a:pt x="80642" y="2620"/>
                  </a:lnTo>
                  <a:cubicBezTo>
                    <a:pt x="80642" y="1179"/>
                    <a:pt x="79463" y="0"/>
                    <a:pt x="78010" y="0"/>
                  </a:cubicBezTo>
                  <a:lnTo>
                    <a:pt x="2632" y="0"/>
                  </a:lnTo>
                  <a:close/>
                </a:path>
              </a:pathLst>
            </a:custGeom>
            <a:solidFill>
              <a:srgbClr val="252D48">
                <a:alpha val="100000"/>
              </a:srgbClr>
            </a:solidFill>
            <a:ln w="9525">
              <a:noFill/>
            </a:ln>
          </p:spPr>
          <p:txBody>
            <a:bodyPr/>
            <a:p>
              <a:endParaRPr lang="en-US"/>
            </a:p>
          </p:txBody>
        </p:sp>
        <p:sp>
          <p:nvSpPr>
            <p:cNvPr id="6192" name="Google Shape;621;p31"/>
            <p:cNvSpPr/>
            <p:nvPr/>
          </p:nvSpPr>
          <p:spPr>
            <a:xfrm>
              <a:off x="3612650" y="2929050"/>
              <a:ext cx="734025" cy="1358250"/>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29361" h="54330">
                  <a:moveTo>
                    <a:pt x="9299" y="1"/>
                  </a:moveTo>
                  <a:cubicBezTo>
                    <a:pt x="9299" y="1"/>
                    <a:pt x="0" y="43518"/>
                    <a:pt x="9299" y="54329"/>
                  </a:cubicBezTo>
                  <a:lnTo>
                    <a:pt x="20908" y="54329"/>
                  </a:lnTo>
                  <a:cubicBezTo>
                    <a:pt x="21336" y="53829"/>
                    <a:pt x="21729" y="53269"/>
                    <a:pt x="22074" y="52626"/>
                  </a:cubicBezTo>
                  <a:cubicBezTo>
                    <a:pt x="29361" y="39601"/>
                    <a:pt x="20908" y="1"/>
                    <a:pt x="20908" y="1"/>
                  </a:cubicBezTo>
                  <a:lnTo>
                    <a:pt x="9299" y="1"/>
                  </a:lnTo>
                  <a:close/>
                </a:path>
              </a:pathLst>
            </a:custGeom>
            <a:solidFill>
              <a:srgbClr val="FFAB40">
                <a:alpha val="100000"/>
              </a:srgbClr>
            </a:solidFill>
            <a:ln w="9525">
              <a:noFill/>
            </a:ln>
          </p:spPr>
          <p:txBody>
            <a:bodyPr/>
            <a:p>
              <a:endParaRPr lang="en-US"/>
            </a:p>
          </p:txBody>
        </p:sp>
        <p:sp>
          <p:nvSpPr>
            <p:cNvPr id="6193" name="Google Shape;622;p31"/>
            <p:cNvSpPr/>
            <p:nvPr/>
          </p:nvSpPr>
          <p:spPr>
            <a:xfrm>
              <a:off x="4095150" y="2929050"/>
              <a:ext cx="251525" cy="1315675"/>
            </a:xfrm>
            <a:custGeom>
              <a:avLst/>
              <a:gdLst/>
              <a:ahLst/>
              <a:cxnLst>
                <a:cxn ang="0">
                  <a:pos x="0" y="2147483646"/>
                </a:cxn>
                <a:cxn ang="0">
                  <a:pos x="2147483646" y="2147483646"/>
                </a:cxn>
                <a:cxn ang="0">
                  <a:pos x="2147483646" y="2147483646"/>
                </a:cxn>
                <a:cxn ang="0">
                  <a:pos x="2147483646" y="2147483646"/>
                </a:cxn>
                <a:cxn ang="0">
                  <a:pos x="0" y="2147483646"/>
                </a:cxn>
              </a:cxnLst>
              <a:pathLst>
                <a:path w="10061" h="52627">
                  <a:moveTo>
                    <a:pt x="0" y="1"/>
                  </a:moveTo>
                  <a:cubicBezTo>
                    <a:pt x="6644" y="33136"/>
                    <a:pt x="2441" y="52567"/>
                    <a:pt x="2441" y="52567"/>
                  </a:cubicBezTo>
                  <a:lnTo>
                    <a:pt x="2774" y="52626"/>
                  </a:lnTo>
                  <a:cubicBezTo>
                    <a:pt x="10061" y="39601"/>
                    <a:pt x="1608" y="1"/>
                    <a:pt x="1608" y="1"/>
                  </a:cubicBezTo>
                  <a:lnTo>
                    <a:pt x="0" y="1"/>
                  </a:lnTo>
                  <a:close/>
                </a:path>
              </a:pathLst>
            </a:custGeom>
            <a:solidFill>
              <a:srgbClr val="F37876">
                <a:alpha val="100000"/>
              </a:srgbClr>
            </a:solidFill>
            <a:ln w="9525">
              <a:noFill/>
            </a:ln>
          </p:spPr>
          <p:txBody>
            <a:bodyPr/>
            <a:p>
              <a:endParaRPr lang="en-US"/>
            </a:p>
          </p:txBody>
        </p:sp>
        <p:sp>
          <p:nvSpPr>
            <p:cNvPr id="6194" name="Google Shape;623;p31"/>
            <p:cNvSpPr/>
            <p:nvPr/>
          </p:nvSpPr>
          <p:spPr>
            <a:xfrm>
              <a:off x="3861475" y="1824450"/>
              <a:ext cx="257500" cy="11046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0300" h="44185">
                  <a:moveTo>
                    <a:pt x="5144" y="1"/>
                  </a:moveTo>
                  <a:cubicBezTo>
                    <a:pt x="2311" y="1"/>
                    <a:pt x="1" y="9883"/>
                    <a:pt x="1" y="22087"/>
                  </a:cubicBezTo>
                  <a:cubicBezTo>
                    <a:pt x="1" y="34291"/>
                    <a:pt x="2311" y="44185"/>
                    <a:pt x="5144" y="44185"/>
                  </a:cubicBezTo>
                  <a:cubicBezTo>
                    <a:pt x="6002" y="44185"/>
                    <a:pt x="6811" y="43292"/>
                    <a:pt x="7514" y="41720"/>
                  </a:cubicBezTo>
                  <a:cubicBezTo>
                    <a:pt x="9169" y="38041"/>
                    <a:pt x="10300" y="30624"/>
                    <a:pt x="10300" y="22087"/>
                  </a:cubicBezTo>
                  <a:cubicBezTo>
                    <a:pt x="10300" y="15574"/>
                    <a:pt x="9645" y="9716"/>
                    <a:pt x="8597" y="5668"/>
                  </a:cubicBezTo>
                  <a:cubicBezTo>
                    <a:pt x="7680" y="2144"/>
                    <a:pt x="6478" y="1"/>
                    <a:pt x="5144" y="1"/>
                  </a:cubicBezTo>
                  <a:close/>
                </a:path>
              </a:pathLst>
            </a:custGeom>
            <a:solidFill>
              <a:srgbClr val="FFAB40">
                <a:alpha val="100000"/>
              </a:srgbClr>
            </a:solidFill>
            <a:ln w="9525">
              <a:noFill/>
            </a:ln>
          </p:spPr>
          <p:txBody>
            <a:bodyPr/>
            <a:p>
              <a:endParaRPr lang="en-US"/>
            </a:p>
          </p:txBody>
        </p:sp>
        <p:sp>
          <p:nvSpPr>
            <p:cNvPr id="6195" name="Google Shape;624;p31"/>
            <p:cNvSpPr/>
            <p:nvPr/>
          </p:nvSpPr>
          <p:spPr>
            <a:xfrm>
              <a:off x="3990075" y="1966150"/>
              <a:ext cx="167300" cy="962925"/>
            </a:xfrm>
            <a:custGeom>
              <a:avLst/>
              <a:gdLst/>
              <a:ahLst/>
              <a:cxnLst>
                <a:cxn ang="0">
                  <a:pos x="2147483646" y="0"/>
                </a:cxn>
                <a:cxn ang="0">
                  <a:pos x="2147483646" y="2147483646"/>
                </a:cxn>
                <a:cxn ang="0">
                  <a:pos x="0" y="2147483646"/>
                </a:cxn>
                <a:cxn ang="0">
                  <a:pos x="2147483646" y="2147483646"/>
                </a:cxn>
                <a:cxn ang="0">
                  <a:pos x="2147483646" y="2147483646"/>
                </a:cxn>
                <a:cxn ang="0">
                  <a:pos x="2147483646" y="0"/>
                </a:cxn>
              </a:cxnLst>
              <a:pathLst>
                <a:path w="6692" h="38517">
                  <a:moveTo>
                    <a:pt x="3453" y="0"/>
                  </a:moveTo>
                  <a:cubicBezTo>
                    <a:pt x="3024" y="72"/>
                    <a:pt x="2643" y="274"/>
                    <a:pt x="2322" y="655"/>
                  </a:cubicBezTo>
                  <a:cubicBezTo>
                    <a:pt x="2322" y="655"/>
                    <a:pt x="6692" y="21527"/>
                    <a:pt x="0" y="38517"/>
                  </a:cubicBezTo>
                  <a:lnTo>
                    <a:pt x="2370" y="36052"/>
                  </a:lnTo>
                  <a:cubicBezTo>
                    <a:pt x="4025" y="32373"/>
                    <a:pt x="5156" y="24956"/>
                    <a:pt x="5156" y="16419"/>
                  </a:cubicBezTo>
                  <a:cubicBezTo>
                    <a:pt x="5156" y="9906"/>
                    <a:pt x="4501" y="4048"/>
                    <a:pt x="3453" y="0"/>
                  </a:cubicBezTo>
                  <a:close/>
                </a:path>
              </a:pathLst>
            </a:custGeom>
            <a:solidFill>
              <a:srgbClr val="F37876">
                <a:alpha val="100000"/>
              </a:srgbClr>
            </a:solidFill>
            <a:ln w="9525">
              <a:noFill/>
            </a:ln>
          </p:spPr>
          <p:txBody>
            <a:bodyPr/>
            <a:p>
              <a:endParaRPr lang="en-US"/>
            </a:p>
          </p:txBody>
        </p:sp>
        <p:sp>
          <p:nvSpPr>
            <p:cNvPr id="6196" name="Google Shape;625;p31"/>
            <p:cNvSpPr/>
            <p:nvPr/>
          </p:nvSpPr>
          <p:spPr>
            <a:xfrm>
              <a:off x="3527800" y="4126225"/>
              <a:ext cx="924550" cy="1610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6982" h="6443">
                  <a:moveTo>
                    <a:pt x="2632" y="1"/>
                  </a:moveTo>
                  <a:cubicBezTo>
                    <a:pt x="1192" y="1"/>
                    <a:pt x="1" y="1180"/>
                    <a:pt x="1" y="2620"/>
                  </a:cubicBezTo>
                  <a:lnTo>
                    <a:pt x="1" y="3823"/>
                  </a:lnTo>
                  <a:cubicBezTo>
                    <a:pt x="1" y="5263"/>
                    <a:pt x="1192" y="6442"/>
                    <a:pt x="2632" y="6442"/>
                  </a:cubicBezTo>
                  <a:lnTo>
                    <a:pt x="34362" y="6442"/>
                  </a:lnTo>
                  <a:cubicBezTo>
                    <a:pt x="35803" y="6442"/>
                    <a:pt x="36982" y="5263"/>
                    <a:pt x="36982" y="3823"/>
                  </a:cubicBezTo>
                  <a:lnTo>
                    <a:pt x="36982" y="2620"/>
                  </a:lnTo>
                  <a:cubicBezTo>
                    <a:pt x="36982" y="1180"/>
                    <a:pt x="35803" y="1"/>
                    <a:pt x="34362" y="1"/>
                  </a:cubicBezTo>
                  <a:lnTo>
                    <a:pt x="2632" y="1"/>
                  </a:lnTo>
                  <a:close/>
                </a:path>
              </a:pathLst>
            </a:custGeom>
            <a:solidFill>
              <a:srgbClr val="F37876">
                <a:alpha val="100000"/>
              </a:srgbClr>
            </a:solidFill>
            <a:ln w="9525">
              <a:noFill/>
            </a:ln>
          </p:spPr>
          <p:txBody>
            <a:bodyPr/>
            <a:p>
              <a:endParaRPr lang="en-US"/>
            </a:p>
          </p:txBody>
        </p:sp>
        <p:sp>
          <p:nvSpPr>
            <p:cNvPr id="6197" name="Google Shape;626;p31"/>
            <p:cNvSpPr/>
            <p:nvPr/>
          </p:nvSpPr>
          <p:spPr>
            <a:xfrm>
              <a:off x="1855275" y="3360650"/>
              <a:ext cx="1168325" cy="2795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46733" h="11181">
                  <a:moveTo>
                    <a:pt x="989" y="1"/>
                  </a:moveTo>
                  <a:cubicBezTo>
                    <a:pt x="346" y="1"/>
                    <a:pt x="1" y="739"/>
                    <a:pt x="405" y="1239"/>
                  </a:cubicBezTo>
                  <a:cubicBezTo>
                    <a:pt x="5168" y="7216"/>
                    <a:pt x="13669" y="11181"/>
                    <a:pt x="23361" y="11181"/>
                  </a:cubicBezTo>
                  <a:cubicBezTo>
                    <a:pt x="33064" y="11181"/>
                    <a:pt x="41577" y="7204"/>
                    <a:pt x="46340" y="1215"/>
                  </a:cubicBezTo>
                  <a:cubicBezTo>
                    <a:pt x="46733" y="727"/>
                    <a:pt x="46364" y="1"/>
                    <a:pt x="45733" y="1"/>
                  </a:cubicBezTo>
                  <a:lnTo>
                    <a:pt x="989" y="1"/>
                  </a:lnTo>
                  <a:close/>
                </a:path>
              </a:pathLst>
            </a:custGeom>
            <a:solidFill>
              <a:srgbClr val="FFCE69">
                <a:alpha val="100000"/>
              </a:srgbClr>
            </a:solidFill>
            <a:ln w="9525">
              <a:noFill/>
            </a:ln>
          </p:spPr>
          <p:txBody>
            <a:bodyPr/>
            <a:p>
              <a:endParaRPr lang="en-US"/>
            </a:p>
          </p:txBody>
        </p:sp>
        <p:sp>
          <p:nvSpPr>
            <p:cNvPr id="6198" name="Google Shape;627;p31"/>
            <p:cNvSpPr/>
            <p:nvPr/>
          </p:nvSpPr>
          <p:spPr>
            <a:xfrm>
              <a:off x="4941675" y="3360650"/>
              <a:ext cx="1168325" cy="2795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46733" h="11181">
                  <a:moveTo>
                    <a:pt x="989" y="1"/>
                  </a:moveTo>
                  <a:cubicBezTo>
                    <a:pt x="346" y="1"/>
                    <a:pt x="1" y="739"/>
                    <a:pt x="405" y="1239"/>
                  </a:cubicBezTo>
                  <a:cubicBezTo>
                    <a:pt x="3334" y="4906"/>
                    <a:pt x="7668" y="7823"/>
                    <a:pt x="12824" y="9526"/>
                  </a:cubicBezTo>
                  <a:lnTo>
                    <a:pt x="12859" y="9526"/>
                  </a:lnTo>
                  <a:cubicBezTo>
                    <a:pt x="16086" y="10598"/>
                    <a:pt x="19634" y="11181"/>
                    <a:pt x="23361" y="11181"/>
                  </a:cubicBezTo>
                  <a:cubicBezTo>
                    <a:pt x="33064" y="11181"/>
                    <a:pt x="41577" y="7204"/>
                    <a:pt x="46340" y="1215"/>
                  </a:cubicBezTo>
                  <a:cubicBezTo>
                    <a:pt x="46733" y="727"/>
                    <a:pt x="46364" y="1"/>
                    <a:pt x="45732" y="1"/>
                  </a:cubicBezTo>
                  <a:lnTo>
                    <a:pt x="989" y="1"/>
                  </a:lnTo>
                  <a:close/>
                </a:path>
              </a:pathLst>
            </a:custGeom>
            <a:solidFill>
              <a:srgbClr val="FFCE69">
                <a:alpha val="100000"/>
              </a:srgbClr>
            </a:solidFill>
            <a:ln w="9525">
              <a:noFill/>
            </a:ln>
          </p:spPr>
          <p:txBody>
            <a:bodyPr/>
            <a:p>
              <a:endParaRPr lang="en-US"/>
            </a:p>
          </p:txBody>
        </p:sp>
        <p:sp>
          <p:nvSpPr>
            <p:cNvPr id="6199" name="Google Shape;628;p31"/>
            <p:cNvSpPr/>
            <p:nvPr/>
          </p:nvSpPr>
          <p:spPr>
            <a:xfrm>
              <a:off x="3718300" y="1331250"/>
              <a:ext cx="543850" cy="723925"/>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21754" h="28957">
                  <a:moveTo>
                    <a:pt x="10871" y="0"/>
                  </a:moveTo>
                  <a:cubicBezTo>
                    <a:pt x="10871" y="0"/>
                    <a:pt x="1" y="12061"/>
                    <a:pt x="1" y="18074"/>
                  </a:cubicBezTo>
                  <a:cubicBezTo>
                    <a:pt x="1" y="20550"/>
                    <a:pt x="822" y="22836"/>
                    <a:pt x="2227" y="24658"/>
                  </a:cubicBezTo>
                  <a:lnTo>
                    <a:pt x="2239" y="24670"/>
                  </a:lnTo>
                  <a:cubicBezTo>
                    <a:pt x="2977" y="25658"/>
                    <a:pt x="3894" y="26504"/>
                    <a:pt x="4918" y="27182"/>
                  </a:cubicBezTo>
                  <a:cubicBezTo>
                    <a:pt x="6633" y="28301"/>
                    <a:pt x="8681" y="28956"/>
                    <a:pt x="10871" y="28956"/>
                  </a:cubicBezTo>
                  <a:cubicBezTo>
                    <a:pt x="14407" y="28956"/>
                    <a:pt x="17551" y="27266"/>
                    <a:pt x="19527" y="24658"/>
                  </a:cubicBezTo>
                  <a:cubicBezTo>
                    <a:pt x="20920" y="22836"/>
                    <a:pt x="21754" y="20539"/>
                    <a:pt x="21754" y="18074"/>
                  </a:cubicBezTo>
                  <a:cubicBezTo>
                    <a:pt x="21754" y="17812"/>
                    <a:pt x="21730" y="17550"/>
                    <a:pt x="21694" y="17276"/>
                  </a:cubicBezTo>
                  <a:cubicBezTo>
                    <a:pt x="20861" y="11061"/>
                    <a:pt x="10871" y="0"/>
                    <a:pt x="10871" y="0"/>
                  </a:cubicBezTo>
                  <a:close/>
                </a:path>
              </a:pathLst>
            </a:custGeom>
            <a:solidFill>
              <a:srgbClr val="FFCE69">
                <a:alpha val="100000"/>
              </a:srgbClr>
            </a:solidFill>
            <a:ln w="9525">
              <a:noFill/>
            </a:ln>
          </p:spPr>
          <p:txBody>
            <a:bodyPr/>
            <a:p>
              <a:endParaRPr lang="en-US"/>
            </a:p>
          </p:txBody>
        </p:sp>
        <p:sp>
          <p:nvSpPr>
            <p:cNvPr id="6200" name="Google Shape;629;p31"/>
            <p:cNvSpPr/>
            <p:nvPr/>
          </p:nvSpPr>
          <p:spPr>
            <a:xfrm>
              <a:off x="3768025" y="2774875"/>
              <a:ext cx="444425" cy="308400"/>
            </a:xfrm>
            <a:custGeom>
              <a:avLst/>
              <a:gdLst/>
              <a:ahLst/>
              <a:cxnLst>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17777" h="12336">
                  <a:moveTo>
                    <a:pt x="8882" y="1"/>
                  </a:moveTo>
                  <a:cubicBezTo>
                    <a:pt x="3977" y="1"/>
                    <a:pt x="0" y="2763"/>
                    <a:pt x="0" y="6168"/>
                  </a:cubicBezTo>
                  <a:cubicBezTo>
                    <a:pt x="0" y="8728"/>
                    <a:pt x="2239" y="10919"/>
                    <a:pt x="5441" y="11847"/>
                  </a:cubicBezTo>
                  <a:lnTo>
                    <a:pt x="5453" y="11847"/>
                  </a:lnTo>
                  <a:cubicBezTo>
                    <a:pt x="6501" y="12157"/>
                    <a:pt x="7668" y="12335"/>
                    <a:pt x="8882" y="12335"/>
                  </a:cubicBezTo>
                  <a:cubicBezTo>
                    <a:pt x="13800" y="12335"/>
                    <a:pt x="17776" y="9573"/>
                    <a:pt x="17776" y="6168"/>
                  </a:cubicBezTo>
                  <a:cubicBezTo>
                    <a:pt x="17776" y="4739"/>
                    <a:pt x="17074" y="3418"/>
                    <a:pt x="15883" y="2370"/>
                  </a:cubicBezTo>
                  <a:cubicBezTo>
                    <a:pt x="14264" y="929"/>
                    <a:pt x="11728" y="1"/>
                    <a:pt x="8882" y="1"/>
                  </a:cubicBezTo>
                  <a:close/>
                </a:path>
              </a:pathLst>
            </a:custGeom>
            <a:solidFill>
              <a:srgbClr val="FFCE69">
                <a:alpha val="100000"/>
              </a:srgbClr>
            </a:solidFill>
            <a:ln w="9525">
              <a:noFill/>
            </a:ln>
          </p:spPr>
          <p:txBody>
            <a:bodyPr/>
            <a:p>
              <a:endParaRPr lang="en-US"/>
            </a:p>
          </p:txBody>
        </p:sp>
        <p:sp>
          <p:nvSpPr>
            <p:cNvPr id="6201" name="Google Shape;630;p31"/>
            <p:cNvSpPr/>
            <p:nvPr/>
          </p:nvSpPr>
          <p:spPr>
            <a:xfrm>
              <a:off x="3851075" y="1685150"/>
              <a:ext cx="278325" cy="278350"/>
            </a:xfrm>
            <a:custGeom>
              <a:avLst/>
              <a:gdLst/>
              <a:ahLst/>
              <a:cxnLst>
                <a:cxn ang="0">
                  <a:pos x="2147483646" y="2147483646"/>
                </a:cxn>
                <a:cxn ang="0">
                  <a:pos x="2147483646" y="2147483646"/>
                </a:cxn>
                <a:cxn ang="0">
                  <a:pos x="0" y="2147483646"/>
                </a:cxn>
                <a:cxn ang="0">
                  <a:pos x="2147483646" y="2147483646"/>
                </a:cxn>
                <a:cxn ang="0">
                  <a:pos x="2147483646" y="2147483646"/>
                </a:cxn>
              </a:cxnLst>
              <a:pathLst>
                <a:path w="11133" h="11134" fill="none">
                  <a:moveTo>
                    <a:pt x="11132" y="5573"/>
                  </a:moveTo>
                  <a:cubicBezTo>
                    <a:pt x="11132" y="8645"/>
                    <a:pt x="8632" y="11133"/>
                    <a:pt x="5560" y="11133"/>
                  </a:cubicBezTo>
                  <a:cubicBezTo>
                    <a:pt x="2488" y="11133"/>
                    <a:pt x="0" y="8645"/>
                    <a:pt x="0" y="5573"/>
                  </a:cubicBezTo>
                  <a:cubicBezTo>
                    <a:pt x="0" y="2501"/>
                    <a:pt x="2488" y="1"/>
                    <a:pt x="5560" y="1"/>
                  </a:cubicBezTo>
                  <a:cubicBezTo>
                    <a:pt x="8632" y="1"/>
                    <a:pt x="11132" y="2501"/>
                    <a:pt x="11132" y="5573"/>
                  </a:cubicBezTo>
                  <a:close/>
                </a:path>
              </a:pathLst>
            </a:custGeom>
            <a:noFill/>
            <a:ln w="11600" cap="flat" cmpd="sng">
              <a:solidFill>
                <a:srgbClr val="FFFFFF">
                  <a:alpha val="100000"/>
                </a:srgbClr>
              </a:solidFill>
              <a:prstDash val="solid"/>
              <a:miter lim="11906"/>
              <a:headEnd type="none" w="sm" len="sm"/>
              <a:tailEnd type="none" w="sm" len="sm"/>
            </a:ln>
          </p:spPr>
          <p:txBody>
            <a:bodyPr/>
            <a:p>
              <a:endParaRPr lang="en-US"/>
            </a:p>
          </p:txBody>
        </p:sp>
        <p:sp>
          <p:nvSpPr>
            <p:cNvPr id="6202" name="Google Shape;631;p31"/>
            <p:cNvSpPr/>
            <p:nvPr/>
          </p:nvSpPr>
          <p:spPr>
            <a:xfrm>
              <a:off x="5263150" y="3360650"/>
              <a:ext cx="846850" cy="279525"/>
            </a:xfrm>
            <a:custGeom>
              <a:avLst/>
              <a:gdLst/>
              <a:ahLst/>
              <a:cxnLst>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Lst>
              <a:pathLst>
                <a:path w="33874" h="11181">
                  <a:moveTo>
                    <a:pt x="30826" y="1"/>
                  </a:moveTo>
                  <a:cubicBezTo>
                    <a:pt x="23261" y="8524"/>
                    <a:pt x="13356" y="10169"/>
                    <a:pt x="6834" y="10169"/>
                  </a:cubicBezTo>
                  <a:cubicBezTo>
                    <a:pt x="2988" y="10169"/>
                    <a:pt x="318" y="9597"/>
                    <a:pt x="0" y="9526"/>
                  </a:cubicBezTo>
                  <a:cubicBezTo>
                    <a:pt x="3227" y="10598"/>
                    <a:pt x="6775" y="11181"/>
                    <a:pt x="10502" y="11181"/>
                  </a:cubicBezTo>
                  <a:cubicBezTo>
                    <a:pt x="20205" y="11181"/>
                    <a:pt x="28718" y="7204"/>
                    <a:pt x="33481" y="1215"/>
                  </a:cubicBezTo>
                  <a:cubicBezTo>
                    <a:pt x="33874" y="727"/>
                    <a:pt x="33505" y="1"/>
                    <a:pt x="32873" y="1"/>
                  </a:cubicBezTo>
                  <a:lnTo>
                    <a:pt x="30826" y="1"/>
                  </a:lnTo>
                  <a:close/>
                </a:path>
              </a:pathLst>
            </a:custGeom>
            <a:solidFill>
              <a:srgbClr val="F37876">
                <a:alpha val="100000"/>
              </a:srgbClr>
            </a:solidFill>
            <a:ln w="9525">
              <a:noFill/>
            </a:ln>
          </p:spPr>
          <p:txBody>
            <a:bodyPr/>
            <a:p>
              <a:endParaRPr lang="en-US"/>
            </a:p>
          </p:txBody>
        </p:sp>
        <p:sp>
          <p:nvSpPr>
            <p:cNvPr id="6203" name="Google Shape;632;p31"/>
            <p:cNvSpPr/>
            <p:nvPr/>
          </p:nvSpPr>
          <p:spPr>
            <a:xfrm>
              <a:off x="2176750" y="3360650"/>
              <a:ext cx="846850" cy="279525"/>
            </a:xfrm>
            <a:custGeom>
              <a:avLst/>
              <a:gdLst/>
              <a:ahLst/>
              <a:cxnLst>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Lst>
              <a:pathLst>
                <a:path w="33874" h="11181">
                  <a:moveTo>
                    <a:pt x="30838" y="1"/>
                  </a:moveTo>
                  <a:cubicBezTo>
                    <a:pt x="23266" y="8524"/>
                    <a:pt x="13357" y="10169"/>
                    <a:pt x="6835" y="10169"/>
                  </a:cubicBezTo>
                  <a:cubicBezTo>
                    <a:pt x="2988" y="10169"/>
                    <a:pt x="318" y="9597"/>
                    <a:pt x="0" y="9526"/>
                  </a:cubicBezTo>
                  <a:cubicBezTo>
                    <a:pt x="3227" y="10598"/>
                    <a:pt x="6775" y="11181"/>
                    <a:pt x="10502" y="11181"/>
                  </a:cubicBezTo>
                  <a:cubicBezTo>
                    <a:pt x="20205" y="11181"/>
                    <a:pt x="28718" y="7204"/>
                    <a:pt x="33481" y="1215"/>
                  </a:cubicBezTo>
                  <a:cubicBezTo>
                    <a:pt x="33874" y="727"/>
                    <a:pt x="33505" y="1"/>
                    <a:pt x="32874" y="1"/>
                  </a:cubicBezTo>
                  <a:lnTo>
                    <a:pt x="30838" y="1"/>
                  </a:lnTo>
                  <a:close/>
                </a:path>
              </a:pathLst>
            </a:custGeom>
            <a:solidFill>
              <a:srgbClr val="F37876">
                <a:alpha val="100000"/>
              </a:srgbClr>
            </a:solidFill>
            <a:ln w="9525">
              <a:noFill/>
            </a:ln>
          </p:spPr>
          <p:txBody>
            <a:bodyPr/>
            <a:p>
              <a:endParaRPr lang="en-US"/>
            </a:p>
          </p:txBody>
        </p:sp>
        <p:sp>
          <p:nvSpPr>
            <p:cNvPr id="6204" name="Google Shape;633;p31"/>
            <p:cNvSpPr/>
            <p:nvPr/>
          </p:nvSpPr>
          <p:spPr>
            <a:xfrm>
              <a:off x="3904350" y="2834100"/>
              <a:ext cx="308100" cy="249175"/>
            </a:xfrm>
            <a:custGeom>
              <a:avLst/>
              <a:gdLst/>
              <a:ahLst/>
              <a:cxnLst>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Lst>
              <a:pathLst>
                <a:path w="12324" h="9967">
                  <a:moveTo>
                    <a:pt x="10430" y="1"/>
                  </a:moveTo>
                  <a:lnTo>
                    <a:pt x="10430" y="1"/>
                  </a:lnTo>
                  <a:cubicBezTo>
                    <a:pt x="10811" y="1275"/>
                    <a:pt x="10942" y="2846"/>
                    <a:pt x="10418" y="4561"/>
                  </a:cubicBezTo>
                  <a:cubicBezTo>
                    <a:pt x="9049" y="9026"/>
                    <a:pt x="238" y="9466"/>
                    <a:pt x="0" y="9478"/>
                  </a:cubicBezTo>
                  <a:cubicBezTo>
                    <a:pt x="1048" y="9788"/>
                    <a:pt x="2215" y="9966"/>
                    <a:pt x="3429" y="9966"/>
                  </a:cubicBezTo>
                  <a:cubicBezTo>
                    <a:pt x="8347" y="9966"/>
                    <a:pt x="12323" y="7204"/>
                    <a:pt x="12323" y="3799"/>
                  </a:cubicBezTo>
                  <a:cubicBezTo>
                    <a:pt x="12323" y="2370"/>
                    <a:pt x="11621" y="1049"/>
                    <a:pt x="10430" y="1"/>
                  </a:cubicBezTo>
                  <a:close/>
                </a:path>
              </a:pathLst>
            </a:custGeom>
            <a:solidFill>
              <a:srgbClr val="F37876">
                <a:alpha val="100000"/>
              </a:srgbClr>
            </a:solidFill>
            <a:ln w="9525">
              <a:noFill/>
            </a:ln>
          </p:spPr>
          <p:txBody>
            <a:bodyPr/>
            <a:p>
              <a:endParaRPr lang="en-US"/>
            </a:p>
          </p:txBody>
        </p:sp>
        <p:sp>
          <p:nvSpPr>
            <p:cNvPr id="6205" name="Google Shape;634;p31"/>
            <p:cNvSpPr/>
            <p:nvPr/>
          </p:nvSpPr>
          <p:spPr>
            <a:xfrm>
              <a:off x="3774275" y="1947700"/>
              <a:ext cx="432225" cy="183375"/>
            </a:xfrm>
            <a:custGeom>
              <a:avLst/>
              <a:gdLst/>
              <a:ahLst/>
              <a:cxnLst>
                <a:cxn ang="0">
                  <a:pos x="2147483646" y="0"/>
                </a:cxn>
                <a:cxn ang="0">
                  <a:pos x="2147483646" y="2147483646"/>
                </a:cxn>
                <a:cxn ang="0">
                  <a:pos x="2147483646" y="2147483646"/>
                </a:cxn>
                <a:cxn ang="0">
                  <a:pos x="0" y="2147483646"/>
                </a:cxn>
                <a:cxn ang="0">
                  <a:pos x="2147483646" y="0"/>
                </a:cxn>
              </a:cxnLst>
              <a:pathLst>
                <a:path w="17289" h="7335">
                  <a:moveTo>
                    <a:pt x="17288" y="0"/>
                  </a:moveTo>
                  <a:cubicBezTo>
                    <a:pt x="15312" y="2608"/>
                    <a:pt x="12168" y="4298"/>
                    <a:pt x="8632" y="4298"/>
                  </a:cubicBezTo>
                  <a:cubicBezTo>
                    <a:pt x="6442" y="4298"/>
                    <a:pt x="4394" y="3643"/>
                    <a:pt x="2679" y="2524"/>
                  </a:cubicBezTo>
                  <a:cubicBezTo>
                    <a:pt x="1655" y="1846"/>
                    <a:pt x="738" y="1000"/>
                    <a:pt x="0" y="12"/>
                  </a:cubicBezTo>
                  <a:cubicBezTo>
                    <a:pt x="310" y="310"/>
                    <a:pt x="7858" y="7334"/>
                    <a:pt x="17288" y="0"/>
                  </a:cubicBezTo>
                  <a:close/>
                </a:path>
              </a:pathLst>
            </a:custGeom>
            <a:solidFill>
              <a:srgbClr val="000000">
                <a:alpha val="100000"/>
              </a:srgbClr>
            </a:solidFill>
            <a:ln w="3875" cap="flat" cmpd="sng">
              <a:solidFill>
                <a:srgbClr val="F37876">
                  <a:alpha val="100000"/>
                </a:srgbClr>
              </a:solidFill>
              <a:prstDash val="solid"/>
              <a:miter lim="11906"/>
              <a:headEnd type="none" w="sm" len="sm"/>
              <a:tailEnd type="none" w="sm" len="sm"/>
            </a:ln>
          </p:spPr>
          <p:txBody>
            <a:bodyPr/>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506" name="Picture 2"/>
          <p:cNvPicPr>
            <a:picLocks noChangeAspect="1"/>
          </p:cNvPicPr>
          <p:nvPr/>
        </p:nvPicPr>
        <p:blipFill>
          <a:blip r:embed="rId1"/>
          <a:stretch>
            <a:fillRect/>
          </a:stretch>
        </p:blipFill>
        <p:spPr>
          <a:xfrm>
            <a:off x="0" y="0"/>
            <a:ext cx="9144000" cy="6858000"/>
          </a:xfrm>
          <a:prstGeom prst="rect">
            <a:avLst/>
          </a:prstGeom>
          <a:noFill/>
          <a:ln w="9525">
            <a:noFill/>
          </a:ln>
        </p:spPr>
      </p:pic>
      <p:grpSp>
        <p:nvGrpSpPr>
          <p:cNvPr id="21507" name="Google Shape;3736;p55"/>
          <p:cNvGrpSpPr/>
          <p:nvPr/>
        </p:nvGrpSpPr>
        <p:grpSpPr>
          <a:xfrm>
            <a:off x="7010400" y="5257800"/>
            <a:ext cx="1660525" cy="844550"/>
            <a:chOff x="5326575" y="2413400"/>
            <a:chExt cx="875875" cy="539475"/>
          </a:xfrm>
        </p:grpSpPr>
        <p:sp>
          <p:nvSpPr>
            <p:cNvPr id="21535" name="Google Shape;3737;p55"/>
            <p:cNvSpPr/>
            <p:nvPr/>
          </p:nvSpPr>
          <p:spPr>
            <a:xfrm>
              <a:off x="5326575" y="2413400"/>
              <a:ext cx="875875" cy="503125"/>
            </a:xfrm>
            <a:custGeom>
              <a:avLst/>
              <a:gdLst/>
              <a:ahLst/>
              <a:cxnLst>
                <a:cxn ang="0">
                  <a:pos x="2147483646" y="0"/>
                </a:cxn>
                <a:cxn ang="0">
                  <a:pos x="2147483646" y="150390625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1503906250"/>
                </a:cxn>
                <a:cxn ang="0">
                  <a:pos x="2147483646" y="0"/>
                </a:cxn>
              </a:cxnLst>
              <a:pathLst>
                <a:path w="35035" h="20125">
                  <a:moveTo>
                    <a:pt x="24270" y="0"/>
                  </a:moveTo>
                  <a:cubicBezTo>
                    <a:pt x="24037" y="0"/>
                    <a:pt x="23805" y="51"/>
                    <a:pt x="23627" y="154"/>
                  </a:cubicBezTo>
                  <a:lnTo>
                    <a:pt x="355" y="13590"/>
                  </a:lnTo>
                  <a:cubicBezTo>
                    <a:pt x="0" y="13795"/>
                    <a:pt x="0" y="14127"/>
                    <a:pt x="355" y="14332"/>
                  </a:cubicBezTo>
                  <a:lnTo>
                    <a:pt x="10123" y="19972"/>
                  </a:lnTo>
                  <a:cubicBezTo>
                    <a:pt x="10300" y="20073"/>
                    <a:pt x="10533" y="20124"/>
                    <a:pt x="10765" y="20124"/>
                  </a:cubicBezTo>
                  <a:cubicBezTo>
                    <a:pt x="10998" y="20124"/>
                    <a:pt x="11230" y="20073"/>
                    <a:pt x="11408" y="19972"/>
                  </a:cubicBezTo>
                  <a:lnTo>
                    <a:pt x="34680" y="6535"/>
                  </a:lnTo>
                  <a:cubicBezTo>
                    <a:pt x="35035" y="6329"/>
                    <a:pt x="35035" y="5998"/>
                    <a:pt x="34680" y="5793"/>
                  </a:cubicBezTo>
                  <a:lnTo>
                    <a:pt x="24913" y="154"/>
                  </a:lnTo>
                  <a:cubicBezTo>
                    <a:pt x="24735" y="51"/>
                    <a:pt x="24503" y="0"/>
                    <a:pt x="24270" y="0"/>
                  </a:cubicBezTo>
                  <a:close/>
                </a:path>
              </a:pathLst>
            </a:custGeom>
            <a:solidFill>
              <a:srgbClr val="AACAF9">
                <a:alpha val="100000"/>
              </a:srgbClr>
            </a:solidFill>
            <a:ln w="9525">
              <a:noFill/>
            </a:ln>
          </p:spPr>
          <p:txBody>
            <a:bodyPr/>
            <a:p>
              <a:endParaRPr lang="en-US"/>
            </a:p>
          </p:txBody>
        </p:sp>
        <p:sp>
          <p:nvSpPr>
            <p:cNvPr id="21536" name="Google Shape;3738;p55"/>
            <p:cNvSpPr/>
            <p:nvPr/>
          </p:nvSpPr>
          <p:spPr>
            <a:xfrm>
              <a:off x="6015225" y="2493575"/>
              <a:ext cx="60800" cy="33625"/>
            </a:xfrm>
            <a:custGeom>
              <a:avLst/>
              <a:gdLst/>
              <a:ahLst/>
              <a:cxnLst>
                <a:cxn ang="0">
                  <a:pos x="2147483646" y="0"/>
                </a:cxn>
                <a:cxn ang="0">
                  <a:pos x="937500000" y="341796875"/>
                </a:cxn>
                <a:cxn ang="0">
                  <a:pos x="1347656250" y="2147483646"/>
                </a:cxn>
                <a:cxn ang="0">
                  <a:pos x="2147483646" y="2147483646"/>
                </a:cxn>
                <a:cxn ang="0">
                  <a:pos x="2147483646" y="2147483646"/>
                </a:cxn>
                <a:cxn ang="0">
                  <a:pos x="2147483646" y="2147483646"/>
                </a:cxn>
                <a:cxn ang="0">
                  <a:pos x="2147483646" y="2147483646"/>
                </a:cxn>
                <a:cxn ang="0">
                  <a:pos x="2147483646" y="576171875"/>
                </a:cxn>
                <a:cxn ang="0">
                  <a:pos x="2147483646" y="0"/>
                </a:cxn>
              </a:cxnLst>
              <a:pathLst>
                <a:path w="2432" h="1345">
                  <a:moveTo>
                    <a:pt x="250" y="0"/>
                  </a:moveTo>
                  <a:cubicBezTo>
                    <a:pt x="191" y="0"/>
                    <a:pt x="136" y="11"/>
                    <a:pt x="96" y="35"/>
                  </a:cubicBezTo>
                  <a:cubicBezTo>
                    <a:pt x="0" y="90"/>
                    <a:pt x="20" y="189"/>
                    <a:pt x="138" y="258"/>
                  </a:cubicBezTo>
                  <a:lnTo>
                    <a:pt x="1950" y="1286"/>
                  </a:lnTo>
                  <a:cubicBezTo>
                    <a:pt x="2018" y="1325"/>
                    <a:pt x="2103" y="1345"/>
                    <a:pt x="2182" y="1345"/>
                  </a:cubicBezTo>
                  <a:cubicBezTo>
                    <a:pt x="2241" y="1345"/>
                    <a:pt x="2297" y="1333"/>
                    <a:pt x="2337" y="1310"/>
                  </a:cubicBezTo>
                  <a:cubicBezTo>
                    <a:pt x="2432" y="1255"/>
                    <a:pt x="2412" y="1154"/>
                    <a:pt x="2295" y="1087"/>
                  </a:cubicBezTo>
                  <a:lnTo>
                    <a:pt x="482" y="59"/>
                  </a:lnTo>
                  <a:cubicBezTo>
                    <a:pt x="414" y="20"/>
                    <a:pt x="329" y="0"/>
                    <a:pt x="250" y="0"/>
                  </a:cubicBezTo>
                  <a:close/>
                </a:path>
              </a:pathLst>
            </a:custGeom>
            <a:solidFill>
              <a:srgbClr val="3C5670">
                <a:alpha val="100000"/>
              </a:srgbClr>
            </a:solidFill>
            <a:ln w="9525">
              <a:noFill/>
            </a:ln>
          </p:spPr>
          <p:txBody>
            <a:bodyPr/>
            <a:p>
              <a:endParaRPr lang="en-US"/>
            </a:p>
          </p:txBody>
        </p:sp>
        <p:sp>
          <p:nvSpPr>
            <p:cNvPr id="21537" name="Google Shape;3739;p55"/>
            <p:cNvSpPr/>
            <p:nvPr/>
          </p:nvSpPr>
          <p:spPr>
            <a:xfrm>
              <a:off x="6042500" y="2488400"/>
              <a:ext cx="17450" cy="9175"/>
            </a:xfrm>
            <a:custGeom>
              <a:avLst/>
              <a:gdLst/>
              <a:ahLst/>
              <a:cxnLst>
                <a:cxn ang="0">
                  <a:pos x="2147483646" y="0"/>
                </a:cxn>
                <a:cxn ang="0">
                  <a:pos x="1210937500" y="527343750"/>
                </a:cxn>
                <a:cxn ang="0">
                  <a:pos x="1210937500" y="2147483646"/>
                </a:cxn>
                <a:cxn ang="0">
                  <a:pos x="2147483646" y="2147483646"/>
                </a:cxn>
                <a:cxn ang="0">
                  <a:pos x="2147483646" y="2147483646"/>
                </a:cxn>
                <a:cxn ang="0">
                  <a:pos x="2147483646" y="527343750"/>
                </a:cxn>
                <a:cxn ang="0">
                  <a:pos x="2147483646" y="0"/>
                </a:cxn>
              </a:cxnLst>
              <a:pathLst>
                <a:path w="698" h="367">
                  <a:moveTo>
                    <a:pt x="349" y="0"/>
                  </a:moveTo>
                  <a:cubicBezTo>
                    <a:pt x="268" y="0"/>
                    <a:pt x="186" y="18"/>
                    <a:pt x="124" y="54"/>
                  </a:cubicBezTo>
                  <a:cubicBezTo>
                    <a:pt x="0" y="125"/>
                    <a:pt x="0" y="241"/>
                    <a:pt x="124" y="313"/>
                  </a:cubicBezTo>
                  <a:cubicBezTo>
                    <a:pt x="186" y="349"/>
                    <a:pt x="268" y="366"/>
                    <a:pt x="349" y="366"/>
                  </a:cubicBezTo>
                  <a:cubicBezTo>
                    <a:pt x="430" y="366"/>
                    <a:pt x="511" y="349"/>
                    <a:pt x="573" y="313"/>
                  </a:cubicBezTo>
                  <a:cubicBezTo>
                    <a:pt x="697" y="241"/>
                    <a:pt x="697" y="125"/>
                    <a:pt x="573" y="54"/>
                  </a:cubicBezTo>
                  <a:cubicBezTo>
                    <a:pt x="511" y="18"/>
                    <a:pt x="430" y="0"/>
                    <a:pt x="349" y="0"/>
                  </a:cubicBezTo>
                  <a:close/>
                </a:path>
              </a:pathLst>
            </a:custGeom>
            <a:solidFill>
              <a:srgbClr val="3C5670">
                <a:alpha val="100000"/>
              </a:srgbClr>
            </a:solidFill>
            <a:ln w="9525">
              <a:noFill/>
            </a:ln>
          </p:spPr>
          <p:txBody>
            <a:bodyPr/>
            <a:p>
              <a:endParaRPr lang="en-US"/>
            </a:p>
          </p:txBody>
        </p:sp>
        <p:sp>
          <p:nvSpPr>
            <p:cNvPr id="21538" name="Google Shape;3740;p55"/>
            <p:cNvSpPr/>
            <p:nvPr/>
          </p:nvSpPr>
          <p:spPr>
            <a:xfrm>
              <a:off x="5998125" y="2483225"/>
              <a:ext cx="13550" cy="7150"/>
            </a:xfrm>
            <a:custGeom>
              <a:avLst/>
              <a:gdLst/>
              <a:ahLst/>
              <a:cxnLst>
                <a:cxn ang="0">
                  <a:pos x="2147483646" y="0"/>
                </a:cxn>
                <a:cxn ang="0">
                  <a:pos x="947265625" y="410156250"/>
                </a:cxn>
                <a:cxn ang="0">
                  <a:pos x="947265625" y="2147483646"/>
                </a:cxn>
                <a:cxn ang="0">
                  <a:pos x="2147483646" y="2147483646"/>
                </a:cxn>
                <a:cxn ang="0">
                  <a:pos x="2147483646" y="2147483646"/>
                </a:cxn>
                <a:cxn ang="0">
                  <a:pos x="2147483646" y="410156250"/>
                </a:cxn>
                <a:cxn ang="0">
                  <a:pos x="2147483646" y="0"/>
                </a:cxn>
              </a:cxnLst>
              <a:pathLst>
                <a:path w="542" h="286">
                  <a:moveTo>
                    <a:pt x="271" y="0"/>
                  </a:moveTo>
                  <a:cubicBezTo>
                    <a:pt x="208" y="0"/>
                    <a:pt x="145" y="14"/>
                    <a:pt x="97" y="42"/>
                  </a:cubicBezTo>
                  <a:cubicBezTo>
                    <a:pt x="0" y="98"/>
                    <a:pt x="0" y="188"/>
                    <a:pt x="97" y="244"/>
                  </a:cubicBezTo>
                  <a:cubicBezTo>
                    <a:pt x="145" y="271"/>
                    <a:pt x="208" y="285"/>
                    <a:pt x="271" y="285"/>
                  </a:cubicBezTo>
                  <a:cubicBezTo>
                    <a:pt x="335" y="285"/>
                    <a:pt x="398" y="271"/>
                    <a:pt x="445" y="244"/>
                  </a:cubicBezTo>
                  <a:cubicBezTo>
                    <a:pt x="542" y="188"/>
                    <a:pt x="542" y="98"/>
                    <a:pt x="445" y="42"/>
                  </a:cubicBezTo>
                  <a:cubicBezTo>
                    <a:pt x="397" y="14"/>
                    <a:pt x="334" y="0"/>
                    <a:pt x="271" y="0"/>
                  </a:cubicBezTo>
                  <a:close/>
                </a:path>
              </a:pathLst>
            </a:custGeom>
            <a:solidFill>
              <a:srgbClr val="3C5670">
                <a:alpha val="100000"/>
              </a:srgbClr>
            </a:solidFill>
            <a:ln w="9525">
              <a:noFill/>
            </a:ln>
          </p:spPr>
          <p:txBody>
            <a:bodyPr/>
            <a:p>
              <a:endParaRPr lang="en-US"/>
            </a:p>
          </p:txBody>
        </p:sp>
        <p:sp>
          <p:nvSpPr>
            <p:cNvPr id="21539" name="Google Shape;3741;p55"/>
            <p:cNvSpPr/>
            <p:nvPr/>
          </p:nvSpPr>
          <p:spPr>
            <a:xfrm>
              <a:off x="5386951" y="2454224"/>
              <a:ext cx="744000" cy="427850"/>
            </a:xfrm>
            <a:custGeom>
              <a:avLst/>
              <a:gdLst/>
              <a:ahLst/>
              <a:cxnLst>
                <a:cxn ang="0">
                  <a:pos x="2147483646" y="9765625"/>
                </a:cxn>
                <a:cxn ang="0">
                  <a:pos x="2147483646" y="1005859375"/>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1005859375"/>
                </a:cxn>
                <a:cxn ang="0">
                  <a:pos x="2147483646" y="9765625"/>
                </a:cxn>
              </a:cxnLst>
              <a:pathLst>
                <a:path w="29760" h="17114">
                  <a:moveTo>
                    <a:pt x="19903" y="1"/>
                  </a:moveTo>
                  <a:cubicBezTo>
                    <a:pt x="19748" y="1"/>
                    <a:pt x="19593" y="35"/>
                    <a:pt x="19475" y="103"/>
                  </a:cubicBezTo>
                  <a:lnTo>
                    <a:pt x="237" y="11211"/>
                  </a:lnTo>
                  <a:cubicBezTo>
                    <a:pt x="1" y="11347"/>
                    <a:pt x="1" y="11568"/>
                    <a:pt x="237" y="11706"/>
                  </a:cubicBezTo>
                  <a:lnTo>
                    <a:pt x="9428" y="17010"/>
                  </a:lnTo>
                  <a:cubicBezTo>
                    <a:pt x="9547" y="17079"/>
                    <a:pt x="9702" y="17113"/>
                    <a:pt x="9857" y="17113"/>
                  </a:cubicBezTo>
                  <a:cubicBezTo>
                    <a:pt x="10012" y="17113"/>
                    <a:pt x="10167" y="17079"/>
                    <a:pt x="10285" y="17010"/>
                  </a:cubicBezTo>
                  <a:lnTo>
                    <a:pt x="29523" y="5904"/>
                  </a:lnTo>
                  <a:cubicBezTo>
                    <a:pt x="29760" y="5768"/>
                    <a:pt x="29760" y="5546"/>
                    <a:pt x="29523" y="5410"/>
                  </a:cubicBezTo>
                  <a:lnTo>
                    <a:pt x="20333" y="103"/>
                  </a:lnTo>
                  <a:cubicBezTo>
                    <a:pt x="20214" y="35"/>
                    <a:pt x="20058" y="1"/>
                    <a:pt x="19903" y="1"/>
                  </a:cubicBezTo>
                  <a:close/>
                </a:path>
              </a:pathLst>
            </a:custGeom>
            <a:solidFill>
              <a:srgbClr val="031F60">
                <a:alpha val="100000"/>
              </a:srgbClr>
            </a:solidFill>
            <a:ln w="9525">
              <a:noFill/>
            </a:ln>
          </p:spPr>
          <p:txBody>
            <a:bodyPr/>
            <a:p>
              <a:endParaRPr lang="en-US"/>
            </a:p>
          </p:txBody>
        </p:sp>
        <p:sp>
          <p:nvSpPr>
            <p:cNvPr id="21540" name="Google Shape;3742;p55"/>
            <p:cNvSpPr/>
            <p:nvPr/>
          </p:nvSpPr>
          <p:spPr>
            <a:xfrm>
              <a:off x="5387025" y="2454225"/>
              <a:ext cx="743725" cy="291425"/>
            </a:xfrm>
            <a:custGeom>
              <a:avLst/>
              <a:gdLst/>
              <a:ahLst/>
              <a:cxnLst>
                <a:cxn ang="0">
                  <a:pos x="2147483646" y="0"/>
                </a:cxn>
                <a:cxn ang="0">
                  <a:pos x="2147483646" y="1005859375"/>
                </a:cxn>
                <a:cxn ang="0">
                  <a:pos x="2147483646" y="2147483646"/>
                </a:cxn>
                <a:cxn ang="0">
                  <a:pos x="164062500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1005859375"/>
                </a:cxn>
                <a:cxn ang="0">
                  <a:pos x="2147483646" y="0"/>
                </a:cxn>
              </a:cxnLst>
              <a:pathLst>
                <a:path w="29749" h="11657">
                  <a:moveTo>
                    <a:pt x="19901" y="0"/>
                  </a:moveTo>
                  <a:cubicBezTo>
                    <a:pt x="19746" y="0"/>
                    <a:pt x="19591" y="35"/>
                    <a:pt x="19473" y="103"/>
                  </a:cubicBezTo>
                  <a:lnTo>
                    <a:pt x="234" y="11210"/>
                  </a:lnTo>
                  <a:cubicBezTo>
                    <a:pt x="23" y="11332"/>
                    <a:pt x="0" y="11521"/>
                    <a:pt x="168" y="11656"/>
                  </a:cubicBezTo>
                  <a:cubicBezTo>
                    <a:pt x="197" y="11625"/>
                    <a:pt x="231" y="11600"/>
                    <a:pt x="268" y="11579"/>
                  </a:cubicBezTo>
                  <a:lnTo>
                    <a:pt x="19507" y="472"/>
                  </a:lnTo>
                  <a:cubicBezTo>
                    <a:pt x="19624" y="404"/>
                    <a:pt x="19780" y="370"/>
                    <a:pt x="19935" y="370"/>
                  </a:cubicBezTo>
                  <a:cubicBezTo>
                    <a:pt x="20090" y="370"/>
                    <a:pt x="20246" y="404"/>
                    <a:pt x="20363" y="472"/>
                  </a:cubicBezTo>
                  <a:lnTo>
                    <a:pt x="29553" y="5779"/>
                  </a:lnTo>
                  <a:cubicBezTo>
                    <a:pt x="29578" y="5792"/>
                    <a:pt x="29600" y="5808"/>
                    <a:pt x="29620" y="5826"/>
                  </a:cubicBezTo>
                  <a:lnTo>
                    <a:pt x="29623" y="5825"/>
                  </a:lnTo>
                  <a:cubicBezTo>
                    <a:pt x="29748" y="5692"/>
                    <a:pt x="29715" y="5523"/>
                    <a:pt x="29520" y="5410"/>
                  </a:cubicBezTo>
                  <a:lnTo>
                    <a:pt x="20330" y="103"/>
                  </a:lnTo>
                  <a:cubicBezTo>
                    <a:pt x="20210" y="34"/>
                    <a:pt x="20056" y="0"/>
                    <a:pt x="19901" y="0"/>
                  </a:cubicBezTo>
                  <a:close/>
                </a:path>
              </a:pathLst>
            </a:custGeom>
            <a:solidFill>
              <a:srgbClr val="345184">
                <a:alpha val="100000"/>
              </a:srgbClr>
            </a:solidFill>
            <a:ln w="9525">
              <a:noFill/>
            </a:ln>
          </p:spPr>
          <p:txBody>
            <a:bodyPr/>
            <a:p>
              <a:endParaRPr lang="en-US"/>
            </a:p>
          </p:txBody>
        </p:sp>
        <p:sp>
          <p:nvSpPr>
            <p:cNvPr id="21541" name="Google Shape;3743;p55"/>
            <p:cNvSpPr/>
            <p:nvPr/>
          </p:nvSpPr>
          <p:spPr>
            <a:xfrm>
              <a:off x="5328750" y="2567500"/>
              <a:ext cx="871600" cy="385375"/>
            </a:xfrm>
            <a:custGeom>
              <a:avLst/>
              <a:gdLst/>
              <a:ahLst/>
              <a:cxnLst>
                <a:cxn ang="0">
                  <a:pos x="2147483646" y="0"/>
                </a:cxn>
                <a:cxn ang="0">
                  <a:pos x="2147483646" y="29296875"/>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9296875"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34864" h="15415">
                  <a:moveTo>
                    <a:pt x="34861" y="0"/>
                  </a:moveTo>
                  <a:lnTo>
                    <a:pt x="34856" y="3"/>
                  </a:lnTo>
                  <a:cubicBezTo>
                    <a:pt x="34855" y="134"/>
                    <a:pt x="34769" y="267"/>
                    <a:pt x="34593" y="368"/>
                  </a:cubicBezTo>
                  <a:lnTo>
                    <a:pt x="11320" y="13806"/>
                  </a:lnTo>
                  <a:cubicBezTo>
                    <a:pt x="11143" y="13908"/>
                    <a:pt x="10910" y="13958"/>
                    <a:pt x="10676" y="13960"/>
                  </a:cubicBezTo>
                  <a:cubicBezTo>
                    <a:pt x="10674" y="13960"/>
                    <a:pt x="10671" y="13960"/>
                    <a:pt x="10669" y="13960"/>
                  </a:cubicBezTo>
                  <a:cubicBezTo>
                    <a:pt x="10438" y="13960"/>
                    <a:pt x="10211" y="13907"/>
                    <a:pt x="10034" y="13808"/>
                  </a:cubicBezTo>
                  <a:lnTo>
                    <a:pt x="778" y="8465"/>
                  </a:lnTo>
                  <a:lnTo>
                    <a:pt x="628" y="8378"/>
                  </a:lnTo>
                  <a:lnTo>
                    <a:pt x="267" y="8168"/>
                  </a:lnTo>
                  <a:cubicBezTo>
                    <a:pt x="103" y="8071"/>
                    <a:pt x="15" y="7948"/>
                    <a:pt x="3" y="7824"/>
                  </a:cubicBezTo>
                  <a:lnTo>
                    <a:pt x="0" y="9250"/>
                  </a:lnTo>
                  <a:cubicBezTo>
                    <a:pt x="3" y="9383"/>
                    <a:pt x="92" y="9518"/>
                    <a:pt x="267" y="9619"/>
                  </a:cubicBezTo>
                  <a:lnTo>
                    <a:pt x="10033" y="15260"/>
                  </a:lnTo>
                  <a:cubicBezTo>
                    <a:pt x="10211" y="15360"/>
                    <a:pt x="10445" y="15414"/>
                    <a:pt x="10676" y="15415"/>
                  </a:cubicBezTo>
                  <a:cubicBezTo>
                    <a:pt x="10908" y="15415"/>
                    <a:pt x="11143" y="15362"/>
                    <a:pt x="11320" y="15260"/>
                  </a:cubicBezTo>
                  <a:lnTo>
                    <a:pt x="34593" y="1823"/>
                  </a:lnTo>
                  <a:cubicBezTo>
                    <a:pt x="34775" y="1717"/>
                    <a:pt x="34863" y="1578"/>
                    <a:pt x="34857" y="1440"/>
                  </a:cubicBezTo>
                  <a:lnTo>
                    <a:pt x="34857" y="1424"/>
                  </a:lnTo>
                  <a:lnTo>
                    <a:pt x="34861" y="0"/>
                  </a:lnTo>
                  <a:close/>
                </a:path>
              </a:pathLst>
            </a:custGeom>
            <a:solidFill>
              <a:srgbClr val="7FA8E6">
                <a:alpha val="100000"/>
              </a:srgbClr>
            </a:solidFill>
            <a:ln w="9525">
              <a:noFill/>
            </a:ln>
          </p:spPr>
          <p:txBody>
            <a:bodyPr/>
            <a:p>
              <a:endParaRPr lang="en-US"/>
            </a:p>
          </p:txBody>
        </p:sp>
        <p:sp>
          <p:nvSpPr>
            <p:cNvPr id="21542" name="Google Shape;3744;p55"/>
            <p:cNvSpPr/>
            <p:nvPr/>
          </p:nvSpPr>
          <p:spPr>
            <a:xfrm>
              <a:off x="5595650" y="2567500"/>
              <a:ext cx="604700" cy="385350"/>
            </a:xfrm>
            <a:custGeom>
              <a:avLst/>
              <a:gdLst/>
              <a:ahLst/>
              <a:cxnLst>
                <a:cxn ang="0">
                  <a:pos x="2147483646" y="0"/>
                </a:cxn>
                <a:cxn ang="0">
                  <a:pos x="2147483646" y="29296875"/>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0"/>
                </a:cxn>
              </a:cxnLst>
              <a:pathLst>
                <a:path w="24188" h="15414">
                  <a:moveTo>
                    <a:pt x="24185" y="0"/>
                  </a:moveTo>
                  <a:lnTo>
                    <a:pt x="24180" y="3"/>
                  </a:lnTo>
                  <a:cubicBezTo>
                    <a:pt x="24179" y="134"/>
                    <a:pt x="24093" y="267"/>
                    <a:pt x="23917" y="368"/>
                  </a:cubicBezTo>
                  <a:lnTo>
                    <a:pt x="644" y="13806"/>
                  </a:lnTo>
                  <a:cubicBezTo>
                    <a:pt x="467" y="13908"/>
                    <a:pt x="234" y="13958"/>
                    <a:pt x="0" y="13960"/>
                  </a:cubicBezTo>
                  <a:lnTo>
                    <a:pt x="0" y="15414"/>
                  </a:lnTo>
                  <a:cubicBezTo>
                    <a:pt x="234" y="15414"/>
                    <a:pt x="467" y="15362"/>
                    <a:pt x="644" y="15260"/>
                  </a:cubicBezTo>
                  <a:lnTo>
                    <a:pt x="23917" y="1823"/>
                  </a:lnTo>
                  <a:cubicBezTo>
                    <a:pt x="24099" y="1717"/>
                    <a:pt x="24187" y="1578"/>
                    <a:pt x="24181" y="1440"/>
                  </a:cubicBezTo>
                  <a:lnTo>
                    <a:pt x="24181" y="1424"/>
                  </a:lnTo>
                  <a:lnTo>
                    <a:pt x="24185" y="0"/>
                  </a:lnTo>
                  <a:close/>
                </a:path>
              </a:pathLst>
            </a:custGeom>
            <a:solidFill>
              <a:srgbClr val="6F89D1">
                <a:alpha val="100000"/>
              </a:srgbClr>
            </a:solidFill>
            <a:ln w="9525">
              <a:noFill/>
            </a:ln>
          </p:spPr>
          <p:txBody>
            <a:bodyPr/>
            <a:p>
              <a:endParaRPr lang="en-US"/>
            </a:p>
          </p:txBody>
        </p:sp>
        <p:sp>
          <p:nvSpPr>
            <p:cNvPr id="21543" name="Google Shape;3745;p55"/>
            <p:cNvSpPr/>
            <p:nvPr/>
          </p:nvSpPr>
          <p:spPr>
            <a:xfrm>
              <a:off x="5457975" y="2811925"/>
              <a:ext cx="45150" cy="26025"/>
            </a:xfrm>
            <a:custGeom>
              <a:avLst/>
              <a:gdLst/>
              <a:ahLst/>
              <a:cxnLst>
                <a:cxn ang="0">
                  <a:pos x="2147483646" y="2147483646"/>
                </a:cxn>
                <a:cxn ang="0">
                  <a:pos x="2147483646" y="2147483646"/>
                </a:cxn>
                <a:cxn ang="0">
                  <a:pos x="2147483646" y="1806640625"/>
                </a:cxn>
                <a:cxn ang="0">
                  <a:pos x="2147483646" y="1806640625"/>
                </a:cxn>
                <a:cxn ang="0">
                  <a:pos x="2147483646" y="2147483646"/>
                </a:cxn>
              </a:cxnLst>
              <a:pathLst>
                <a:path w="1806" h="1041" fill="none">
                  <a:moveTo>
                    <a:pt x="321" y="856"/>
                  </a:moveTo>
                  <a:cubicBezTo>
                    <a:pt x="642" y="1041"/>
                    <a:pt x="1162" y="1041"/>
                    <a:pt x="1483" y="856"/>
                  </a:cubicBezTo>
                  <a:cubicBezTo>
                    <a:pt x="1804" y="671"/>
                    <a:pt x="1805" y="371"/>
                    <a:pt x="1483" y="185"/>
                  </a:cubicBezTo>
                  <a:cubicBezTo>
                    <a:pt x="1162" y="0"/>
                    <a:pt x="642" y="0"/>
                    <a:pt x="321" y="185"/>
                  </a:cubicBezTo>
                  <a:cubicBezTo>
                    <a:pt x="0" y="370"/>
                    <a:pt x="0" y="671"/>
                    <a:pt x="321" y="856"/>
                  </a:cubicBezTo>
                  <a:close/>
                </a:path>
              </a:pathLst>
            </a:custGeom>
            <a:noFill/>
            <a:ln w="175" cap="flat" cmpd="sng">
              <a:solidFill>
                <a:srgbClr val="3C5670">
                  <a:alpha val="100000"/>
                </a:srgbClr>
              </a:solidFill>
              <a:prstDash val="solid"/>
              <a:miter lim="1205"/>
              <a:headEnd type="none" w="sm" len="sm"/>
              <a:tailEnd type="none" w="sm" len="sm"/>
            </a:ln>
          </p:spPr>
          <p:txBody>
            <a:bodyPr/>
            <a:p>
              <a:endParaRPr lang="en-US"/>
            </a:p>
          </p:txBody>
        </p:sp>
        <p:sp>
          <p:nvSpPr>
            <p:cNvPr id="21544" name="Google Shape;3746;p55"/>
            <p:cNvSpPr/>
            <p:nvPr/>
          </p:nvSpPr>
          <p:spPr>
            <a:xfrm>
              <a:off x="5475400" y="2874925"/>
              <a:ext cx="3700" cy="4775"/>
            </a:xfrm>
            <a:custGeom>
              <a:avLst/>
              <a:gdLst/>
              <a:ahLst/>
              <a:cxnLst>
                <a:cxn ang="0">
                  <a:pos x="410156250" y="0"/>
                </a:cxn>
                <a:cxn ang="0">
                  <a:pos x="9765625" y="517578125"/>
                </a:cxn>
                <a:cxn ang="0">
                  <a:pos x="722656250" y="1767578125"/>
                </a:cxn>
                <a:cxn ang="0">
                  <a:pos x="1044921875" y="1855468750"/>
                </a:cxn>
                <a:cxn ang="0">
                  <a:pos x="1445312500" y="1337890625"/>
                </a:cxn>
                <a:cxn ang="0">
                  <a:pos x="722656250" y="107421875"/>
                </a:cxn>
                <a:cxn ang="0">
                  <a:pos x="410156250" y="0"/>
                </a:cxn>
              </a:cxnLst>
              <a:pathLst>
                <a:path w="148" h="191">
                  <a:moveTo>
                    <a:pt x="42" y="0"/>
                  </a:moveTo>
                  <a:cubicBezTo>
                    <a:pt x="18" y="0"/>
                    <a:pt x="1" y="20"/>
                    <a:pt x="1" y="53"/>
                  </a:cubicBezTo>
                  <a:cubicBezTo>
                    <a:pt x="4" y="105"/>
                    <a:pt x="31" y="152"/>
                    <a:pt x="74" y="181"/>
                  </a:cubicBezTo>
                  <a:cubicBezTo>
                    <a:pt x="86" y="187"/>
                    <a:pt x="97" y="190"/>
                    <a:pt x="107" y="190"/>
                  </a:cubicBezTo>
                  <a:cubicBezTo>
                    <a:pt x="131" y="190"/>
                    <a:pt x="148" y="171"/>
                    <a:pt x="148" y="137"/>
                  </a:cubicBezTo>
                  <a:cubicBezTo>
                    <a:pt x="146" y="85"/>
                    <a:pt x="118" y="38"/>
                    <a:pt x="74" y="11"/>
                  </a:cubicBezTo>
                  <a:cubicBezTo>
                    <a:pt x="63" y="4"/>
                    <a:pt x="52" y="0"/>
                    <a:pt x="42" y="0"/>
                  </a:cubicBezTo>
                  <a:close/>
                </a:path>
              </a:pathLst>
            </a:custGeom>
            <a:solidFill>
              <a:srgbClr val="3C5670">
                <a:alpha val="100000"/>
              </a:srgbClr>
            </a:solidFill>
            <a:ln w="9525">
              <a:noFill/>
            </a:ln>
          </p:spPr>
          <p:txBody>
            <a:bodyPr/>
            <a:p>
              <a:endParaRPr lang="en-US"/>
            </a:p>
          </p:txBody>
        </p:sp>
        <p:sp>
          <p:nvSpPr>
            <p:cNvPr id="21545" name="Google Shape;3747;p55"/>
            <p:cNvSpPr/>
            <p:nvPr/>
          </p:nvSpPr>
          <p:spPr>
            <a:xfrm>
              <a:off x="5484525" y="2880175"/>
              <a:ext cx="3700" cy="4775"/>
            </a:xfrm>
            <a:custGeom>
              <a:avLst/>
              <a:gdLst/>
              <a:ahLst/>
              <a:cxnLst>
                <a:cxn ang="0">
                  <a:pos x="390625000" y="0"/>
                </a:cxn>
                <a:cxn ang="0">
                  <a:pos x="0" y="517578125"/>
                </a:cxn>
                <a:cxn ang="0">
                  <a:pos x="722656250" y="1767578125"/>
                </a:cxn>
                <a:cxn ang="0">
                  <a:pos x="1035156250" y="1855468750"/>
                </a:cxn>
                <a:cxn ang="0">
                  <a:pos x="1435546875" y="1337890625"/>
                </a:cxn>
                <a:cxn ang="0">
                  <a:pos x="722656250" y="107421875"/>
                </a:cxn>
                <a:cxn ang="0">
                  <a:pos x="390625000" y="0"/>
                </a:cxn>
              </a:cxnLst>
              <a:pathLst>
                <a:path w="148" h="191">
                  <a:moveTo>
                    <a:pt x="40" y="0"/>
                  </a:moveTo>
                  <a:cubicBezTo>
                    <a:pt x="16" y="0"/>
                    <a:pt x="0" y="20"/>
                    <a:pt x="0" y="53"/>
                  </a:cubicBezTo>
                  <a:cubicBezTo>
                    <a:pt x="3" y="105"/>
                    <a:pt x="30" y="152"/>
                    <a:pt x="74" y="181"/>
                  </a:cubicBezTo>
                  <a:cubicBezTo>
                    <a:pt x="85" y="187"/>
                    <a:pt x="96" y="190"/>
                    <a:pt x="106" y="190"/>
                  </a:cubicBezTo>
                  <a:cubicBezTo>
                    <a:pt x="130" y="190"/>
                    <a:pt x="147" y="171"/>
                    <a:pt x="147" y="137"/>
                  </a:cubicBezTo>
                  <a:cubicBezTo>
                    <a:pt x="144" y="85"/>
                    <a:pt x="117" y="38"/>
                    <a:pt x="74" y="11"/>
                  </a:cubicBezTo>
                  <a:cubicBezTo>
                    <a:pt x="62" y="4"/>
                    <a:pt x="50" y="0"/>
                    <a:pt x="40" y="0"/>
                  </a:cubicBezTo>
                  <a:close/>
                </a:path>
              </a:pathLst>
            </a:custGeom>
            <a:solidFill>
              <a:srgbClr val="3C5670">
                <a:alpha val="100000"/>
              </a:srgbClr>
            </a:solidFill>
            <a:ln w="9525">
              <a:noFill/>
            </a:ln>
          </p:spPr>
          <p:txBody>
            <a:bodyPr/>
            <a:p>
              <a:endParaRPr lang="en-US"/>
            </a:p>
          </p:txBody>
        </p:sp>
        <p:sp>
          <p:nvSpPr>
            <p:cNvPr id="21546" name="Google Shape;3748;p55"/>
            <p:cNvSpPr/>
            <p:nvPr/>
          </p:nvSpPr>
          <p:spPr>
            <a:xfrm>
              <a:off x="5493600" y="2885425"/>
              <a:ext cx="3700" cy="4750"/>
            </a:xfrm>
            <a:custGeom>
              <a:avLst/>
              <a:gdLst/>
              <a:ahLst/>
              <a:cxnLst>
                <a:cxn ang="0">
                  <a:pos x="400390625" y="0"/>
                </a:cxn>
                <a:cxn ang="0">
                  <a:pos x="0" y="517578125"/>
                </a:cxn>
                <a:cxn ang="0">
                  <a:pos x="722656250" y="1757812500"/>
                </a:cxn>
                <a:cxn ang="0">
                  <a:pos x="1044921875" y="1855468750"/>
                </a:cxn>
                <a:cxn ang="0">
                  <a:pos x="1445312500" y="1337890625"/>
                </a:cxn>
                <a:cxn ang="0">
                  <a:pos x="722656250" y="107421875"/>
                </a:cxn>
                <a:cxn ang="0">
                  <a:pos x="400390625" y="0"/>
                </a:cxn>
              </a:cxnLst>
              <a:pathLst>
                <a:path w="148" h="190">
                  <a:moveTo>
                    <a:pt x="41" y="0"/>
                  </a:moveTo>
                  <a:cubicBezTo>
                    <a:pt x="17" y="0"/>
                    <a:pt x="0" y="20"/>
                    <a:pt x="0" y="53"/>
                  </a:cubicBezTo>
                  <a:cubicBezTo>
                    <a:pt x="3" y="105"/>
                    <a:pt x="31" y="152"/>
                    <a:pt x="74" y="180"/>
                  </a:cubicBezTo>
                  <a:cubicBezTo>
                    <a:pt x="86" y="187"/>
                    <a:pt x="97" y="190"/>
                    <a:pt x="107" y="190"/>
                  </a:cubicBezTo>
                  <a:cubicBezTo>
                    <a:pt x="131" y="190"/>
                    <a:pt x="148" y="171"/>
                    <a:pt x="148" y="137"/>
                  </a:cubicBezTo>
                  <a:cubicBezTo>
                    <a:pt x="144" y="85"/>
                    <a:pt x="117" y="38"/>
                    <a:pt x="74" y="11"/>
                  </a:cubicBezTo>
                  <a:cubicBezTo>
                    <a:pt x="62" y="4"/>
                    <a:pt x="51" y="0"/>
                    <a:pt x="41" y="0"/>
                  </a:cubicBezTo>
                  <a:close/>
                </a:path>
              </a:pathLst>
            </a:custGeom>
            <a:solidFill>
              <a:srgbClr val="3C5670">
                <a:alpha val="100000"/>
              </a:srgbClr>
            </a:solidFill>
            <a:ln w="9525">
              <a:noFill/>
            </a:ln>
          </p:spPr>
          <p:txBody>
            <a:bodyPr/>
            <a:p>
              <a:endParaRPr lang="en-US"/>
            </a:p>
          </p:txBody>
        </p:sp>
        <p:sp>
          <p:nvSpPr>
            <p:cNvPr id="21547" name="Google Shape;3749;p55"/>
            <p:cNvSpPr/>
            <p:nvPr/>
          </p:nvSpPr>
          <p:spPr>
            <a:xfrm>
              <a:off x="5502675" y="2890650"/>
              <a:ext cx="3700" cy="4775"/>
            </a:xfrm>
            <a:custGeom>
              <a:avLst/>
              <a:gdLst/>
              <a:ahLst/>
              <a:cxnLst>
                <a:cxn ang="0">
                  <a:pos x="410156250" y="9765625"/>
                </a:cxn>
                <a:cxn ang="0">
                  <a:pos x="9765625" y="527343750"/>
                </a:cxn>
                <a:cxn ang="0">
                  <a:pos x="722656250" y="1757812500"/>
                </a:cxn>
                <a:cxn ang="0">
                  <a:pos x="1044921875" y="1865234375"/>
                </a:cxn>
                <a:cxn ang="0">
                  <a:pos x="1445312500" y="1347656250"/>
                </a:cxn>
                <a:cxn ang="0">
                  <a:pos x="722656250" y="97656250"/>
                </a:cxn>
                <a:cxn ang="0">
                  <a:pos x="410156250" y="9765625"/>
                </a:cxn>
              </a:cxnLst>
              <a:pathLst>
                <a:path w="148" h="191">
                  <a:moveTo>
                    <a:pt x="42" y="1"/>
                  </a:moveTo>
                  <a:cubicBezTo>
                    <a:pt x="17" y="1"/>
                    <a:pt x="1" y="20"/>
                    <a:pt x="1" y="54"/>
                  </a:cubicBezTo>
                  <a:cubicBezTo>
                    <a:pt x="3" y="104"/>
                    <a:pt x="31" y="153"/>
                    <a:pt x="74" y="180"/>
                  </a:cubicBezTo>
                  <a:cubicBezTo>
                    <a:pt x="86" y="188"/>
                    <a:pt x="98" y="191"/>
                    <a:pt x="107" y="191"/>
                  </a:cubicBezTo>
                  <a:cubicBezTo>
                    <a:pt x="132" y="191"/>
                    <a:pt x="148" y="171"/>
                    <a:pt x="148" y="138"/>
                  </a:cubicBezTo>
                  <a:cubicBezTo>
                    <a:pt x="145" y="86"/>
                    <a:pt x="118" y="39"/>
                    <a:pt x="74" y="10"/>
                  </a:cubicBezTo>
                  <a:cubicBezTo>
                    <a:pt x="62" y="4"/>
                    <a:pt x="51" y="1"/>
                    <a:pt x="42" y="1"/>
                  </a:cubicBezTo>
                  <a:close/>
                </a:path>
              </a:pathLst>
            </a:custGeom>
            <a:solidFill>
              <a:srgbClr val="3C5670">
                <a:alpha val="100000"/>
              </a:srgbClr>
            </a:solidFill>
            <a:ln w="9525">
              <a:noFill/>
            </a:ln>
          </p:spPr>
          <p:txBody>
            <a:bodyPr/>
            <a:p>
              <a:endParaRPr lang="en-US"/>
            </a:p>
          </p:txBody>
        </p:sp>
        <p:sp>
          <p:nvSpPr>
            <p:cNvPr id="21548" name="Google Shape;3750;p55"/>
            <p:cNvSpPr/>
            <p:nvPr/>
          </p:nvSpPr>
          <p:spPr>
            <a:xfrm>
              <a:off x="5511750" y="2895900"/>
              <a:ext cx="3700" cy="4775"/>
            </a:xfrm>
            <a:custGeom>
              <a:avLst/>
              <a:gdLst/>
              <a:ahLst/>
              <a:cxnLst>
                <a:cxn ang="0">
                  <a:pos x="410156250" y="9765625"/>
                </a:cxn>
                <a:cxn ang="0">
                  <a:pos x="9765625" y="517578125"/>
                </a:cxn>
                <a:cxn ang="0">
                  <a:pos x="722656250" y="1757812500"/>
                </a:cxn>
                <a:cxn ang="0">
                  <a:pos x="1054687500" y="1865234375"/>
                </a:cxn>
                <a:cxn ang="0">
                  <a:pos x="1445312500" y="1347656250"/>
                </a:cxn>
                <a:cxn ang="0">
                  <a:pos x="722656250" y="97656250"/>
                </a:cxn>
                <a:cxn ang="0">
                  <a:pos x="410156250" y="9765625"/>
                </a:cxn>
              </a:cxnLst>
              <a:pathLst>
                <a:path w="148" h="191">
                  <a:moveTo>
                    <a:pt x="42" y="1"/>
                  </a:moveTo>
                  <a:cubicBezTo>
                    <a:pt x="17" y="1"/>
                    <a:pt x="1" y="20"/>
                    <a:pt x="1" y="53"/>
                  </a:cubicBezTo>
                  <a:cubicBezTo>
                    <a:pt x="3" y="104"/>
                    <a:pt x="31" y="153"/>
                    <a:pt x="74" y="180"/>
                  </a:cubicBezTo>
                  <a:cubicBezTo>
                    <a:pt x="86" y="187"/>
                    <a:pt x="98" y="191"/>
                    <a:pt x="108" y="191"/>
                  </a:cubicBezTo>
                  <a:cubicBezTo>
                    <a:pt x="132" y="191"/>
                    <a:pt x="148" y="171"/>
                    <a:pt x="148" y="138"/>
                  </a:cubicBezTo>
                  <a:cubicBezTo>
                    <a:pt x="146" y="86"/>
                    <a:pt x="118" y="39"/>
                    <a:pt x="74" y="10"/>
                  </a:cubicBezTo>
                  <a:cubicBezTo>
                    <a:pt x="63" y="4"/>
                    <a:pt x="52" y="1"/>
                    <a:pt x="42" y="1"/>
                  </a:cubicBezTo>
                  <a:close/>
                </a:path>
              </a:pathLst>
            </a:custGeom>
            <a:solidFill>
              <a:srgbClr val="3C5670">
                <a:alpha val="100000"/>
              </a:srgbClr>
            </a:solidFill>
            <a:ln w="9525">
              <a:noFill/>
            </a:ln>
          </p:spPr>
          <p:txBody>
            <a:bodyPr/>
            <a:p>
              <a:endParaRPr lang="en-US"/>
            </a:p>
          </p:txBody>
        </p:sp>
        <p:sp>
          <p:nvSpPr>
            <p:cNvPr id="21549" name="Google Shape;3751;p55"/>
            <p:cNvSpPr/>
            <p:nvPr/>
          </p:nvSpPr>
          <p:spPr>
            <a:xfrm>
              <a:off x="5520825" y="2901150"/>
              <a:ext cx="3725" cy="4775"/>
            </a:xfrm>
            <a:custGeom>
              <a:avLst/>
              <a:gdLst/>
              <a:ahLst/>
              <a:cxnLst>
                <a:cxn ang="0">
                  <a:pos x="400390625" y="0"/>
                </a:cxn>
                <a:cxn ang="0">
                  <a:pos x="9765625" y="507812500"/>
                </a:cxn>
                <a:cxn ang="0">
                  <a:pos x="732421875" y="1757812500"/>
                </a:cxn>
                <a:cxn ang="0">
                  <a:pos x="1054687500" y="1865234375"/>
                </a:cxn>
                <a:cxn ang="0">
                  <a:pos x="1445312500" y="1347656250"/>
                </a:cxn>
                <a:cxn ang="0">
                  <a:pos x="732421875" y="97656250"/>
                </a:cxn>
                <a:cxn ang="0">
                  <a:pos x="400390625" y="0"/>
                </a:cxn>
              </a:cxnLst>
              <a:pathLst>
                <a:path w="149" h="191">
                  <a:moveTo>
                    <a:pt x="41" y="0"/>
                  </a:moveTo>
                  <a:cubicBezTo>
                    <a:pt x="17" y="0"/>
                    <a:pt x="1" y="19"/>
                    <a:pt x="1" y="52"/>
                  </a:cubicBezTo>
                  <a:cubicBezTo>
                    <a:pt x="5" y="104"/>
                    <a:pt x="31" y="151"/>
                    <a:pt x="75" y="180"/>
                  </a:cubicBezTo>
                  <a:cubicBezTo>
                    <a:pt x="87" y="187"/>
                    <a:pt x="98" y="191"/>
                    <a:pt x="108" y="191"/>
                  </a:cubicBezTo>
                  <a:cubicBezTo>
                    <a:pt x="132" y="191"/>
                    <a:pt x="148" y="171"/>
                    <a:pt x="148" y="138"/>
                  </a:cubicBezTo>
                  <a:cubicBezTo>
                    <a:pt x="146" y="86"/>
                    <a:pt x="118" y="39"/>
                    <a:pt x="75" y="10"/>
                  </a:cubicBezTo>
                  <a:cubicBezTo>
                    <a:pt x="63" y="4"/>
                    <a:pt x="51" y="0"/>
                    <a:pt x="41" y="0"/>
                  </a:cubicBezTo>
                  <a:close/>
                </a:path>
              </a:pathLst>
            </a:custGeom>
            <a:solidFill>
              <a:srgbClr val="3C5670">
                <a:alpha val="100000"/>
              </a:srgbClr>
            </a:solidFill>
            <a:ln w="9525">
              <a:noFill/>
            </a:ln>
          </p:spPr>
          <p:txBody>
            <a:bodyPr/>
            <a:p>
              <a:endParaRPr lang="en-US"/>
            </a:p>
          </p:txBody>
        </p:sp>
        <p:sp>
          <p:nvSpPr>
            <p:cNvPr id="21550" name="Google Shape;3752;p55"/>
            <p:cNvSpPr/>
            <p:nvPr/>
          </p:nvSpPr>
          <p:spPr>
            <a:xfrm>
              <a:off x="5529925" y="2906400"/>
              <a:ext cx="3700" cy="4775"/>
            </a:xfrm>
            <a:custGeom>
              <a:avLst/>
              <a:gdLst/>
              <a:ahLst/>
              <a:cxnLst>
                <a:cxn ang="0">
                  <a:pos x="400390625" y="9765625"/>
                </a:cxn>
                <a:cxn ang="0">
                  <a:pos x="0" y="507812500"/>
                </a:cxn>
                <a:cxn ang="0">
                  <a:pos x="722656250" y="1757812500"/>
                </a:cxn>
                <a:cxn ang="0">
                  <a:pos x="1044921875" y="1855468750"/>
                </a:cxn>
                <a:cxn ang="0">
                  <a:pos x="1435546875" y="1347656250"/>
                </a:cxn>
                <a:cxn ang="0">
                  <a:pos x="722656250" y="97656250"/>
                </a:cxn>
                <a:cxn ang="0">
                  <a:pos x="400390625" y="9765625"/>
                </a:cxn>
              </a:cxnLst>
              <a:pathLst>
                <a:path w="148" h="191">
                  <a:moveTo>
                    <a:pt x="41" y="1"/>
                  </a:moveTo>
                  <a:cubicBezTo>
                    <a:pt x="17" y="1"/>
                    <a:pt x="0" y="20"/>
                    <a:pt x="0" y="52"/>
                  </a:cubicBezTo>
                  <a:cubicBezTo>
                    <a:pt x="4" y="104"/>
                    <a:pt x="30" y="151"/>
                    <a:pt x="74" y="180"/>
                  </a:cubicBezTo>
                  <a:cubicBezTo>
                    <a:pt x="86" y="187"/>
                    <a:pt x="97" y="190"/>
                    <a:pt x="107" y="190"/>
                  </a:cubicBezTo>
                  <a:cubicBezTo>
                    <a:pt x="131" y="190"/>
                    <a:pt x="147" y="171"/>
                    <a:pt x="147" y="138"/>
                  </a:cubicBezTo>
                  <a:cubicBezTo>
                    <a:pt x="145" y="86"/>
                    <a:pt x="117" y="38"/>
                    <a:pt x="74" y="10"/>
                  </a:cubicBezTo>
                  <a:cubicBezTo>
                    <a:pt x="62" y="4"/>
                    <a:pt x="51" y="1"/>
                    <a:pt x="41" y="1"/>
                  </a:cubicBezTo>
                  <a:close/>
                </a:path>
              </a:pathLst>
            </a:custGeom>
            <a:solidFill>
              <a:srgbClr val="3C5670">
                <a:alpha val="100000"/>
              </a:srgbClr>
            </a:solidFill>
            <a:ln w="9525">
              <a:noFill/>
            </a:ln>
          </p:spPr>
          <p:txBody>
            <a:bodyPr/>
            <a:p>
              <a:endParaRPr lang="en-US"/>
            </a:p>
          </p:txBody>
        </p:sp>
        <p:sp>
          <p:nvSpPr>
            <p:cNvPr id="21551" name="Google Shape;3753;p55"/>
            <p:cNvSpPr/>
            <p:nvPr/>
          </p:nvSpPr>
          <p:spPr>
            <a:xfrm>
              <a:off x="5539025" y="2911625"/>
              <a:ext cx="3700" cy="4800"/>
            </a:xfrm>
            <a:custGeom>
              <a:avLst/>
              <a:gdLst/>
              <a:ahLst/>
              <a:cxnLst>
                <a:cxn ang="0">
                  <a:pos x="400390625" y="9765625"/>
                </a:cxn>
                <a:cxn ang="0">
                  <a:pos x="9765625" y="517578125"/>
                </a:cxn>
                <a:cxn ang="0">
                  <a:pos x="722656250" y="1767578125"/>
                </a:cxn>
                <a:cxn ang="0">
                  <a:pos x="1044921875" y="1875000000"/>
                </a:cxn>
                <a:cxn ang="0">
                  <a:pos x="1445312500" y="1357421875"/>
                </a:cxn>
                <a:cxn ang="0">
                  <a:pos x="722656250" y="107421875"/>
                </a:cxn>
                <a:cxn ang="0">
                  <a:pos x="400390625" y="9765625"/>
                </a:cxn>
              </a:cxnLst>
              <a:pathLst>
                <a:path w="148" h="192">
                  <a:moveTo>
                    <a:pt x="41" y="1"/>
                  </a:moveTo>
                  <a:cubicBezTo>
                    <a:pt x="17" y="1"/>
                    <a:pt x="1" y="20"/>
                    <a:pt x="1" y="53"/>
                  </a:cubicBezTo>
                  <a:cubicBezTo>
                    <a:pt x="3" y="105"/>
                    <a:pt x="31" y="154"/>
                    <a:pt x="74" y="181"/>
                  </a:cubicBezTo>
                  <a:cubicBezTo>
                    <a:pt x="86" y="188"/>
                    <a:pt x="97" y="192"/>
                    <a:pt x="107" y="192"/>
                  </a:cubicBezTo>
                  <a:cubicBezTo>
                    <a:pt x="131" y="192"/>
                    <a:pt x="148" y="172"/>
                    <a:pt x="148" y="139"/>
                  </a:cubicBezTo>
                  <a:cubicBezTo>
                    <a:pt x="145" y="87"/>
                    <a:pt x="118" y="40"/>
                    <a:pt x="74" y="11"/>
                  </a:cubicBezTo>
                  <a:cubicBezTo>
                    <a:pt x="62" y="4"/>
                    <a:pt x="51" y="1"/>
                    <a:pt x="41" y="1"/>
                  </a:cubicBezTo>
                  <a:close/>
                </a:path>
              </a:pathLst>
            </a:custGeom>
            <a:solidFill>
              <a:srgbClr val="3C5670">
                <a:alpha val="100000"/>
              </a:srgbClr>
            </a:solidFill>
            <a:ln w="9525">
              <a:noFill/>
            </a:ln>
          </p:spPr>
          <p:txBody>
            <a:bodyPr/>
            <a:p>
              <a:endParaRPr lang="en-US"/>
            </a:p>
          </p:txBody>
        </p:sp>
        <p:sp>
          <p:nvSpPr>
            <p:cNvPr id="21552" name="Google Shape;3754;p55"/>
            <p:cNvSpPr/>
            <p:nvPr/>
          </p:nvSpPr>
          <p:spPr>
            <a:xfrm>
              <a:off x="5475200" y="2865450"/>
              <a:ext cx="3700" cy="4775"/>
            </a:xfrm>
            <a:custGeom>
              <a:avLst/>
              <a:gdLst/>
              <a:ahLst/>
              <a:cxnLst>
                <a:cxn ang="0">
                  <a:pos x="400390625" y="0"/>
                </a:cxn>
                <a:cxn ang="0">
                  <a:pos x="0" y="517578125"/>
                </a:cxn>
                <a:cxn ang="0">
                  <a:pos x="722656250" y="1767578125"/>
                </a:cxn>
                <a:cxn ang="0">
                  <a:pos x="1035156250" y="1865234375"/>
                </a:cxn>
                <a:cxn ang="0">
                  <a:pos x="1445312500" y="1347656250"/>
                </a:cxn>
                <a:cxn ang="0">
                  <a:pos x="722656250" y="107421875"/>
                </a:cxn>
                <a:cxn ang="0">
                  <a:pos x="400390625" y="0"/>
                </a:cxn>
              </a:cxnLst>
              <a:pathLst>
                <a:path w="148" h="191">
                  <a:moveTo>
                    <a:pt x="41" y="0"/>
                  </a:moveTo>
                  <a:cubicBezTo>
                    <a:pt x="17" y="0"/>
                    <a:pt x="0" y="20"/>
                    <a:pt x="0" y="53"/>
                  </a:cubicBezTo>
                  <a:cubicBezTo>
                    <a:pt x="3" y="105"/>
                    <a:pt x="31" y="152"/>
                    <a:pt x="74" y="181"/>
                  </a:cubicBezTo>
                  <a:cubicBezTo>
                    <a:pt x="85" y="187"/>
                    <a:pt x="96" y="191"/>
                    <a:pt x="106" y="191"/>
                  </a:cubicBezTo>
                  <a:cubicBezTo>
                    <a:pt x="130" y="191"/>
                    <a:pt x="148" y="171"/>
                    <a:pt x="148" y="138"/>
                  </a:cubicBezTo>
                  <a:cubicBezTo>
                    <a:pt x="144" y="86"/>
                    <a:pt x="117" y="39"/>
                    <a:pt x="74" y="11"/>
                  </a:cubicBezTo>
                  <a:cubicBezTo>
                    <a:pt x="62" y="4"/>
                    <a:pt x="51" y="0"/>
                    <a:pt x="41" y="0"/>
                  </a:cubicBezTo>
                  <a:close/>
                </a:path>
              </a:pathLst>
            </a:custGeom>
            <a:solidFill>
              <a:srgbClr val="3C5670">
                <a:alpha val="100000"/>
              </a:srgbClr>
            </a:solidFill>
            <a:ln w="9525">
              <a:noFill/>
            </a:ln>
          </p:spPr>
          <p:txBody>
            <a:bodyPr/>
            <a:p>
              <a:endParaRPr lang="en-US"/>
            </a:p>
          </p:txBody>
        </p:sp>
        <p:sp>
          <p:nvSpPr>
            <p:cNvPr id="21553" name="Google Shape;3755;p55"/>
            <p:cNvSpPr/>
            <p:nvPr/>
          </p:nvSpPr>
          <p:spPr>
            <a:xfrm>
              <a:off x="5484275" y="2870700"/>
              <a:ext cx="3700" cy="4775"/>
            </a:xfrm>
            <a:custGeom>
              <a:avLst/>
              <a:gdLst/>
              <a:ahLst/>
              <a:cxnLst>
                <a:cxn ang="0">
                  <a:pos x="400390625" y="0"/>
                </a:cxn>
                <a:cxn ang="0">
                  <a:pos x="9765625" y="517578125"/>
                </a:cxn>
                <a:cxn ang="0">
                  <a:pos x="722656250" y="1767578125"/>
                </a:cxn>
                <a:cxn ang="0">
                  <a:pos x="1035156250" y="1865234375"/>
                </a:cxn>
                <a:cxn ang="0">
                  <a:pos x="1445312500" y="1337890625"/>
                </a:cxn>
                <a:cxn ang="0">
                  <a:pos x="722656250" y="107421875"/>
                </a:cxn>
                <a:cxn ang="0">
                  <a:pos x="400390625" y="0"/>
                </a:cxn>
              </a:cxnLst>
              <a:pathLst>
                <a:path w="148" h="191">
                  <a:moveTo>
                    <a:pt x="41" y="0"/>
                  </a:moveTo>
                  <a:cubicBezTo>
                    <a:pt x="17" y="0"/>
                    <a:pt x="1" y="20"/>
                    <a:pt x="1" y="53"/>
                  </a:cubicBezTo>
                  <a:cubicBezTo>
                    <a:pt x="3" y="105"/>
                    <a:pt x="31" y="152"/>
                    <a:pt x="74" y="181"/>
                  </a:cubicBezTo>
                  <a:cubicBezTo>
                    <a:pt x="86" y="187"/>
                    <a:pt x="96" y="191"/>
                    <a:pt x="106" y="191"/>
                  </a:cubicBezTo>
                  <a:cubicBezTo>
                    <a:pt x="130" y="191"/>
                    <a:pt x="148" y="171"/>
                    <a:pt x="148" y="137"/>
                  </a:cubicBezTo>
                  <a:cubicBezTo>
                    <a:pt x="144" y="86"/>
                    <a:pt x="118" y="39"/>
                    <a:pt x="74" y="11"/>
                  </a:cubicBezTo>
                  <a:cubicBezTo>
                    <a:pt x="62" y="4"/>
                    <a:pt x="51" y="0"/>
                    <a:pt x="41" y="0"/>
                  </a:cubicBezTo>
                  <a:close/>
                </a:path>
              </a:pathLst>
            </a:custGeom>
            <a:solidFill>
              <a:srgbClr val="3C5670">
                <a:alpha val="100000"/>
              </a:srgbClr>
            </a:solidFill>
            <a:ln w="9525">
              <a:noFill/>
            </a:ln>
          </p:spPr>
          <p:txBody>
            <a:bodyPr/>
            <a:p>
              <a:endParaRPr lang="en-US"/>
            </a:p>
          </p:txBody>
        </p:sp>
        <p:sp>
          <p:nvSpPr>
            <p:cNvPr id="21554" name="Google Shape;3756;p55"/>
            <p:cNvSpPr/>
            <p:nvPr/>
          </p:nvSpPr>
          <p:spPr>
            <a:xfrm>
              <a:off x="5493350" y="2875925"/>
              <a:ext cx="3700" cy="4800"/>
            </a:xfrm>
            <a:custGeom>
              <a:avLst/>
              <a:gdLst/>
              <a:ahLst/>
              <a:cxnLst>
                <a:cxn ang="0">
                  <a:pos x="410156250" y="9765625"/>
                </a:cxn>
                <a:cxn ang="0">
                  <a:pos x="9765625" y="527343750"/>
                </a:cxn>
                <a:cxn ang="0">
                  <a:pos x="722656250" y="1767578125"/>
                </a:cxn>
                <a:cxn ang="0">
                  <a:pos x="1054687500" y="1865234375"/>
                </a:cxn>
                <a:cxn ang="0">
                  <a:pos x="1445312500" y="1347656250"/>
                </a:cxn>
                <a:cxn ang="0">
                  <a:pos x="722656250" y="107421875"/>
                </a:cxn>
                <a:cxn ang="0">
                  <a:pos x="410156250" y="9765625"/>
                </a:cxn>
              </a:cxnLst>
              <a:pathLst>
                <a:path w="148" h="192">
                  <a:moveTo>
                    <a:pt x="42" y="1"/>
                  </a:moveTo>
                  <a:cubicBezTo>
                    <a:pt x="17" y="1"/>
                    <a:pt x="1" y="20"/>
                    <a:pt x="1" y="54"/>
                  </a:cubicBezTo>
                  <a:cubicBezTo>
                    <a:pt x="3" y="106"/>
                    <a:pt x="31" y="153"/>
                    <a:pt x="74" y="181"/>
                  </a:cubicBezTo>
                  <a:cubicBezTo>
                    <a:pt x="86" y="188"/>
                    <a:pt x="98" y="191"/>
                    <a:pt x="108" y="191"/>
                  </a:cubicBezTo>
                  <a:cubicBezTo>
                    <a:pt x="132" y="191"/>
                    <a:pt x="148" y="172"/>
                    <a:pt x="148" y="138"/>
                  </a:cubicBezTo>
                  <a:cubicBezTo>
                    <a:pt x="146" y="87"/>
                    <a:pt x="118" y="39"/>
                    <a:pt x="74" y="11"/>
                  </a:cubicBezTo>
                  <a:cubicBezTo>
                    <a:pt x="63" y="4"/>
                    <a:pt x="52" y="1"/>
                    <a:pt x="42" y="1"/>
                  </a:cubicBezTo>
                  <a:close/>
                </a:path>
              </a:pathLst>
            </a:custGeom>
            <a:solidFill>
              <a:srgbClr val="3C5670">
                <a:alpha val="100000"/>
              </a:srgbClr>
            </a:solidFill>
            <a:ln w="9525">
              <a:noFill/>
            </a:ln>
          </p:spPr>
          <p:txBody>
            <a:bodyPr/>
            <a:p>
              <a:endParaRPr lang="en-US"/>
            </a:p>
          </p:txBody>
        </p:sp>
        <p:sp>
          <p:nvSpPr>
            <p:cNvPr id="21555" name="Google Shape;3757;p55"/>
            <p:cNvSpPr/>
            <p:nvPr/>
          </p:nvSpPr>
          <p:spPr>
            <a:xfrm>
              <a:off x="5502475" y="2881175"/>
              <a:ext cx="3700" cy="4800"/>
            </a:xfrm>
            <a:custGeom>
              <a:avLst/>
              <a:gdLst/>
              <a:ahLst/>
              <a:cxnLst>
                <a:cxn ang="0">
                  <a:pos x="400390625" y="9765625"/>
                </a:cxn>
                <a:cxn ang="0">
                  <a:pos x="0" y="527343750"/>
                </a:cxn>
                <a:cxn ang="0">
                  <a:pos x="722656250" y="1767578125"/>
                </a:cxn>
                <a:cxn ang="0">
                  <a:pos x="1044921875" y="1865234375"/>
                </a:cxn>
                <a:cxn ang="0">
                  <a:pos x="1435546875" y="1347656250"/>
                </a:cxn>
                <a:cxn ang="0">
                  <a:pos x="722656250" y="97656250"/>
                </a:cxn>
                <a:cxn ang="0">
                  <a:pos x="400390625" y="9765625"/>
                </a:cxn>
              </a:cxnLst>
              <a:pathLst>
                <a:path w="148" h="192">
                  <a:moveTo>
                    <a:pt x="41" y="1"/>
                  </a:moveTo>
                  <a:cubicBezTo>
                    <a:pt x="16" y="1"/>
                    <a:pt x="0" y="20"/>
                    <a:pt x="0" y="54"/>
                  </a:cubicBezTo>
                  <a:cubicBezTo>
                    <a:pt x="3" y="105"/>
                    <a:pt x="30" y="153"/>
                    <a:pt x="74" y="181"/>
                  </a:cubicBezTo>
                  <a:cubicBezTo>
                    <a:pt x="85" y="188"/>
                    <a:pt x="97" y="191"/>
                    <a:pt x="107" y="191"/>
                  </a:cubicBezTo>
                  <a:cubicBezTo>
                    <a:pt x="130" y="191"/>
                    <a:pt x="147" y="172"/>
                    <a:pt x="147" y="138"/>
                  </a:cubicBezTo>
                  <a:cubicBezTo>
                    <a:pt x="144" y="86"/>
                    <a:pt x="117" y="39"/>
                    <a:pt x="74" y="10"/>
                  </a:cubicBezTo>
                  <a:cubicBezTo>
                    <a:pt x="62" y="4"/>
                    <a:pt x="51" y="1"/>
                    <a:pt x="41" y="1"/>
                  </a:cubicBezTo>
                  <a:close/>
                </a:path>
              </a:pathLst>
            </a:custGeom>
            <a:solidFill>
              <a:srgbClr val="3C5670">
                <a:alpha val="100000"/>
              </a:srgbClr>
            </a:solidFill>
            <a:ln w="9525">
              <a:noFill/>
            </a:ln>
          </p:spPr>
          <p:txBody>
            <a:bodyPr/>
            <a:p>
              <a:endParaRPr lang="en-US"/>
            </a:p>
          </p:txBody>
        </p:sp>
        <p:sp>
          <p:nvSpPr>
            <p:cNvPr id="21556" name="Google Shape;3758;p55"/>
            <p:cNvSpPr/>
            <p:nvPr/>
          </p:nvSpPr>
          <p:spPr>
            <a:xfrm>
              <a:off x="5511525" y="2886425"/>
              <a:ext cx="3700" cy="4775"/>
            </a:xfrm>
            <a:custGeom>
              <a:avLst/>
              <a:gdLst/>
              <a:ahLst/>
              <a:cxnLst>
                <a:cxn ang="0">
                  <a:pos x="400390625" y="9765625"/>
                </a:cxn>
                <a:cxn ang="0">
                  <a:pos x="0" y="517578125"/>
                </a:cxn>
                <a:cxn ang="0">
                  <a:pos x="722656250" y="1767578125"/>
                </a:cxn>
                <a:cxn ang="0">
                  <a:pos x="1044921875" y="1865234375"/>
                </a:cxn>
                <a:cxn ang="0">
                  <a:pos x="1435546875" y="1347656250"/>
                </a:cxn>
                <a:cxn ang="0">
                  <a:pos x="722656250" y="97656250"/>
                </a:cxn>
                <a:cxn ang="0">
                  <a:pos x="400390625" y="9765625"/>
                </a:cxn>
              </a:cxnLst>
              <a:pathLst>
                <a:path w="148" h="191">
                  <a:moveTo>
                    <a:pt x="41" y="1"/>
                  </a:moveTo>
                  <a:cubicBezTo>
                    <a:pt x="17" y="1"/>
                    <a:pt x="0" y="19"/>
                    <a:pt x="0" y="53"/>
                  </a:cubicBezTo>
                  <a:cubicBezTo>
                    <a:pt x="4" y="105"/>
                    <a:pt x="30" y="153"/>
                    <a:pt x="74" y="181"/>
                  </a:cubicBezTo>
                  <a:cubicBezTo>
                    <a:pt x="86" y="188"/>
                    <a:pt x="97" y="191"/>
                    <a:pt x="107" y="191"/>
                  </a:cubicBezTo>
                  <a:cubicBezTo>
                    <a:pt x="131" y="191"/>
                    <a:pt x="147" y="172"/>
                    <a:pt x="147" y="138"/>
                  </a:cubicBezTo>
                  <a:cubicBezTo>
                    <a:pt x="145" y="86"/>
                    <a:pt x="117" y="39"/>
                    <a:pt x="74" y="10"/>
                  </a:cubicBezTo>
                  <a:cubicBezTo>
                    <a:pt x="62" y="4"/>
                    <a:pt x="51" y="1"/>
                    <a:pt x="41" y="1"/>
                  </a:cubicBezTo>
                  <a:close/>
                </a:path>
              </a:pathLst>
            </a:custGeom>
            <a:solidFill>
              <a:srgbClr val="3C5670">
                <a:alpha val="100000"/>
              </a:srgbClr>
            </a:solidFill>
            <a:ln w="9525">
              <a:noFill/>
            </a:ln>
          </p:spPr>
          <p:txBody>
            <a:bodyPr/>
            <a:p>
              <a:endParaRPr lang="en-US"/>
            </a:p>
          </p:txBody>
        </p:sp>
        <p:sp>
          <p:nvSpPr>
            <p:cNvPr id="21557" name="Google Shape;3759;p55"/>
            <p:cNvSpPr/>
            <p:nvPr/>
          </p:nvSpPr>
          <p:spPr>
            <a:xfrm>
              <a:off x="5520600" y="2891675"/>
              <a:ext cx="3700" cy="4775"/>
            </a:xfrm>
            <a:custGeom>
              <a:avLst/>
              <a:gdLst/>
              <a:ahLst/>
              <a:cxnLst>
                <a:cxn ang="0">
                  <a:pos x="400390625" y="0"/>
                </a:cxn>
                <a:cxn ang="0">
                  <a:pos x="0" y="517578125"/>
                </a:cxn>
                <a:cxn ang="0">
                  <a:pos x="722656250" y="1757812500"/>
                </a:cxn>
                <a:cxn ang="0">
                  <a:pos x="1035156250" y="1855468750"/>
                </a:cxn>
                <a:cxn ang="0">
                  <a:pos x="1445312500" y="1337890625"/>
                </a:cxn>
                <a:cxn ang="0">
                  <a:pos x="722656250" y="97656250"/>
                </a:cxn>
                <a:cxn ang="0">
                  <a:pos x="400390625" y="0"/>
                </a:cxn>
              </a:cxnLst>
              <a:pathLst>
                <a:path w="148" h="191">
                  <a:moveTo>
                    <a:pt x="41" y="0"/>
                  </a:moveTo>
                  <a:cubicBezTo>
                    <a:pt x="17" y="0"/>
                    <a:pt x="0" y="19"/>
                    <a:pt x="0" y="53"/>
                  </a:cubicBezTo>
                  <a:cubicBezTo>
                    <a:pt x="4" y="104"/>
                    <a:pt x="30" y="152"/>
                    <a:pt x="74" y="180"/>
                  </a:cubicBezTo>
                  <a:cubicBezTo>
                    <a:pt x="86" y="187"/>
                    <a:pt x="97" y="190"/>
                    <a:pt x="106" y="190"/>
                  </a:cubicBezTo>
                  <a:cubicBezTo>
                    <a:pt x="131" y="190"/>
                    <a:pt x="148" y="171"/>
                    <a:pt x="148" y="137"/>
                  </a:cubicBezTo>
                  <a:cubicBezTo>
                    <a:pt x="145" y="85"/>
                    <a:pt x="117" y="38"/>
                    <a:pt x="74" y="10"/>
                  </a:cubicBezTo>
                  <a:cubicBezTo>
                    <a:pt x="62" y="4"/>
                    <a:pt x="51" y="0"/>
                    <a:pt x="41" y="0"/>
                  </a:cubicBezTo>
                  <a:close/>
                </a:path>
              </a:pathLst>
            </a:custGeom>
            <a:solidFill>
              <a:srgbClr val="3C5670">
                <a:alpha val="100000"/>
              </a:srgbClr>
            </a:solidFill>
            <a:ln w="9525">
              <a:noFill/>
            </a:ln>
          </p:spPr>
          <p:txBody>
            <a:bodyPr/>
            <a:p>
              <a:endParaRPr lang="en-US"/>
            </a:p>
          </p:txBody>
        </p:sp>
        <p:sp>
          <p:nvSpPr>
            <p:cNvPr id="21558" name="Google Shape;3760;p55"/>
            <p:cNvSpPr/>
            <p:nvPr/>
          </p:nvSpPr>
          <p:spPr>
            <a:xfrm>
              <a:off x="5529700" y="2896925"/>
              <a:ext cx="3675" cy="4775"/>
            </a:xfrm>
            <a:custGeom>
              <a:avLst/>
              <a:gdLst/>
              <a:ahLst/>
              <a:cxnLst>
                <a:cxn ang="0">
                  <a:pos x="400390625" y="0"/>
                </a:cxn>
                <a:cxn ang="0">
                  <a:pos x="9765625" y="517578125"/>
                </a:cxn>
                <a:cxn ang="0">
                  <a:pos x="712890625" y="1757812500"/>
                </a:cxn>
                <a:cxn ang="0">
                  <a:pos x="1035156250" y="1855468750"/>
                </a:cxn>
                <a:cxn ang="0">
                  <a:pos x="1435546875" y="1347656250"/>
                </a:cxn>
                <a:cxn ang="0">
                  <a:pos x="712890625" y="97656250"/>
                </a:cxn>
                <a:cxn ang="0">
                  <a:pos x="400390625" y="0"/>
                </a:cxn>
              </a:cxnLst>
              <a:pathLst>
                <a:path w="147" h="191">
                  <a:moveTo>
                    <a:pt x="41" y="0"/>
                  </a:moveTo>
                  <a:cubicBezTo>
                    <a:pt x="17" y="0"/>
                    <a:pt x="1" y="19"/>
                    <a:pt x="1" y="53"/>
                  </a:cubicBezTo>
                  <a:cubicBezTo>
                    <a:pt x="3" y="104"/>
                    <a:pt x="31" y="151"/>
                    <a:pt x="73" y="180"/>
                  </a:cubicBezTo>
                  <a:cubicBezTo>
                    <a:pt x="85" y="187"/>
                    <a:pt x="96" y="190"/>
                    <a:pt x="106" y="190"/>
                  </a:cubicBezTo>
                  <a:cubicBezTo>
                    <a:pt x="130" y="190"/>
                    <a:pt x="147" y="172"/>
                    <a:pt x="147" y="138"/>
                  </a:cubicBezTo>
                  <a:cubicBezTo>
                    <a:pt x="144" y="86"/>
                    <a:pt x="118" y="38"/>
                    <a:pt x="73" y="10"/>
                  </a:cubicBezTo>
                  <a:cubicBezTo>
                    <a:pt x="61" y="4"/>
                    <a:pt x="50" y="0"/>
                    <a:pt x="41" y="0"/>
                  </a:cubicBezTo>
                  <a:close/>
                </a:path>
              </a:pathLst>
            </a:custGeom>
            <a:solidFill>
              <a:srgbClr val="3C5670">
                <a:alpha val="100000"/>
              </a:srgbClr>
            </a:solidFill>
            <a:ln w="9525">
              <a:noFill/>
            </a:ln>
          </p:spPr>
          <p:txBody>
            <a:bodyPr/>
            <a:p>
              <a:endParaRPr lang="en-US"/>
            </a:p>
          </p:txBody>
        </p:sp>
        <p:sp>
          <p:nvSpPr>
            <p:cNvPr id="21559" name="Google Shape;3761;p55"/>
            <p:cNvSpPr/>
            <p:nvPr/>
          </p:nvSpPr>
          <p:spPr>
            <a:xfrm>
              <a:off x="5538775" y="2902150"/>
              <a:ext cx="3725" cy="4800"/>
            </a:xfrm>
            <a:custGeom>
              <a:avLst/>
              <a:gdLst/>
              <a:ahLst/>
              <a:cxnLst>
                <a:cxn ang="0">
                  <a:pos x="400390625" y="9765625"/>
                </a:cxn>
                <a:cxn ang="0">
                  <a:pos x="9765625" y="517578125"/>
                </a:cxn>
                <a:cxn ang="0">
                  <a:pos x="732421875" y="1767578125"/>
                </a:cxn>
                <a:cxn ang="0">
                  <a:pos x="1044921875" y="1865234375"/>
                </a:cxn>
                <a:cxn ang="0">
                  <a:pos x="1445312500" y="1357421875"/>
                </a:cxn>
                <a:cxn ang="0">
                  <a:pos x="732421875" y="107421875"/>
                </a:cxn>
                <a:cxn ang="0">
                  <a:pos x="400390625" y="9765625"/>
                </a:cxn>
              </a:cxnLst>
              <a:pathLst>
                <a:path w="149" h="192">
                  <a:moveTo>
                    <a:pt x="41" y="1"/>
                  </a:moveTo>
                  <a:cubicBezTo>
                    <a:pt x="17" y="1"/>
                    <a:pt x="1" y="20"/>
                    <a:pt x="1" y="53"/>
                  </a:cubicBezTo>
                  <a:cubicBezTo>
                    <a:pt x="3" y="105"/>
                    <a:pt x="31" y="152"/>
                    <a:pt x="75" y="181"/>
                  </a:cubicBezTo>
                  <a:cubicBezTo>
                    <a:pt x="86" y="188"/>
                    <a:pt x="97" y="191"/>
                    <a:pt x="107" y="191"/>
                  </a:cubicBezTo>
                  <a:cubicBezTo>
                    <a:pt x="131" y="191"/>
                    <a:pt x="148" y="172"/>
                    <a:pt x="148" y="139"/>
                  </a:cubicBezTo>
                  <a:cubicBezTo>
                    <a:pt x="144" y="87"/>
                    <a:pt x="118" y="39"/>
                    <a:pt x="75" y="11"/>
                  </a:cubicBezTo>
                  <a:cubicBezTo>
                    <a:pt x="62" y="4"/>
                    <a:pt x="51" y="1"/>
                    <a:pt x="41" y="1"/>
                  </a:cubicBezTo>
                  <a:close/>
                </a:path>
              </a:pathLst>
            </a:custGeom>
            <a:solidFill>
              <a:srgbClr val="3C5670">
                <a:alpha val="100000"/>
              </a:srgbClr>
            </a:solidFill>
            <a:ln w="9525">
              <a:noFill/>
            </a:ln>
          </p:spPr>
          <p:txBody>
            <a:bodyPr/>
            <a:p>
              <a:endParaRPr lang="en-US"/>
            </a:p>
          </p:txBody>
        </p:sp>
        <p:sp>
          <p:nvSpPr>
            <p:cNvPr id="21560" name="Google Shape;3762;p55"/>
            <p:cNvSpPr/>
            <p:nvPr/>
          </p:nvSpPr>
          <p:spPr>
            <a:xfrm>
              <a:off x="5363475" y="2810175"/>
              <a:ext cx="3700" cy="4775"/>
            </a:xfrm>
            <a:custGeom>
              <a:avLst/>
              <a:gdLst/>
              <a:ahLst/>
              <a:cxnLst>
                <a:cxn ang="0">
                  <a:pos x="410156250" y="0"/>
                </a:cxn>
                <a:cxn ang="0">
                  <a:pos x="0" y="507812500"/>
                </a:cxn>
                <a:cxn ang="0">
                  <a:pos x="722656250" y="1757812500"/>
                </a:cxn>
                <a:cxn ang="0">
                  <a:pos x="1044921875" y="1865234375"/>
                </a:cxn>
                <a:cxn ang="0">
                  <a:pos x="1435546875" y="1347656250"/>
                </a:cxn>
                <a:cxn ang="0">
                  <a:pos x="722656250" y="97656250"/>
                </a:cxn>
                <a:cxn ang="0">
                  <a:pos x="410156250" y="0"/>
                </a:cxn>
              </a:cxnLst>
              <a:pathLst>
                <a:path w="148" h="191">
                  <a:moveTo>
                    <a:pt x="42" y="0"/>
                  </a:moveTo>
                  <a:cubicBezTo>
                    <a:pt x="17" y="0"/>
                    <a:pt x="0" y="20"/>
                    <a:pt x="0" y="52"/>
                  </a:cubicBezTo>
                  <a:cubicBezTo>
                    <a:pt x="4" y="104"/>
                    <a:pt x="30" y="152"/>
                    <a:pt x="74" y="180"/>
                  </a:cubicBezTo>
                  <a:cubicBezTo>
                    <a:pt x="86" y="187"/>
                    <a:pt x="97" y="191"/>
                    <a:pt x="107" y="191"/>
                  </a:cubicBezTo>
                  <a:cubicBezTo>
                    <a:pt x="131" y="191"/>
                    <a:pt x="147" y="171"/>
                    <a:pt x="147" y="138"/>
                  </a:cubicBezTo>
                  <a:cubicBezTo>
                    <a:pt x="145" y="86"/>
                    <a:pt x="117" y="39"/>
                    <a:pt x="74" y="10"/>
                  </a:cubicBezTo>
                  <a:cubicBezTo>
                    <a:pt x="62" y="4"/>
                    <a:pt x="51" y="0"/>
                    <a:pt x="42" y="0"/>
                  </a:cubicBezTo>
                  <a:close/>
                </a:path>
              </a:pathLst>
            </a:custGeom>
            <a:solidFill>
              <a:srgbClr val="3C5670">
                <a:alpha val="100000"/>
              </a:srgbClr>
            </a:solidFill>
            <a:ln w="9525">
              <a:noFill/>
            </a:ln>
          </p:spPr>
          <p:txBody>
            <a:bodyPr/>
            <a:p>
              <a:endParaRPr lang="en-US"/>
            </a:p>
          </p:txBody>
        </p:sp>
        <p:sp>
          <p:nvSpPr>
            <p:cNvPr id="21561" name="Google Shape;3763;p55"/>
            <p:cNvSpPr/>
            <p:nvPr/>
          </p:nvSpPr>
          <p:spPr>
            <a:xfrm>
              <a:off x="5372550" y="2815425"/>
              <a:ext cx="3700" cy="4775"/>
            </a:xfrm>
            <a:custGeom>
              <a:avLst/>
              <a:gdLst/>
              <a:ahLst/>
              <a:cxnLst>
                <a:cxn ang="0">
                  <a:pos x="400390625" y="0"/>
                </a:cxn>
                <a:cxn ang="0">
                  <a:pos x="0" y="507812500"/>
                </a:cxn>
                <a:cxn ang="0">
                  <a:pos x="722656250" y="1757812500"/>
                </a:cxn>
                <a:cxn ang="0">
                  <a:pos x="1044921875" y="1865234375"/>
                </a:cxn>
                <a:cxn ang="0">
                  <a:pos x="1435546875" y="1347656250"/>
                </a:cxn>
                <a:cxn ang="0">
                  <a:pos x="722656250" y="97656250"/>
                </a:cxn>
                <a:cxn ang="0">
                  <a:pos x="400390625" y="0"/>
                </a:cxn>
              </a:cxnLst>
              <a:pathLst>
                <a:path w="148" h="191">
                  <a:moveTo>
                    <a:pt x="41" y="0"/>
                  </a:moveTo>
                  <a:cubicBezTo>
                    <a:pt x="17" y="0"/>
                    <a:pt x="0" y="19"/>
                    <a:pt x="0" y="52"/>
                  </a:cubicBezTo>
                  <a:cubicBezTo>
                    <a:pt x="4" y="104"/>
                    <a:pt x="30" y="151"/>
                    <a:pt x="74" y="180"/>
                  </a:cubicBezTo>
                  <a:cubicBezTo>
                    <a:pt x="86" y="187"/>
                    <a:pt x="97" y="191"/>
                    <a:pt x="107" y="191"/>
                  </a:cubicBezTo>
                  <a:cubicBezTo>
                    <a:pt x="131" y="191"/>
                    <a:pt x="147" y="171"/>
                    <a:pt x="147" y="138"/>
                  </a:cubicBezTo>
                  <a:cubicBezTo>
                    <a:pt x="145" y="86"/>
                    <a:pt x="117" y="39"/>
                    <a:pt x="74" y="10"/>
                  </a:cubicBezTo>
                  <a:cubicBezTo>
                    <a:pt x="62" y="3"/>
                    <a:pt x="51" y="0"/>
                    <a:pt x="41" y="0"/>
                  </a:cubicBezTo>
                  <a:close/>
                </a:path>
              </a:pathLst>
            </a:custGeom>
            <a:solidFill>
              <a:srgbClr val="3C5670">
                <a:alpha val="100000"/>
              </a:srgbClr>
            </a:solidFill>
            <a:ln w="9525">
              <a:noFill/>
            </a:ln>
          </p:spPr>
          <p:txBody>
            <a:bodyPr/>
            <a:p>
              <a:endParaRPr lang="en-US"/>
            </a:p>
          </p:txBody>
        </p:sp>
        <p:sp>
          <p:nvSpPr>
            <p:cNvPr id="21562" name="Google Shape;3764;p55"/>
            <p:cNvSpPr/>
            <p:nvPr/>
          </p:nvSpPr>
          <p:spPr>
            <a:xfrm>
              <a:off x="5381650" y="2820675"/>
              <a:ext cx="3675" cy="4750"/>
            </a:xfrm>
            <a:custGeom>
              <a:avLst/>
              <a:gdLst/>
              <a:ahLst/>
              <a:cxnLst>
                <a:cxn ang="0">
                  <a:pos x="400390625" y="0"/>
                </a:cxn>
                <a:cxn ang="0">
                  <a:pos x="9765625" y="507812500"/>
                </a:cxn>
                <a:cxn ang="0">
                  <a:pos x="722656250" y="1757812500"/>
                </a:cxn>
                <a:cxn ang="0">
                  <a:pos x="1044921875" y="1855468750"/>
                </a:cxn>
                <a:cxn ang="0">
                  <a:pos x="1435546875" y="1347656250"/>
                </a:cxn>
                <a:cxn ang="0">
                  <a:pos x="722656250" y="97656250"/>
                </a:cxn>
                <a:cxn ang="0">
                  <a:pos x="400390625" y="0"/>
                </a:cxn>
              </a:cxnLst>
              <a:pathLst>
                <a:path w="147" h="190">
                  <a:moveTo>
                    <a:pt x="41" y="0"/>
                  </a:moveTo>
                  <a:cubicBezTo>
                    <a:pt x="17" y="0"/>
                    <a:pt x="1" y="19"/>
                    <a:pt x="1" y="52"/>
                  </a:cubicBezTo>
                  <a:cubicBezTo>
                    <a:pt x="3" y="104"/>
                    <a:pt x="30" y="151"/>
                    <a:pt x="74" y="180"/>
                  </a:cubicBezTo>
                  <a:cubicBezTo>
                    <a:pt x="86" y="187"/>
                    <a:pt x="97" y="190"/>
                    <a:pt x="107" y="190"/>
                  </a:cubicBezTo>
                  <a:cubicBezTo>
                    <a:pt x="130" y="190"/>
                    <a:pt x="147" y="171"/>
                    <a:pt x="147" y="138"/>
                  </a:cubicBezTo>
                  <a:cubicBezTo>
                    <a:pt x="144" y="86"/>
                    <a:pt x="116" y="38"/>
                    <a:pt x="74" y="10"/>
                  </a:cubicBezTo>
                  <a:cubicBezTo>
                    <a:pt x="62" y="3"/>
                    <a:pt x="51" y="0"/>
                    <a:pt x="41" y="0"/>
                  </a:cubicBezTo>
                  <a:close/>
                </a:path>
              </a:pathLst>
            </a:custGeom>
            <a:solidFill>
              <a:srgbClr val="3C5670">
                <a:alpha val="100000"/>
              </a:srgbClr>
            </a:solidFill>
            <a:ln w="9525">
              <a:noFill/>
            </a:ln>
          </p:spPr>
          <p:txBody>
            <a:bodyPr/>
            <a:p>
              <a:endParaRPr lang="en-US"/>
            </a:p>
          </p:txBody>
        </p:sp>
        <p:sp>
          <p:nvSpPr>
            <p:cNvPr id="21563" name="Google Shape;3765;p55"/>
            <p:cNvSpPr/>
            <p:nvPr/>
          </p:nvSpPr>
          <p:spPr>
            <a:xfrm>
              <a:off x="5390725" y="2825900"/>
              <a:ext cx="3725" cy="4775"/>
            </a:xfrm>
            <a:custGeom>
              <a:avLst/>
              <a:gdLst/>
              <a:ahLst/>
              <a:cxnLst>
                <a:cxn ang="0">
                  <a:pos x="400390625" y="9765625"/>
                </a:cxn>
                <a:cxn ang="0">
                  <a:pos x="9765625" y="517578125"/>
                </a:cxn>
                <a:cxn ang="0">
                  <a:pos x="722656250" y="1767578125"/>
                </a:cxn>
                <a:cxn ang="0">
                  <a:pos x="1044921875" y="1865234375"/>
                </a:cxn>
                <a:cxn ang="0">
                  <a:pos x="1445312500" y="1357421875"/>
                </a:cxn>
                <a:cxn ang="0">
                  <a:pos x="722656250" y="107421875"/>
                </a:cxn>
                <a:cxn ang="0">
                  <a:pos x="400390625" y="9765625"/>
                </a:cxn>
              </a:cxnLst>
              <a:pathLst>
                <a:path w="149" h="191">
                  <a:moveTo>
                    <a:pt x="41" y="1"/>
                  </a:moveTo>
                  <a:cubicBezTo>
                    <a:pt x="17" y="1"/>
                    <a:pt x="1" y="20"/>
                    <a:pt x="1" y="53"/>
                  </a:cubicBezTo>
                  <a:cubicBezTo>
                    <a:pt x="3" y="105"/>
                    <a:pt x="31" y="152"/>
                    <a:pt x="74" y="181"/>
                  </a:cubicBezTo>
                  <a:cubicBezTo>
                    <a:pt x="86" y="188"/>
                    <a:pt x="97" y="191"/>
                    <a:pt x="107" y="191"/>
                  </a:cubicBezTo>
                  <a:cubicBezTo>
                    <a:pt x="131" y="191"/>
                    <a:pt x="148" y="172"/>
                    <a:pt x="148" y="139"/>
                  </a:cubicBezTo>
                  <a:cubicBezTo>
                    <a:pt x="144" y="87"/>
                    <a:pt x="118" y="39"/>
                    <a:pt x="74" y="11"/>
                  </a:cubicBezTo>
                  <a:cubicBezTo>
                    <a:pt x="62" y="4"/>
                    <a:pt x="51" y="1"/>
                    <a:pt x="41" y="1"/>
                  </a:cubicBezTo>
                  <a:close/>
                </a:path>
              </a:pathLst>
            </a:custGeom>
            <a:solidFill>
              <a:srgbClr val="3C5670">
                <a:alpha val="100000"/>
              </a:srgbClr>
            </a:solidFill>
            <a:ln w="9525">
              <a:noFill/>
            </a:ln>
          </p:spPr>
          <p:txBody>
            <a:bodyPr/>
            <a:p>
              <a:endParaRPr lang="en-US"/>
            </a:p>
          </p:txBody>
        </p:sp>
        <p:sp>
          <p:nvSpPr>
            <p:cNvPr id="21564" name="Google Shape;3766;p55"/>
            <p:cNvSpPr/>
            <p:nvPr/>
          </p:nvSpPr>
          <p:spPr>
            <a:xfrm>
              <a:off x="5399825" y="2831150"/>
              <a:ext cx="3700" cy="4775"/>
            </a:xfrm>
            <a:custGeom>
              <a:avLst/>
              <a:gdLst/>
              <a:ahLst/>
              <a:cxnLst>
                <a:cxn ang="0">
                  <a:pos x="400390625" y="0"/>
                </a:cxn>
                <a:cxn ang="0">
                  <a:pos x="0" y="517578125"/>
                </a:cxn>
                <a:cxn ang="0">
                  <a:pos x="722656250" y="1767578125"/>
                </a:cxn>
                <a:cxn ang="0">
                  <a:pos x="1035156250" y="1865234375"/>
                </a:cxn>
                <a:cxn ang="0">
                  <a:pos x="1435546875" y="1347656250"/>
                </a:cxn>
                <a:cxn ang="0">
                  <a:pos x="722656250" y="107421875"/>
                </a:cxn>
                <a:cxn ang="0">
                  <a:pos x="400390625" y="0"/>
                </a:cxn>
              </a:cxnLst>
              <a:pathLst>
                <a:path w="148" h="191">
                  <a:moveTo>
                    <a:pt x="41" y="0"/>
                  </a:moveTo>
                  <a:cubicBezTo>
                    <a:pt x="17" y="0"/>
                    <a:pt x="0" y="20"/>
                    <a:pt x="0" y="53"/>
                  </a:cubicBezTo>
                  <a:cubicBezTo>
                    <a:pt x="2" y="105"/>
                    <a:pt x="30" y="152"/>
                    <a:pt x="74" y="181"/>
                  </a:cubicBezTo>
                  <a:cubicBezTo>
                    <a:pt x="85" y="188"/>
                    <a:pt x="96" y="191"/>
                    <a:pt x="106" y="191"/>
                  </a:cubicBezTo>
                  <a:cubicBezTo>
                    <a:pt x="131" y="191"/>
                    <a:pt x="147" y="171"/>
                    <a:pt x="147" y="138"/>
                  </a:cubicBezTo>
                  <a:cubicBezTo>
                    <a:pt x="144" y="86"/>
                    <a:pt x="117" y="39"/>
                    <a:pt x="74" y="11"/>
                  </a:cubicBezTo>
                  <a:cubicBezTo>
                    <a:pt x="62" y="4"/>
                    <a:pt x="51" y="0"/>
                    <a:pt x="41" y="0"/>
                  </a:cubicBezTo>
                  <a:close/>
                </a:path>
              </a:pathLst>
            </a:custGeom>
            <a:solidFill>
              <a:srgbClr val="3C5670">
                <a:alpha val="100000"/>
              </a:srgbClr>
            </a:solidFill>
            <a:ln w="9525">
              <a:noFill/>
            </a:ln>
          </p:spPr>
          <p:txBody>
            <a:bodyPr/>
            <a:p>
              <a:endParaRPr lang="en-US"/>
            </a:p>
          </p:txBody>
        </p:sp>
        <p:sp>
          <p:nvSpPr>
            <p:cNvPr id="21565" name="Google Shape;3767;p55"/>
            <p:cNvSpPr/>
            <p:nvPr/>
          </p:nvSpPr>
          <p:spPr>
            <a:xfrm>
              <a:off x="5408900" y="2836400"/>
              <a:ext cx="3700" cy="4775"/>
            </a:xfrm>
            <a:custGeom>
              <a:avLst/>
              <a:gdLst/>
              <a:ahLst/>
              <a:cxnLst>
                <a:cxn ang="0">
                  <a:pos x="390625000" y="0"/>
                </a:cxn>
                <a:cxn ang="0">
                  <a:pos x="0" y="517578125"/>
                </a:cxn>
                <a:cxn ang="0">
                  <a:pos x="722656250" y="1767578125"/>
                </a:cxn>
                <a:cxn ang="0">
                  <a:pos x="1035156250" y="1865234375"/>
                </a:cxn>
                <a:cxn ang="0">
                  <a:pos x="1435546875" y="1347656250"/>
                </a:cxn>
                <a:cxn ang="0">
                  <a:pos x="722656250" y="107421875"/>
                </a:cxn>
                <a:cxn ang="0">
                  <a:pos x="390625000" y="0"/>
                </a:cxn>
              </a:cxnLst>
              <a:pathLst>
                <a:path w="148" h="191">
                  <a:moveTo>
                    <a:pt x="40" y="0"/>
                  </a:moveTo>
                  <a:cubicBezTo>
                    <a:pt x="16" y="0"/>
                    <a:pt x="0" y="20"/>
                    <a:pt x="0" y="53"/>
                  </a:cubicBezTo>
                  <a:cubicBezTo>
                    <a:pt x="3" y="105"/>
                    <a:pt x="30" y="152"/>
                    <a:pt x="74" y="181"/>
                  </a:cubicBezTo>
                  <a:cubicBezTo>
                    <a:pt x="86" y="188"/>
                    <a:pt x="97" y="191"/>
                    <a:pt x="106" y="191"/>
                  </a:cubicBezTo>
                  <a:cubicBezTo>
                    <a:pt x="131" y="191"/>
                    <a:pt x="147" y="171"/>
                    <a:pt x="147" y="138"/>
                  </a:cubicBezTo>
                  <a:cubicBezTo>
                    <a:pt x="145" y="86"/>
                    <a:pt x="117" y="39"/>
                    <a:pt x="74" y="11"/>
                  </a:cubicBezTo>
                  <a:cubicBezTo>
                    <a:pt x="62" y="4"/>
                    <a:pt x="50" y="0"/>
                    <a:pt x="40" y="0"/>
                  </a:cubicBezTo>
                  <a:close/>
                </a:path>
              </a:pathLst>
            </a:custGeom>
            <a:solidFill>
              <a:srgbClr val="3C5670">
                <a:alpha val="100000"/>
              </a:srgbClr>
            </a:solidFill>
            <a:ln w="9525">
              <a:noFill/>
            </a:ln>
          </p:spPr>
          <p:txBody>
            <a:bodyPr/>
            <a:p>
              <a:endParaRPr lang="en-US"/>
            </a:p>
          </p:txBody>
        </p:sp>
        <p:sp>
          <p:nvSpPr>
            <p:cNvPr id="21566" name="Google Shape;3768;p55"/>
            <p:cNvSpPr/>
            <p:nvPr/>
          </p:nvSpPr>
          <p:spPr>
            <a:xfrm>
              <a:off x="5418000" y="2841650"/>
              <a:ext cx="3700" cy="4775"/>
            </a:xfrm>
            <a:custGeom>
              <a:avLst/>
              <a:gdLst/>
              <a:ahLst/>
              <a:cxnLst>
                <a:cxn ang="0">
                  <a:pos x="390625000" y="0"/>
                </a:cxn>
                <a:cxn ang="0">
                  <a:pos x="9765625" y="517578125"/>
                </a:cxn>
                <a:cxn ang="0">
                  <a:pos x="722656250" y="1757812500"/>
                </a:cxn>
                <a:cxn ang="0">
                  <a:pos x="1044921875" y="1855468750"/>
                </a:cxn>
                <a:cxn ang="0">
                  <a:pos x="1445312500" y="1337890625"/>
                </a:cxn>
                <a:cxn ang="0">
                  <a:pos x="722656250" y="107421875"/>
                </a:cxn>
                <a:cxn ang="0">
                  <a:pos x="390625000" y="0"/>
                </a:cxn>
              </a:cxnLst>
              <a:pathLst>
                <a:path w="148" h="191">
                  <a:moveTo>
                    <a:pt x="40" y="0"/>
                  </a:moveTo>
                  <a:cubicBezTo>
                    <a:pt x="16" y="0"/>
                    <a:pt x="1" y="20"/>
                    <a:pt x="1" y="53"/>
                  </a:cubicBezTo>
                  <a:cubicBezTo>
                    <a:pt x="3" y="105"/>
                    <a:pt x="31" y="152"/>
                    <a:pt x="74" y="180"/>
                  </a:cubicBezTo>
                  <a:cubicBezTo>
                    <a:pt x="86" y="187"/>
                    <a:pt x="97" y="190"/>
                    <a:pt x="107" y="190"/>
                  </a:cubicBezTo>
                  <a:cubicBezTo>
                    <a:pt x="131" y="190"/>
                    <a:pt x="148" y="171"/>
                    <a:pt x="148" y="137"/>
                  </a:cubicBezTo>
                  <a:cubicBezTo>
                    <a:pt x="144" y="86"/>
                    <a:pt x="118" y="39"/>
                    <a:pt x="74" y="11"/>
                  </a:cubicBezTo>
                  <a:cubicBezTo>
                    <a:pt x="62" y="4"/>
                    <a:pt x="50" y="0"/>
                    <a:pt x="40" y="0"/>
                  </a:cubicBezTo>
                  <a:close/>
                </a:path>
              </a:pathLst>
            </a:custGeom>
            <a:solidFill>
              <a:srgbClr val="3C5670">
                <a:alpha val="100000"/>
              </a:srgbClr>
            </a:solidFill>
            <a:ln w="9525">
              <a:noFill/>
            </a:ln>
          </p:spPr>
          <p:txBody>
            <a:bodyPr/>
            <a:p>
              <a:endParaRPr lang="en-US"/>
            </a:p>
          </p:txBody>
        </p:sp>
        <p:sp>
          <p:nvSpPr>
            <p:cNvPr id="21567" name="Google Shape;3769;p55"/>
            <p:cNvSpPr/>
            <p:nvPr/>
          </p:nvSpPr>
          <p:spPr>
            <a:xfrm>
              <a:off x="5427050" y="2846875"/>
              <a:ext cx="3700" cy="4800"/>
            </a:xfrm>
            <a:custGeom>
              <a:avLst/>
              <a:gdLst/>
              <a:ahLst/>
              <a:cxnLst>
                <a:cxn ang="0">
                  <a:pos x="410156250" y="9765625"/>
                </a:cxn>
                <a:cxn ang="0">
                  <a:pos x="9765625" y="527343750"/>
                </a:cxn>
                <a:cxn ang="0">
                  <a:pos x="722656250" y="1767578125"/>
                </a:cxn>
                <a:cxn ang="0">
                  <a:pos x="1054687500" y="1865234375"/>
                </a:cxn>
                <a:cxn ang="0">
                  <a:pos x="1445312500" y="1347656250"/>
                </a:cxn>
                <a:cxn ang="0">
                  <a:pos x="722656250" y="107421875"/>
                </a:cxn>
                <a:cxn ang="0">
                  <a:pos x="410156250" y="9765625"/>
                </a:cxn>
              </a:cxnLst>
              <a:pathLst>
                <a:path w="148" h="192">
                  <a:moveTo>
                    <a:pt x="42" y="1"/>
                  </a:moveTo>
                  <a:cubicBezTo>
                    <a:pt x="18" y="1"/>
                    <a:pt x="1" y="20"/>
                    <a:pt x="1" y="54"/>
                  </a:cubicBezTo>
                  <a:cubicBezTo>
                    <a:pt x="4" y="105"/>
                    <a:pt x="31" y="153"/>
                    <a:pt x="74" y="181"/>
                  </a:cubicBezTo>
                  <a:cubicBezTo>
                    <a:pt x="86" y="188"/>
                    <a:pt x="98" y="191"/>
                    <a:pt x="108" y="191"/>
                  </a:cubicBezTo>
                  <a:cubicBezTo>
                    <a:pt x="132" y="191"/>
                    <a:pt x="148" y="172"/>
                    <a:pt x="148" y="138"/>
                  </a:cubicBezTo>
                  <a:cubicBezTo>
                    <a:pt x="145" y="87"/>
                    <a:pt x="118" y="39"/>
                    <a:pt x="74" y="11"/>
                  </a:cubicBezTo>
                  <a:cubicBezTo>
                    <a:pt x="63" y="4"/>
                    <a:pt x="52" y="1"/>
                    <a:pt x="42" y="1"/>
                  </a:cubicBezTo>
                  <a:close/>
                </a:path>
              </a:pathLst>
            </a:custGeom>
            <a:solidFill>
              <a:srgbClr val="3C5670">
                <a:alpha val="100000"/>
              </a:srgbClr>
            </a:solidFill>
            <a:ln w="9525">
              <a:noFill/>
            </a:ln>
          </p:spPr>
          <p:txBody>
            <a:bodyPr/>
            <a:p>
              <a:endParaRPr lang="en-US"/>
            </a:p>
          </p:txBody>
        </p:sp>
        <p:sp>
          <p:nvSpPr>
            <p:cNvPr id="21568" name="Google Shape;3770;p55"/>
            <p:cNvSpPr/>
            <p:nvPr/>
          </p:nvSpPr>
          <p:spPr>
            <a:xfrm>
              <a:off x="5363225" y="2800700"/>
              <a:ext cx="3700" cy="4775"/>
            </a:xfrm>
            <a:custGeom>
              <a:avLst/>
              <a:gdLst/>
              <a:ahLst/>
              <a:cxnLst>
                <a:cxn ang="0">
                  <a:pos x="410156250" y="9765625"/>
                </a:cxn>
                <a:cxn ang="0">
                  <a:pos x="0" y="507812500"/>
                </a:cxn>
                <a:cxn ang="0">
                  <a:pos x="722656250" y="1757812500"/>
                </a:cxn>
                <a:cxn ang="0">
                  <a:pos x="1044921875" y="1865234375"/>
                </a:cxn>
                <a:cxn ang="0">
                  <a:pos x="1445312500" y="1347656250"/>
                </a:cxn>
                <a:cxn ang="0">
                  <a:pos x="722656250" y="97656250"/>
                </a:cxn>
                <a:cxn ang="0">
                  <a:pos x="410156250" y="9765625"/>
                </a:cxn>
              </a:cxnLst>
              <a:pathLst>
                <a:path w="148" h="191">
                  <a:moveTo>
                    <a:pt x="42" y="1"/>
                  </a:moveTo>
                  <a:cubicBezTo>
                    <a:pt x="18" y="1"/>
                    <a:pt x="0" y="20"/>
                    <a:pt x="0" y="52"/>
                  </a:cubicBezTo>
                  <a:cubicBezTo>
                    <a:pt x="4" y="104"/>
                    <a:pt x="31" y="153"/>
                    <a:pt x="74" y="180"/>
                  </a:cubicBezTo>
                  <a:cubicBezTo>
                    <a:pt x="86" y="187"/>
                    <a:pt x="97" y="191"/>
                    <a:pt x="107" y="191"/>
                  </a:cubicBezTo>
                  <a:cubicBezTo>
                    <a:pt x="131" y="191"/>
                    <a:pt x="148" y="171"/>
                    <a:pt x="148" y="138"/>
                  </a:cubicBezTo>
                  <a:cubicBezTo>
                    <a:pt x="145" y="86"/>
                    <a:pt x="117" y="39"/>
                    <a:pt x="74" y="10"/>
                  </a:cubicBezTo>
                  <a:cubicBezTo>
                    <a:pt x="63" y="4"/>
                    <a:pt x="52" y="1"/>
                    <a:pt x="42" y="1"/>
                  </a:cubicBezTo>
                  <a:close/>
                </a:path>
              </a:pathLst>
            </a:custGeom>
            <a:solidFill>
              <a:srgbClr val="3C5670">
                <a:alpha val="100000"/>
              </a:srgbClr>
            </a:solidFill>
            <a:ln w="9525">
              <a:noFill/>
            </a:ln>
          </p:spPr>
          <p:txBody>
            <a:bodyPr/>
            <a:p>
              <a:endParaRPr lang="en-US"/>
            </a:p>
          </p:txBody>
        </p:sp>
        <p:sp>
          <p:nvSpPr>
            <p:cNvPr id="21569" name="Google Shape;3771;p55"/>
            <p:cNvSpPr/>
            <p:nvPr/>
          </p:nvSpPr>
          <p:spPr>
            <a:xfrm>
              <a:off x="5372325" y="2805950"/>
              <a:ext cx="3700" cy="4775"/>
            </a:xfrm>
            <a:custGeom>
              <a:avLst/>
              <a:gdLst/>
              <a:ahLst/>
              <a:cxnLst>
                <a:cxn ang="0">
                  <a:pos x="400390625" y="0"/>
                </a:cxn>
                <a:cxn ang="0">
                  <a:pos x="9765625" y="507812500"/>
                </a:cxn>
                <a:cxn ang="0">
                  <a:pos x="722656250" y="1757812500"/>
                </a:cxn>
                <a:cxn ang="0">
                  <a:pos x="1044921875" y="1865234375"/>
                </a:cxn>
                <a:cxn ang="0">
                  <a:pos x="1445312500" y="1347656250"/>
                </a:cxn>
                <a:cxn ang="0">
                  <a:pos x="722656250" y="97656250"/>
                </a:cxn>
                <a:cxn ang="0">
                  <a:pos x="400390625" y="0"/>
                </a:cxn>
              </a:cxnLst>
              <a:pathLst>
                <a:path w="148" h="191">
                  <a:moveTo>
                    <a:pt x="41" y="0"/>
                  </a:moveTo>
                  <a:cubicBezTo>
                    <a:pt x="17" y="0"/>
                    <a:pt x="1" y="19"/>
                    <a:pt x="1" y="52"/>
                  </a:cubicBezTo>
                  <a:cubicBezTo>
                    <a:pt x="3" y="104"/>
                    <a:pt x="31" y="153"/>
                    <a:pt x="74" y="180"/>
                  </a:cubicBezTo>
                  <a:cubicBezTo>
                    <a:pt x="86" y="187"/>
                    <a:pt x="97" y="191"/>
                    <a:pt x="107" y="191"/>
                  </a:cubicBezTo>
                  <a:cubicBezTo>
                    <a:pt x="131" y="191"/>
                    <a:pt x="148" y="171"/>
                    <a:pt x="148" y="138"/>
                  </a:cubicBezTo>
                  <a:cubicBezTo>
                    <a:pt x="144" y="86"/>
                    <a:pt x="118" y="39"/>
                    <a:pt x="74" y="10"/>
                  </a:cubicBezTo>
                  <a:cubicBezTo>
                    <a:pt x="62" y="3"/>
                    <a:pt x="51" y="0"/>
                    <a:pt x="41" y="0"/>
                  </a:cubicBezTo>
                  <a:close/>
                </a:path>
              </a:pathLst>
            </a:custGeom>
            <a:solidFill>
              <a:srgbClr val="3C5670">
                <a:alpha val="100000"/>
              </a:srgbClr>
            </a:solidFill>
            <a:ln w="9525">
              <a:noFill/>
            </a:ln>
          </p:spPr>
          <p:txBody>
            <a:bodyPr/>
            <a:p>
              <a:endParaRPr lang="en-US"/>
            </a:p>
          </p:txBody>
        </p:sp>
        <p:sp>
          <p:nvSpPr>
            <p:cNvPr id="21570" name="Google Shape;3772;p55"/>
            <p:cNvSpPr/>
            <p:nvPr/>
          </p:nvSpPr>
          <p:spPr>
            <a:xfrm>
              <a:off x="5381400" y="2811200"/>
              <a:ext cx="3725" cy="4775"/>
            </a:xfrm>
            <a:custGeom>
              <a:avLst/>
              <a:gdLst/>
              <a:ahLst/>
              <a:cxnLst>
                <a:cxn ang="0">
                  <a:pos x="400390625" y="0"/>
                </a:cxn>
                <a:cxn ang="0">
                  <a:pos x="9765625" y="507812500"/>
                </a:cxn>
                <a:cxn ang="0">
                  <a:pos x="732421875" y="1757812500"/>
                </a:cxn>
                <a:cxn ang="0">
                  <a:pos x="1054687500" y="1855468750"/>
                </a:cxn>
                <a:cxn ang="0">
                  <a:pos x="1445312500" y="1347656250"/>
                </a:cxn>
                <a:cxn ang="0">
                  <a:pos x="732421875" y="97656250"/>
                </a:cxn>
                <a:cxn ang="0">
                  <a:pos x="400390625" y="0"/>
                </a:cxn>
              </a:cxnLst>
              <a:pathLst>
                <a:path w="149" h="191">
                  <a:moveTo>
                    <a:pt x="41" y="0"/>
                  </a:moveTo>
                  <a:cubicBezTo>
                    <a:pt x="17" y="0"/>
                    <a:pt x="1" y="19"/>
                    <a:pt x="1" y="52"/>
                  </a:cubicBezTo>
                  <a:cubicBezTo>
                    <a:pt x="3" y="104"/>
                    <a:pt x="31" y="151"/>
                    <a:pt x="75" y="180"/>
                  </a:cubicBezTo>
                  <a:cubicBezTo>
                    <a:pt x="87" y="187"/>
                    <a:pt x="98" y="190"/>
                    <a:pt x="108" y="190"/>
                  </a:cubicBezTo>
                  <a:cubicBezTo>
                    <a:pt x="132" y="190"/>
                    <a:pt x="148" y="171"/>
                    <a:pt x="148" y="138"/>
                  </a:cubicBezTo>
                  <a:cubicBezTo>
                    <a:pt x="146" y="86"/>
                    <a:pt x="118" y="38"/>
                    <a:pt x="75" y="10"/>
                  </a:cubicBezTo>
                  <a:cubicBezTo>
                    <a:pt x="63" y="3"/>
                    <a:pt x="51" y="0"/>
                    <a:pt x="41" y="0"/>
                  </a:cubicBezTo>
                  <a:close/>
                </a:path>
              </a:pathLst>
            </a:custGeom>
            <a:solidFill>
              <a:srgbClr val="3C5670">
                <a:alpha val="100000"/>
              </a:srgbClr>
            </a:solidFill>
            <a:ln w="9525">
              <a:noFill/>
            </a:ln>
          </p:spPr>
          <p:txBody>
            <a:bodyPr/>
            <a:p>
              <a:endParaRPr lang="en-US"/>
            </a:p>
          </p:txBody>
        </p:sp>
        <p:sp>
          <p:nvSpPr>
            <p:cNvPr id="21571" name="Google Shape;3773;p55"/>
            <p:cNvSpPr/>
            <p:nvPr/>
          </p:nvSpPr>
          <p:spPr>
            <a:xfrm>
              <a:off x="5390500" y="2816425"/>
              <a:ext cx="3700" cy="4800"/>
            </a:xfrm>
            <a:custGeom>
              <a:avLst/>
              <a:gdLst/>
              <a:ahLst/>
              <a:cxnLst>
                <a:cxn ang="0">
                  <a:pos x="390625000" y="9765625"/>
                </a:cxn>
                <a:cxn ang="0">
                  <a:pos x="0" y="517578125"/>
                </a:cxn>
                <a:cxn ang="0">
                  <a:pos x="722656250" y="1767578125"/>
                </a:cxn>
                <a:cxn ang="0">
                  <a:pos x="1044921875" y="1865234375"/>
                </a:cxn>
                <a:cxn ang="0">
                  <a:pos x="1435546875" y="1357421875"/>
                </a:cxn>
                <a:cxn ang="0">
                  <a:pos x="722656250" y="107421875"/>
                </a:cxn>
                <a:cxn ang="0">
                  <a:pos x="390625000" y="9765625"/>
                </a:cxn>
              </a:cxnLst>
              <a:pathLst>
                <a:path w="148" h="192">
                  <a:moveTo>
                    <a:pt x="40" y="1"/>
                  </a:moveTo>
                  <a:cubicBezTo>
                    <a:pt x="16" y="1"/>
                    <a:pt x="0" y="20"/>
                    <a:pt x="0" y="53"/>
                  </a:cubicBezTo>
                  <a:cubicBezTo>
                    <a:pt x="3" y="105"/>
                    <a:pt x="30" y="152"/>
                    <a:pt x="74" y="181"/>
                  </a:cubicBezTo>
                  <a:cubicBezTo>
                    <a:pt x="86" y="188"/>
                    <a:pt x="97" y="191"/>
                    <a:pt x="107" y="191"/>
                  </a:cubicBezTo>
                  <a:cubicBezTo>
                    <a:pt x="131" y="191"/>
                    <a:pt x="147" y="172"/>
                    <a:pt x="147" y="139"/>
                  </a:cubicBezTo>
                  <a:cubicBezTo>
                    <a:pt x="145" y="87"/>
                    <a:pt x="117" y="39"/>
                    <a:pt x="74" y="11"/>
                  </a:cubicBezTo>
                  <a:cubicBezTo>
                    <a:pt x="62" y="4"/>
                    <a:pt x="50" y="1"/>
                    <a:pt x="40" y="1"/>
                  </a:cubicBezTo>
                  <a:close/>
                </a:path>
              </a:pathLst>
            </a:custGeom>
            <a:solidFill>
              <a:srgbClr val="3C5670">
                <a:alpha val="100000"/>
              </a:srgbClr>
            </a:solidFill>
            <a:ln w="9525">
              <a:noFill/>
            </a:ln>
          </p:spPr>
          <p:txBody>
            <a:bodyPr/>
            <a:p>
              <a:endParaRPr lang="en-US"/>
            </a:p>
          </p:txBody>
        </p:sp>
        <p:sp>
          <p:nvSpPr>
            <p:cNvPr id="21572" name="Google Shape;3774;p55"/>
            <p:cNvSpPr/>
            <p:nvPr/>
          </p:nvSpPr>
          <p:spPr>
            <a:xfrm>
              <a:off x="5399575" y="2821675"/>
              <a:ext cx="3700" cy="4775"/>
            </a:xfrm>
            <a:custGeom>
              <a:avLst/>
              <a:gdLst/>
              <a:ahLst/>
              <a:cxnLst>
                <a:cxn ang="0">
                  <a:pos x="400390625" y="9765625"/>
                </a:cxn>
                <a:cxn ang="0">
                  <a:pos x="0" y="517578125"/>
                </a:cxn>
                <a:cxn ang="0">
                  <a:pos x="722656250" y="1767578125"/>
                </a:cxn>
                <a:cxn ang="0">
                  <a:pos x="1035156250" y="1865234375"/>
                </a:cxn>
                <a:cxn ang="0">
                  <a:pos x="1445312500" y="1347656250"/>
                </a:cxn>
                <a:cxn ang="0">
                  <a:pos x="722656250" y="107421875"/>
                </a:cxn>
                <a:cxn ang="0">
                  <a:pos x="400390625" y="9765625"/>
                </a:cxn>
              </a:cxnLst>
              <a:pathLst>
                <a:path w="148" h="191">
                  <a:moveTo>
                    <a:pt x="41" y="1"/>
                  </a:moveTo>
                  <a:cubicBezTo>
                    <a:pt x="17" y="1"/>
                    <a:pt x="0" y="20"/>
                    <a:pt x="0" y="53"/>
                  </a:cubicBezTo>
                  <a:cubicBezTo>
                    <a:pt x="3" y="105"/>
                    <a:pt x="31" y="152"/>
                    <a:pt x="74" y="181"/>
                  </a:cubicBezTo>
                  <a:cubicBezTo>
                    <a:pt x="86" y="188"/>
                    <a:pt x="97" y="191"/>
                    <a:pt x="106" y="191"/>
                  </a:cubicBezTo>
                  <a:cubicBezTo>
                    <a:pt x="131" y="191"/>
                    <a:pt x="148" y="171"/>
                    <a:pt x="148" y="138"/>
                  </a:cubicBezTo>
                  <a:cubicBezTo>
                    <a:pt x="145" y="86"/>
                    <a:pt x="117" y="39"/>
                    <a:pt x="74" y="11"/>
                  </a:cubicBezTo>
                  <a:cubicBezTo>
                    <a:pt x="62" y="4"/>
                    <a:pt x="51" y="1"/>
                    <a:pt x="41" y="1"/>
                  </a:cubicBezTo>
                  <a:close/>
                </a:path>
              </a:pathLst>
            </a:custGeom>
            <a:solidFill>
              <a:srgbClr val="3C5670">
                <a:alpha val="100000"/>
              </a:srgbClr>
            </a:solidFill>
            <a:ln w="9525">
              <a:noFill/>
            </a:ln>
          </p:spPr>
          <p:txBody>
            <a:bodyPr/>
            <a:p>
              <a:endParaRPr lang="en-US"/>
            </a:p>
          </p:txBody>
        </p:sp>
        <p:sp>
          <p:nvSpPr>
            <p:cNvPr id="21573" name="Google Shape;3775;p55"/>
            <p:cNvSpPr/>
            <p:nvPr/>
          </p:nvSpPr>
          <p:spPr>
            <a:xfrm>
              <a:off x="5408650" y="2826925"/>
              <a:ext cx="3700" cy="4775"/>
            </a:xfrm>
            <a:custGeom>
              <a:avLst/>
              <a:gdLst/>
              <a:ahLst/>
              <a:cxnLst>
                <a:cxn ang="0">
                  <a:pos x="400390625" y="9765625"/>
                </a:cxn>
                <a:cxn ang="0">
                  <a:pos x="9765625" y="517578125"/>
                </a:cxn>
                <a:cxn ang="0">
                  <a:pos x="722656250" y="1767578125"/>
                </a:cxn>
                <a:cxn ang="0">
                  <a:pos x="1044921875" y="1865234375"/>
                </a:cxn>
                <a:cxn ang="0">
                  <a:pos x="1445312500" y="1347656250"/>
                </a:cxn>
                <a:cxn ang="0">
                  <a:pos x="722656250" y="107421875"/>
                </a:cxn>
                <a:cxn ang="0">
                  <a:pos x="400390625" y="9765625"/>
                </a:cxn>
              </a:cxnLst>
              <a:pathLst>
                <a:path w="148" h="191">
                  <a:moveTo>
                    <a:pt x="41" y="1"/>
                  </a:moveTo>
                  <a:cubicBezTo>
                    <a:pt x="17" y="1"/>
                    <a:pt x="1" y="20"/>
                    <a:pt x="1" y="53"/>
                  </a:cubicBezTo>
                  <a:cubicBezTo>
                    <a:pt x="4" y="105"/>
                    <a:pt x="31" y="152"/>
                    <a:pt x="74" y="181"/>
                  </a:cubicBezTo>
                  <a:cubicBezTo>
                    <a:pt x="86" y="188"/>
                    <a:pt x="97" y="191"/>
                    <a:pt x="107" y="191"/>
                  </a:cubicBezTo>
                  <a:cubicBezTo>
                    <a:pt x="131" y="191"/>
                    <a:pt x="148" y="171"/>
                    <a:pt x="148" y="138"/>
                  </a:cubicBezTo>
                  <a:cubicBezTo>
                    <a:pt x="145" y="86"/>
                    <a:pt x="118" y="39"/>
                    <a:pt x="74" y="11"/>
                  </a:cubicBezTo>
                  <a:cubicBezTo>
                    <a:pt x="62" y="4"/>
                    <a:pt x="51" y="1"/>
                    <a:pt x="41" y="1"/>
                  </a:cubicBezTo>
                  <a:close/>
                </a:path>
              </a:pathLst>
            </a:custGeom>
            <a:solidFill>
              <a:srgbClr val="3C5670">
                <a:alpha val="100000"/>
              </a:srgbClr>
            </a:solidFill>
            <a:ln w="9525">
              <a:noFill/>
            </a:ln>
          </p:spPr>
          <p:txBody>
            <a:bodyPr/>
            <a:p>
              <a:endParaRPr lang="en-US"/>
            </a:p>
          </p:txBody>
        </p:sp>
        <p:sp>
          <p:nvSpPr>
            <p:cNvPr id="21574" name="Google Shape;3776;p55"/>
            <p:cNvSpPr/>
            <p:nvPr/>
          </p:nvSpPr>
          <p:spPr>
            <a:xfrm>
              <a:off x="5417725" y="2832175"/>
              <a:ext cx="3700" cy="4775"/>
            </a:xfrm>
            <a:custGeom>
              <a:avLst/>
              <a:gdLst/>
              <a:ahLst/>
              <a:cxnLst>
                <a:cxn ang="0">
                  <a:pos x="410156250" y="0"/>
                </a:cxn>
                <a:cxn ang="0">
                  <a:pos x="9765625" y="517578125"/>
                </a:cxn>
                <a:cxn ang="0">
                  <a:pos x="722656250" y="1757812500"/>
                </a:cxn>
                <a:cxn ang="0">
                  <a:pos x="1054687500" y="1855468750"/>
                </a:cxn>
                <a:cxn ang="0">
                  <a:pos x="1445312500" y="1347656250"/>
                </a:cxn>
                <a:cxn ang="0">
                  <a:pos x="722656250" y="97656250"/>
                </a:cxn>
                <a:cxn ang="0">
                  <a:pos x="410156250" y="0"/>
                </a:cxn>
              </a:cxnLst>
              <a:pathLst>
                <a:path w="148" h="191">
                  <a:moveTo>
                    <a:pt x="42" y="0"/>
                  </a:moveTo>
                  <a:cubicBezTo>
                    <a:pt x="18" y="0"/>
                    <a:pt x="1" y="20"/>
                    <a:pt x="1" y="53"/>
                  </a:cubicBezTo>
                  <a:cubicBezTo>
                    <a:pt x="4" y="105"/>
                    <a:pt x="31" y="152"/>
                    <a:pt x="74" y="180"/>
                  </a:cubicBezTo>
                  <a:cubicBezTo>
                    <a:pt x="86" y="187"/>
                    <a:pt x="98" y="190"/>
                    <a:pt x="108" y="190"/>
                  </a:cubicBezTo>
                  <a:cubicBezTo>
                    <a:pt x="132" y="190"/>
                    <a:pt x="148" y="171"/>
                    <a:pt x="148" y="138"/>
                  </a:cubicBezTo>
                  <a:cubicBezTo>
                    <a:pt x="146" y="86"/>
                    <a:pt x="118" y="39"/>
                    <a:pt x="74" y="10"/>
                  </a:cubicBezTo>
                  <a:cubicBezTo>
                    <a:pt x="63" y="3"/>
                    <a:pt x="52" y="0"/>
                    <a:pt x="42" y="0"/>
                  </a:cubicBezTo>
                  <a:close/>
                </a:path>
              </a:pathLst>
            </a:custGeom>
            <a:solidFill>
              <a:srgbClr val="3C5670">
                <a:alpha val="100000"/>
              </a:srgbClr>
            </a:solidFill>
            <a:ln w="9525">
              <a:noFill/>
            </a:ln>
          </p:spPr>
          <p:txBody>
            <a:bodyPr/>
            <a:p>
              <a:endParaRPr lang="en-US"/>
            </a:p>
          </p:txBody>
        </p:sp>
        <p:sp>
          <p:nvSpPr>
            <p:cNvPr id="21575" name="Google Shape;3777;p55"/>
            <p:cNvSpPr/>
            <p:nvPr/>
          </p:nvSpPr>
          <p:spPr>
            <a:xfrm>
              <a:off x="5426850" y="2837400"/>
              <a:ext cx="3675" cy="4800"/>
            </a:xfrm>
            <a:custGeom>
              <a:avLst/>
              <a:gdLst/>
              <a:ahLst/>
              <a:cxnLst>
                <a:cxn ang="0">
                  <a:pos x="400390625" y="9765625"/>
                </a:cxn>
                <a:cxn ang="0">
                  <a:pos x="0" y="527343750"/>
                </a:cxn>
                <a:cxn ang="0">
                  <a:pos x="722656250" y="1767578125"/>
                </a:cxn>
                <a:cxn ang="0">
                  <a:pos x="1035156250" y="1865234375"/>
                </a:cxn>
                <a:cxn ang="0">
                  <a:pos x="1425781250" y="1357421875"/>
                </a:cxn>
                <a:cxn ang="0">
                  <a:pos x="722656250" y="107421875"/>
                </a:cxn>
                <a:cxn ang="0">
                  <a:pos x="400390625" y="9765625"/>
                </a:cxn>
              </a:cxnLst>
              <a:pathLst>
                <a:path w="147" h="192">
                  <a:moveTo>
                    <a:pt x="41" y="1"/>
                  </a:moveTo>
                  <a:cubicBezTo>
                    <a:pt x="17" y="1"/>
                    <a:pt x="0" y="20"/>
                    <a:pt x="0" y="54"/>
                  </a:cubicBezTo>
                  <a:cubicBezTo>
                    <a:pt x="3" y="105"/>
                    <a:pt x="30" y="153"/>
                    <a:pt x="74" y="181"/>
                  </a:cubicBezTo>
                  <a:cubicBezTo>
                    <a:pt x="85" y="188"/>
                    <a:pt x="96" y="191"/>
                    <a:pt x="106" y="191"/>
                  </a:cubicBezTo>
                  <a:cubicBezTo>
                    <a:pt x="130" y="191"/>
                    <a:pt x="146" y="172"/>
                    <a:pt x="146" y="139"/>
                  </a:cubicBezTo>
                  <a:cubicBezTo>
                    <a:pt x="144" y="87"/>
                    <a:pt x="116" y="40"/>
                    <a:pt x="74" y="11"/>
                  </a:cubicBezTo>
                  <a:cubicBezTo>
                    <a:pt x="62" y="4"/>
                    <a:pt x="51" y="1"/>
                    <a:pt x="41" y="1"/>
                  </a:cubicBezTo>
                  <a:close/>
                </a:path>
              </a:pathLst>
            </a:custGeom>
            <a:solidFill>
              <a:srgbClr val="3C5670">
                <a:alpha val="100000"/>
              </a:srgbClr>
            </a:solidFill>
            <a:ln w="9525">
              <a:noFill/>
            </a:ln>
          </p:spPr>
          <p:txBody>
            <a:bodyPr/>
            <a:p>
              <a:endParaRPr lang="en-US"/>
            </a:p>
          </p:txBody>
        </p:sp>
        <p:sp>
          <p:nvSpPr>
            <p:cNvPr id="21576" name="Google Shape;3778;p55"/>
            <p:cNvSpPr/>
            <p:nvPr/>
          </p:nvSpPr>
          <p:spPr>
            <a:xfrm>
              <a:off x="5438675" y="2848000"/>
              <a:ext cx="29650" cy="20275"/>
            </a:xfrm>
            <a:custGeom>
              <a:avLst/>
              <a:gdLst/>
              <a:ahLst/>
              <a:cxnLst>
                <a:cxn ang="0">
                  <a:pos x="0" y="9765625"/>
                </a:cxn>
                <a:cxn ang="0">
                  <a:pos x="0" y="1240234375"/>
                </a:cxn>
                <a:cxn ang="0">
                  <a:pos x="2147483646" y="2147483646"/>
                </a:cxn>
                <a:cxn ang="0">
                  <a:pos x="2147483646" y="2147483646"/>
                </a:cxn>
                <a:cxn ang="0">
                  <a:pos x="0" y="9765625"/>
                </a:cxn>
              </a:cxnLst>
              <a:pathLst>
                <a:path w="1186" h="811">
                  <a:moveTo>
                    <a:pt x="0" y="1"/>
                  </a:moveTo>
                  <a:lnTo>
                    <a:pt x="0" y="127"/>
                  </a:lnTo>
                  <a:lnTo>
                    <a:pt x="1184" y="810"/>
                  </a:lnTo>
                  <a:lnTo>
                    <a:pt x="1185" y="685"/>
                  </a:lnTo>
                  <a:lnTo>
                    <a:pt x="0" y="1"/>
                  </a:lnTo>
                  <a:close/>
                </a:path>
              </a:pathLst>
            </a:custGeom>
            <a:solidFill>
              <a:srgbClr val="7FA8E6">
                <a:alpha val="100000"/>
              </a:srgbClr>
            </a:solidFill>
            <a:ln w="9525">
              <a:noFill/>
            </a:ln>
          </p:spPr>
          <p:txBody>
            <a:bodyPr/>
            <a:p>
              <a:endParaRPr lang="en-US"/>
            </a:p>
          </p:txBody>
        </p:sp>
        <p:sp>
          <p:nvSpPr>
            <p:cNvPr id="21577" name="Google Shape;3779;p55"/>
            <p:cNvSpPr/>
            <p:nvPr/>
          </p:nvSpPr>
          <p:spPr>
            <a:xfrm>
              <a:off x="5340275" y="2785800"/>
              <a:ext cx="15675" cy="20175"/>
            </a:xfrm>
            <a:custGeom>
              <a:avLst/>
              <a:gdLst/>
              <a:ahLst/>
              <a:cxnLst>
                <a:cxn ang="0">
                  <a:pos x="1699218750" y="0"/>
                </a:cxn>
                <a:cxn ang="0">
                  <a:pos x="0" y="2147483646"/>
                </a:cxn>
                <a:cxn ang="0">
                  <a:pos x="2147483646" y="2147483646"/>
                </a:cxn>
                <a:cxn ang="0">
                  <a:pos x="2147483646" y="2147483646"/>
                </a:cxn>
                <a:cxn ang="0">
                  <a:pos x="2147483646" y="2147483646"/>
                </a:cxn>
                <a:cxn ang="0">
                  <a:pos x="2147483646" y="2147483646"/>
                </a:cxn>
                <a:cxn ang="0">
                  <a:pos x="2147483646" y="966796875"/>
                </a:cxn>
                <a:cxn ang="0">
                  <a:pos x="2147483646" y="419921875"/>
                </a:cxn>
                <a:cxn ang="0">
                  <a:pos x="1699218750" y="0"/>
                </a:cxn>
              </a:cxnLst>
              <a:pathLst>
                <a:path w="627" h="807">
                  <a:moveTo>
                    <a:pt x="174" y="0"/>
                  </a:moveTo>
                  <a:cubicBezTo>
                    <a:pt x="72" y="0"/>
                    <a:pt x="2" y="82"/>
                    <a:pt x="0" y="224"/>
                  </a:cubicBezTo>
                  <a:cubicBezTo>
                    <a:pt x="0" y="422"/>
                    <a:pt x="140" y="665"/>
                    <a:pt x="314" y="763"/>
                  </a:cubicBezTo>
                  <a:cubicBezTo>
                    <a:pt x="331" y="774"/>
                    <a:pt x="349" y="782"/>
                    <a:pt x="368" y="788"/>
                  </a:cubicBezTo>
                  <a:cubicBezTo>
                    <a:pt x="399" y="800"/>
                    <a:pt x="428" y="806"/>
                    <a:pt x="455" y="806"/>
                  </a:cubicBezTo>
                  <a:cubicBezTo>
                    <a:pt x="556" y="806"/>
                    <a:pt x="626" y="724"/>
                    <a:pt x="626" y="583"/>
                  </a:cubicBezTo>
                  <a:cubicBezTo>
                    <a:pt x="626" y="416"/>
                    <a:pt x="526" y="216"/>
                    <a:pt x="391" y="99"/>
                  </a:cubicBezTo>
                  <a:cubicBezTo>
                    <a:pt x="367" y="78"/>
                    <a:pt x="342" y="58"/>
                    <a:pt x="314" y="43"/>
                  </a:cubicBezTo>
                  <a:cubicBezTo>
                    <a:pt x="264" y="14"/>
                    <a:pt x="216" y="0"/>
                    <a:pt x="174" y="0"/>
                  </a:cubicBezTo>
                  <a:close/>
                </a:path>
              </a:pathLst>
            </a:custGeom>
            <a:solidFill>
              <a:srgbClr val="3C5670">
                <a:alpha val="100000"/>
              </a:srgbClr>
            </a:solidFill>
            <a:ln w="9525">
              <a:noFill/>
            </a:ln>
          </p:spPr>
          <p:txBody>
            <a:bodyPr/>
            <a:p>
              <a:endParaRPr lang="en-US"/>
            </a:p>
          </p:txBody>
        </p:sp>
        <p:sp>
          <p:nvSpPr>
            <p:cNvPr id="21578" name="Google Shape;3780;p55"/>
            <p:cNvSpPr/>
            <p:nvPr/>
          </p:nvSpPr>
          <p:spPr>
            <a:xfrm>
              <a:off x="5343650" y="2787850"/>
              <a:ext cx="12300" cy="18125"/>
            </a:xfrm>
            <a:custGeom>
              <a:avLst/>
              <a:gdLst/>
              <a:ahLst/>
              <a:cxnLst>
                <a:cxn ang="0">
                  <a:pos x="1679687500" y="9765625"/>
                </a:cxn>
                <a:cxn ang="0">
                  <a:pos x="0" y="2147483646"/>
                </a:cxn>
                <a:cxn ang="0">
                  <a:pos x="2147483646" y="2147483646"/>
                </a:cxn>
                <a:cxn ang="0">
                  <a:pos x="2147483646" y="2147483646"/>
                </a:cxn>
                <a:cxn ang="0">
                  <a:pos x="2147483646" y="2147483646"/>
                </a:cxn>
                <a:cxn ang="0">
                  <a:pos x="2147483646" y="166015625"/>
                </a:cxn>
                <a:cxn ang="0">
                  <a:pos x="1679687500" y="9765625"/>
                </a:cxn>
              </a:cxnLst>
              <a:pathLst>
                <a:path w="492" h="725">
                  <a:moveTo>
                    <a:pt x="172" y="1"/>
                  </a:moveTo>
                  <a:cubicBezTo>
                    <a:pt x="71" y="1"/>
                    <a:pt x="0" y="83"/>
                    <a:pt x="0" y="224"/>
                  </a:cubicBezTo>
                  <a:cubicBezTo>
                    <a:pt x="0" y="389"/>
                    <a:pt x="99" y="588"/>
                    <a:pt x="233" y="706"/>
                  </a:cubicBezTo>
                  <a:cubicBezTo>
                    <a:pt x="264" y="718"/>
                    <a:pt x="293" y="724"/>
                    <a:pt x="320" y="724"/>
                  </a:cubicBezTo>
                  <a:cubicBezTo>
                    <a:pt x="421" y="724"/>
                    <a:pt x="491" y="642"/>
                    <a:pt x="491" y="501"/>
                  </a:cubicBezTo>
                  <a:cubicBezTo>
                    <a:pt x="491" y="335"/>
                    <a:pt x="391" y="134"/>
                    <a:pt x="256" y="17"/>
                  </a:cubicBezTo>
                  <a:cubicBezTo>
                    <a:pt x="227" y="6"/>
                    <a:pt x="198" y="1"/>
                    <a:pt x="172" y="1"/>
                  </a:cubicBezTo>
                  <a:close/>
                </a:path>
              </a:pathLst>
            </a:custGeom>
            <a:solidFill>
              <a:srgbClr val="244156">
                <a:alpha val="100000"/>
              </a:srgbClr>
            </a:solidFill>
            <a:ln w="9525">
              <a:noFill/>
            </a:ln>
          </p:spPr>
          <p:txBody>
            <a:bodyPr/>
            <a:p>
              <a:endParaRPr lang="en-US"/>
            </a:p>
          </p:txBody>
        </p:sp>
      </p:grpSp>
      <p:grpSp>
        <p:nvGrpSpPr>
          <p:cNvPr id="21508" name="Google Shape;17110;p71"/>
          <p:cNvGrpSpPr/>
          <p:nvPr/>
        </p:nvGrpSpPr>
        <p:grpSpPr>
          <a:xfrm>
            <a:off x="7543800" y="5715000"/>
            <a:ext cx="701675" cy="815975"/>
            <a:chOff x="5229788" y="1512217"/>
            <a:chExt cx="370132" cy="370130"/>
          </a:xfrm>
        </p:grpSpPr>
        <p:sp>
          <p:nvSpPr>
            <p:cNvPr id="21518" name="Google Shape;17111;p71"/>
            <p:cNvSpPr/>
            <p:nvPr/>
          </p:nvSpPr>
          <p:spPr>
            <a:xfrm>
              <a:off x="5468639" y="1512217"/>
              <a:ext cx="131281" cy="131281"/>
            </a:xfrm>
            <a:custGeom>
              <a:avLst/>
              <a:gdLst/>
              <a:ahLst/>
              <a:cxnLst>
                <a:cxn ang="0">
                  <a:pos x="2147483646" y="0"/>
                </a:cxn>
                <a:cxn ang="0">
                  <a:pos x="12307836" y="2147483646"/>
                </a:cxn>
                <a:cxn ang="0">
                  <a:pos x="2147483646" y="2147483646"/>
                </a:cxn>
                <a:cxn ang="0">
                  <a:pos x="2147483646" y="2147483646"/>
                </a:cxn>
                <a:cxn ang="0">
                  <a:pos x="2147483646" y="0"/>
                </a:cxn>
              </a:cxnLst>
              <a:pathLst>
                <a:path w="5005" h="5005">
                  <a:moveTo>
                    <a:pt x="2503" y="0"/>
                  </a:moveTo>
                  <a:cubicBezTo>
                    <a:pt x="1120" y="0"/>
                    <a:pt x="1" y="1119"/>
                    <a:pt x="1" y="2502"/>
                  </a:cubicBezTo>
                  <a:cubicBezTo>
                    <a:pt x="1" y="3885"/>
                    <a:pt x="1120" y="5004"/>
                    <a:pt x="2503" y="5004"/>
                  </a:cubicBezTo>
                  <a:cubicBezTo>
                    <a:pt x="3886" y="5004"/>
                    <a:pt x="5005" y="3885"/>
                    <a:pt x="5005" y="2502"/>
                  </a:cubicBezTo>
                  <a:cubicBezTo>
                    <a:pt x="5005" y="1119"/>
                    <a:pt x="3886" y="0"/>
                    <a:pt x="2503" y="0"/>
                  </a:cubicBezTo>
                  <a:close/>
                </a:path>
              </a:pathLst>
            </a:custGeom>
            <a:solidFill>
              <a:srgbClr val="364F67">
                <a:alpha val="100000"/>
              </a:srgbClr>
            </a:solidFill>
            <a:ln w="9525">
              <a:noFill/>
            </a:ln>
          </p:spPr>
          <p:txBody>
            <a:bodyPr/>
            <a:p>
              <a:endParaRPr lang="en-US"/>
            </a:p>
          </p:txBody>
        </p:sp>
        <p:sp>
          <p:nvSpPr>
            <p:cNvPr id="21519" name="Google Shape;17112;p71"/>
            <p:cNvSpPr/>
            <p:nvPr/>
          </p:nvSpPr>
          <p:spPr>
            <a:xfrm>
              <a:off x="5492482" y="1536034"/>
              <a:ext cx="83621" cy="83621"/>
            </a:xfrm>
            <a:custGeom>
              <a:avLst/>
              <a:gdLst/>
              <a:ahLst/>
              <a:cxnLst>
                <a:cxn ang="0">
                  <a:pos x="2147483646" y="12307789"/>
                </a:cxn>
                <a:cxn ang="0">
                  <a:pos x="0" y="2147483646"/>
                </a:cxn>
                <a:cxn ang="0">
                  <a:pos x="2147483646" y="2147483646"/>
                </a:cxn>
                <a:cxn ang="0">
                  <a:pos x="2147483646" y="2147483646"/>
                </a:cxn>
                <a:cxn ang="0">
                  <a:pos x="2147483646" y="12307789"/>
                </a:cxn>
              </a:cxnLst>
              <a:pathLst>
                <a:path w="3188" h="3188">
                  <a:moveTo>
                    <a:pt x="1594" y="1"/>
                  </a:moveTo>
                  <a:cubicBezTo>
                    <a:pt x="712" y="1"/>
                    <a:pt x="0" y="713"/>
                    <a:pt x="0" y="1594"/>
                  </a:cubicBezTo>
                  <a:cubicBezTo>
                    <a:pt x="0" y="2476"/>
                    <a:pt x="712" y="3187"/>
                    <a:pt x="1594" y="3187"/>
                  </a:cubicBezTo>
                  <a:cubicBezTo>
                    <a:pt x="2475" y="3187"/>
                    <a:pt x="3187" y="2476"/>
                    <a:pt x="3187" y="1594"/>
                  </a:cubicBezTo>
                  <a:cubicBezTo>
                    <a:pt x="3187" y="713"/>
                    <a:pt x="2475" y="1"/>
                    <a:pt x="1594" y="1"/>
                  </a:cubicBezTo>
                  <a:close/>
                </a:path>
              </a:pathLst>
            </a:custGeom>
            <a:solidFill>
              <a:srgbClr val="243F59">
                <a:alpha val="100000"/>
              </a:srgbClr>
            </a:solidFill>
            <a:ln w="9525">
              <a:noFill/>
            </a:ln>
          </p:spPr>
          <p:txBody>
            <a:bodyPr/>
            <a:p>
              <a:endParaRPr lang="en-US"/>
            </a:p>
          </p:txBody>
        </p:sp>
        <p:sp>
          <p:nvSpPr>
            <p:cNvPr id="21520" name="Google Shape;17113;p71"/>
            <p:cNvSpPr/>
            <p:nvPr/>
          </p:nvSpPr>
          <p:spPr>
            <a:xfrm>
              <a:off x="5229788" y="1512217"/>
              <a:ext cx="131465" cy="131281"/>
            </a:xfrm>
            <a:custGeom>
              <a:avLst/>
              <a:gdLst/>
              <a:ahLst/>
              <a:cxnLst>
                <a:cxn ang="0">
                  <a:pos x="2147483646" y="0"/>
                </a:cxn>
                <a:cxn ang="0">
                  <a:pos x="0" y="2147483646"/>
                </a:cxn>
                <a:cxn ang="0">
                  <a:pos x="2147483646" y="2147483646"/>
                </a:cxn>
                <a:cxn ang="0">
                  <a:pos x="2147483646" y="2147483646"/>
                </a:cxn>
                <a:cxn ang="0">
                  <a:pos x="2147483646" y="0"/>
                </a:cxn>
              </a:cxnLst>
              <a:pathLst>
                <a:path w="5012" h="5005">
                  <a:moveTo>
                    <a:pt x="2502" y="0"/>
                  </a:moveTo>
                  <a:cubicBezTo>
                    <a:pt x="1126" y="0"/>
                    <a:pt x="0" y="1119"/>
                    <a:pt x="0" y="2502"/>
                  </a:cubicBezTo>
                  <a:cubicBezTo>
                    <a:pt x="0" y="3885"/>
                    <a:pt x="1126" y="5004"/>
                    <a:pt x="2502" y="5004"/>
                  </a:cubicBezTo>
                  <a:cubicBezTo>
                    <a:pt x="3886" y="5004"/>
                    <a:pt x="5011" y="3885"/>
                    <a:pt x="5011" y="2502"/>
                  </a:cubicBezTo>
                  <a:cubicBezTo>
                    <a:pt x="5011" y="1119"/>
                    <a:pt x="3886" y="0"/>
                    <a:pt x="2502" y="0"/>
                  </a:cubicBezTo>
                  <a:close/>
                </a:path>
              </a:pathLst>
            </a:custGeom>
            <a:solidFill>
              <a:srgbClr val="364F67">
                <a:alpha val="100000"/>
              </a:srgbClr>
            </a:solidFill>
            <a:ln w="9525">
              <a:noFill/>
            </a:ln>
          </p:spPr>
          <p:txBody>
            <a:bodyPr/>
            <a:p>
              <a:endParaRPr lang="en-US"/>
            </a:p>
          </p:txBody>
        </p:sp>
        <p:sp>
          <p:nvSpPr>
            <p:cNvPr id="21521" name="Google Shape;17114;p71"/>
            <p:cNvSpPr/>
            <p:nvPr/>
          </p:nvSpPr>
          <p:spPr>
            <a:xfrm>
              <a:off x="5253789" y="1536034"/>
              <a:ext cx="83438" cy="83621"/>
            </a:xfrm>
            <a:custGeom>
              <a:avLst/>
              <a:gdLst/>
              <a:ahLst/>
              <a:cxnLst>
                <a:cxn ang="0">
                  <a:pos x="2147483646" y="12307789"/>
                </a:cxn>
                <a:cxn ang="0">
                  <a:pos x="12307984" y="2147483646"/>
                </a:cxn>
                <a:cxn ang="0">
                  <a:pos x="2147483646" y="2147483646"/>
                </a:cxn>
                <a:cxn ang="0">
                  <a:pos x="2147483646" y="2147483646"/>
                </a:cxn>
                <a:cxn ang="0">
                  <a:pos x="2147483646" y="12307789"/>
                </a:cxn>
              </a:cxnLst>
              <a:pathLst>
                <a:path w="3181" h="3188">
                  <a:moveTo>
                    <a:pt x="1587" y="1"/>
                  </a:moveTo>
                  <a:cubicBezTo>
                    <a:pt x="713" y="1"/>
                    <a:pt x="1" y="713"/>
                    <a:pt x="1" y="1594"/>
                  </a:cubicBezTo>
                  <a:cubicBezTo>
                    <a:pt x="1" y="2476"/>
                    <a:pt x="713" y="3187"/>
                    <a:pt x="1587" y="3187"/>
                  </a:cubicBezTo>
                  <a:cubicBezTo>
                    <a:pt x="2469" y="3187"/>
                    <a:pt x="3181" y="2476"/>
                    <a:pt x="3181" y="1594"/>
                  </a:cubicBezTo>
                  <a:cubicBezTo>
                    <a:pt x="3181" y="713"/>
                    <a:pt x="2469" y="1"/>
                    <a:pt x="1587" y="1"/>
                  </a:cubicBezTo>
                  <a:close/>
                </a:path>
              </a:pathLst>
            </a:custGeom>
            <a:solidFill>
              <a:srgbClr val="243F59">
                <a:alpha val="100000"/>
              </a:srgbClr>
            </a:solidFill>
            <a:ln w="9525">
              <a:noFill/>
            </a:ln>
          </p:spPr>
          <p:txBody>
            <a:bodyPr/>
            <a:p>
              <a:endParaRPr lang="en-US"/>
            </a:p>
          </p:txBody>
        </p:sp>
        <p:sp>
          <p:nvSpPr>
            <p:cNvPr id="21522" name="Google Shape;17115;p71"/>
            <p:cNvSpPr/>
            <p:nvPr/>
          </p:nvSpPr>
          <p:spPr>
            <a:xfrm>
              <a:off x="5241697" y="1547941"/>
              <a:ext cx="346315" cy="334406"/>
            </a:xfrm>
            <a:custGeom>
              <a:avLst/>
              <a:gdLst/>
              <a:ahLst/>
              <a:cxnLst>
                <a:cxn ang="0">
                  <a:pos x="2147483646" y="12307841"/>
                </a:cxn>
                <a:cxn ang="0">
                  <a:pos x="12307888" y="2147483646"/>
                </a:cxn>
                <a:cxn ang="0">
                  <a:pos x="2147483646" y="2147483646"/>
                </a:cxn>
                <a:cxn ang="0">
                  <a:pos x="2147483646" y="2147483646"/>
                </a:cxn>
                <a:cxn ang="0">
                  <a:pos x="2147483646" y="12307841"/>
                </a:cxn>
              </a:cxnLst>
              <a:pathLst>
                <a:path w="13203" h="12749">
                  <a:moveTo>
                    <a:pt x="6605" y="1"/>
                  </a:moveTo>
                  <a:cubicBezTo>
                    <a:pt x="2957" y="1"/>
                    <a:pt x="1" y="2856"/>
                    <a:pt x="1" y="6375"/>
                  </a:cubicBezTo>
                  <a:cubicBezTo>
                    <a:pt x="1" y="9894"/>
                    <a:pt x="2957" y="12748"/>
                    <a:pt x="6605" y="12748"/>
                  </a:cubicBezTo>
                  <a:cubicBezTo>
                    <a:pt x="10246" y="12748"/>
                    <a:pt x="13203" y="9894"/>
                    <a:pt x="13203" y="6375"/>
                  </a:cubicBezTo>
                  <a:cubicBezTo>
                    <a:pt x="13203" y="2856"/>
                    <a:pt x="10246" y="1"/>
                    <a:pt x="6605" y="1"/>
                  </a:cubicBezTo>
                  <a:close/>
                </a:path>
              </a:pathLst>
            </a:custGeom>
            <a:solidFill>
              <a:srgbClr val="4F6479">
                <a:alpha val="100000"/>
              </a:srgbClr>
            </a:solidFill>
            <a:ln w="9525">
              <a:noFill/>
            </a:ln>
          </p:spPr>
          <p:txBody>
            <a:bodyPr/>
            <a:p>
              <a:endParaRPr lang="en-US"/>
            </a:p>
          </p:txBody>
        </p:sp>
        <p:sp>
          <p:nvSpPr>
            <p:cNvPr id="21523" name="Google Shape;17116;p71"/>
            <p:cNvSpPr/>
            <p:nvPr/>
          </p:nvSpPr>
          <p:spPr>
            <a:xfrm>
              <a:off x="5370119" y="1786819"/>
              <a:ext cx="89471" cy="71687"/>
            </a:xfrm>
            <a:custGeom>
              <a:avLst/>
              <a:gdLst/>
              <a:ahLst/>
              <a:cxnLst>
                <a:cxn ang="0">
                  <a:pos x="2147483646" y="0"/>
                </a:cxn>
                <a:cxn ang="0">
                  <a:pos x="0" y="2147483646"/>
                </a:cxn>
                <a:cxn ang="0">
                  <a:pos x="2147483646" y="2147483646"/>
                </a:cxn>
                <a:cxn ang="0">
                  <a:pos x="2147483646" y="2147483646"/>
                </a:cxn>
                <a:cxn ang="0">
                  <a:pos x="2147483646" y="0"/>
                </a:cxn>
              </a:cxnLst>
              <a:pathLst>
                <a:path w="3411" h="2733">
                  <a:moveTo>
                    <a:pt x="1709" y="0"/>
                  </a:moveTo>
                  <a:cubicBezTo>
                    <a:pt x="766" y="0"/>
                    <a:pt x="0" y="610"/>
                    <a:pt x="0" y="1363"/>
                  </a:cubicBezTo>
                  <a:cubicBezTo>
                    <a:pt x="0" y="2116"/>
                    <a:pt x="766" y="2733"/>
                    <a:pt x="1709" y="2733"/>
                  </a:cubicBezTo>
                  <a:cubicBezTo>
                    <a:pt x="2651" y="2733"/>
                    <a:pt x="3411" y="2116"/>
                    <a:pt x="3411" y="1363"/>
                  </a:cubicBezTo>
                  <a:cubicBezTo>
                    <a:pt x="3411" y="610"/>
                    <a:pt x="2651" y="0"/>
                    <a:pt x="1709" y="0"/>
                  </a:cubicBezTo>
                  <a:close/>
                </a:path>
              </a:pathLst>
            </a:custGeom>
            <a:solidFill>
              <a:srgbClr val="DBE2E7">
                <a:alpha val="100000"/>
              </a:srgbClr>
            </a:solidFill>
            <a:ln w="9525">
              <a:noFill/>
            </a:ln>
          </p:spPr>
          <p:txBody>
            <a:bodyPr/>
            <a:p>
              <a:endParaRPr lang="en-US"/>
            </a:p>
          </p:txBody>
        </p:sp>
        <p:sp>
          <p:nvSpPr>
            <p:cNvPr id="21524" name="Google Shape;17117;p71"/>
            <p:cNvSpPr/>
            <p:nvPr/>
          </p:nvSpPr>
          <p:spPr>
            <a:xfrm>
              <a:off x="5241880" y="1552034"/>
              <a:ext cx="165065" cy="330131"/>
            </a:xfrm>
            <a:custGeom>
              <a:avLst/>
              <a:gdLst/>
              <a:ahLst/>
              <a:cxnLst>
                <a:cxn ang="0">
                  <a:pos x="2147483646" y="12307885"/>
                </a:cxn>
                <a:cxn ang="0">
                  <a:pos x="2147483646" y="12307885"/>
                </a:cxn>
                <a:cxn ang="0">
                  <a:pos x="0" y="2147483646"/>
                </a:cxn>
                <a:cxn ang="0">
                  <a:pos x="2147483646" y="2147483646"/>
                </a:cxn>
                <a:cxn ang="0">
                  <a:pos x="2147483646" y="2147483646"/>
                </a:cxn>
                <a:cxn ang="0">
                  <a:pos x="2147483646" y="12307885"/>
                </a:cxn>
              </a:cxnLst>
              <a:pathLst>
                <a:path w="6293" h="12586">
                  <a:moveTo>
                    <a:pt x="5160" y="1"/>
                  </a:moveTo>
                  <a:lnTo>
                    <a:pt x="5160" y="1"/>
                  </a:lnTo>
                  <a:cubicBezTo>
                    <a:pt x="2204" y="631"/>
                    <a:pt x="0" y="3174"/>
                    <a:pt x="0" y="6219"/>
                  </a:cubicBezTo>
                  <a:cubicBezTo>
                    <a:pt x="0" y="9643"/>
                    <a:pt x="2787" y="12430"/>
                    <a:pt x="6293" y="12586"/>
                  </a:cubicBezTo>
                  <a:cubicBezTo>
                    <a:pt x="3811" y="11569"/>
                    <a:pt x="2048" y="8999"/>
                    <a:pt x="2048" y="5995"/>
                  </a:cubicBezTo>
                  <a:cubicBezTo>
                    <a:pt x="2048" y="3459"/>
                    <a:pt x="3289" y="1242"/>
                    <a:pt x="5160" y="1"/>
                  </a:cubicBezTo>
                  <a:close/>
                </a:path>
              </a:pathLst>
            </a:custGeom>
            <a:solidFill>
              <a:srgbClr val="364F67">
                <a:alpha val="100000"/>
              </a:srgbClr>
            </a:solidFill>
            <a:ln w="9525">
              <a:noFill/>
            </a:ln>
          </p:spPr>
          <p:txBody>
            <a:bodyPr/>
            <a:p>
              <a:endParaRPr lang="en-US"/>
            </a:p>
          </p:txBody>
        </p:sp>
        <p:sp>
          <p:nvSpPr>
            <p:cNvPr id="21525" name="Google Shape;17118;p71"/>
            <p:cNvSpPr/>
            <p:nvPr/>
          </p:nvSpPr>
          <p:spPr>
            <a:xfrm>
              <a:off x="5325292" y="1691315"/>
              <a:ext cx="35961" cy="41811"/>
            </a:xfrm>
            <a:custGeom>
              <a:avLst/>
              <a:gdLst/>
              <a:ahLst/>
              <a:cxnLst>
                <a:cxn ang="0">
                  <a:pos x="2147483646" y="0"/>
                </a:cxn>
                <a:cxn ang="0">
                  <a:pos x="12307633" y="2147483646"/>
                </a:cxn>
                <a:cxn ang="0">
                  <a:pos x="12307633" y="2147483646"/>
                </a:cxn>
                <a:cxn ang="0">
                  <a:pos x="2147483646" y="2147483646"/>
                </a:cxn>
                <a:cxn ang="0">
                  <a:pos x="2147483646" y="2147483646"/>
                </a:cxn>
                <a:cxn ang="0">
                  <a:pos x="2147483646" y="2147483646"/>
                </a:cxn>
                <a:cxn ang="0">
                  <a:pos x="2147483646" y="0"/>
                </a:cxn>
              </a:cxnLst>
              <a:pathLst>
                <a:path w="1371" h="1594">
                  <a:moveTo>
                    <a:pt x="685" y="0"/>
                  </a:moveTo>
                  <a:cubicBezTo>
                    <a:pt x="306" y="0"/>
                    <a:pt x="1" y="305"/>
                    <a:pt x="1" y="685"/>
                  </a:cubicBezTo>
                  <a:lnTo>
                    <a:pt x="1" y="909"/>
                  </a:lnTo>
                  <a:cubicBezTo>
                    <a:pt x="1" y="1288"/>
                    <a:pt x="306" y="1593"/>
                    <a:pt x="685" y="1593"/>
                  </a:cubicBezTo>
                  <a:cubicBezTo>
                    <a:pt x="1065" y="1593"/>
                    <a:pt x="1370" y="1288"/>
                    <a:pt x="1370" y="909"/>
                  </a:cubicBezTo>
                  <a:lnTo>
                    <a:pt x="1370" y="685"/>
                  </a:lnTo>
                  <a:cubicBezTo>
                    <a:pt x="1370" y="305"/>
                    <a:pt x="1065" y="0"/>
                    <a:pt x="685" y="0"/>
                  </a:cubicBezTo>
                  <a:close/>
                </a:path>
              </a:pathLst>
            </a:custGeom>
            <a:solidFill>
              <a:srgbClr val="203B56">
                <a:alpha val="100000"/>
              </a:srgbClr>
            </a:solidFill>
            <a:ln w="9525">
              <a:noFill/>
            </a:ln>
          </p:spPr>
          <p:txBody>
            <a:bodyPr/>
            <a:p>
              <a:endParaRPr lang="en-US"/>
            </a:p>
          </p:txBody>
        </p:sp>
        <p:sp>
          <p:nvSpPr>
            <p:cNvPr id="21526" name="Google Shape;17119;p71"/>
            <p:cNvSpPr/>
            <p:nvPr/>
          </p:nvSpPr>
          <p:spPr>
            <a:xfrm>
              <a:off x="5343259" y="1691315"/>
              <a:ext cx="17994" cy="29771"/>
            </a:xfrm>
            <a:custGeom>
              <a:avLst/>
              <a:gdLst/>
              <a:ahLst/>
              <a:cxnLst>
                <a:cxn ang="0">
                  <a:pos x="0" y="0"/>
                </a:cxn>
                <a:cxn ang="0">
                  <a:pos x="0" y="2147483646"/>
                </a:cxn>
                <a:cxn ang="0">
                  <a:pos x="2147483646" y="2147483646"/>
                </a:cxn>
                <a:cxn ang="0">
                  <a:pos x="2147483646" y="2147483646"/>
                </a:cxn>
                <a:cxn ang="0">
                  <a:pos x="2147483646" y="2147483646"/>
                </a:cxn>
                <a:cxn ang="0">
                  <a:pos x="0" y="0"/>
                </a:cxn>
              </a:cxnLst>
              <a:pathLst>
                <a:path w="686" h="1135">
                  <a:moveTo>
                    <a:pt x="0" y="0"/>
                  </a:moveTo>
                  <a:lnTo>
                    <a:pt x="0" y="793"/>
                  </a:lnTo>
                  <a:cubicBezTo>
                    <a:pt x="0" y="1021"/>
                    <a:pt x="172" y="1134"/>
                    <a:pt x="343" y="1134"/>
                  </a:cubicBezTo>
                  <a:cubicBezTo>
                    <a:pt x="514" y="1134"/>
                    <a:pt x="685" y="1021"/>
                    <a:pt x="685" y="793"/>
                  </a:cubicBezTo>
                  <a:lnTo>
                    <a:pt x="685" y="685"/>
                  </a:lnTo>
                  <a:cubicBezTo>
                    <a:pt x="685" y="305"/>
                    <a:pt x="380" y="0"/>
                    <a:pt x="0" y="0"/>
                  </a:cubicBezTo>
                  <a:close/>
                </a:path>
              </a:pathLst>
            </a:custGeom>
            <a:solidFill>
              <a:srgbClr val="405C73">
                <a:alpha val="100000"/>
              </a:srgbClr>
            </a:solidFill>
            <a:ln w="9525">
              <a:noFill/>
            </a:ln>
          </p:spPr>
          <p:txBody>
            <a:bodyPr/>
            <a:p>
              <a:endParaRPr lang="en-US"/>
            </a:p>
          </p:txBody>
        </p:sp>
        <p:sp>
          <p:nvSpPr>
            <p:cNvPr id="21527" name="Google Shape;17120;p71"/>
            <p:cNvSpPr/>
            <p:nvPr/>
          </p:nvSpPr>
          <p:spPr>
            <a:xfrm>
              <a:off x="5337200" y="1697164"/>
              <a:ext cx="11961" cy="11961"/>
            </a:xfrm>
            <a:custGeom>
              <a:avLst/>
              <a:gdLst/>
              <a:ahLst/>
              <a:cxnLst>
                <a:cxn ang="0">
                  <a:pos x="2147483646" y="12308105"/>
                </a:cxn>
                <a:cxn ang="0">
                  <a:pos x="12308105" y="2147483646"/>
                </a:cxn>
                <a:cxn ang="0">
                  <a:pos x="2147483646" y="2147483646"/>
                </a:cxn>
                <a:cxn ang="0">
                  <a:pos x="2147483646" y="2147483646"/>
                </a:cxn>
                <a:cxn ang="0">
                  <a:pos x="2147483646" y="12308105"/>
                </a:cxn>
              </a:cxnLst>
              <a:pathLst>
                <a:path w="456" h="456">
                  <a:moveTo>
                    <a:pt x="231" y="1"/>
                  </a:moveTo>
                  <a:cubicBezTo>
                    <a:pt x="103" y="1"/>
                    <a:pt x="1" y="103"/>
                    <a:pt x="1" y="231"/>
                  </a:cubicBezTo>
                  <a:cubicBezTo>
                    <a:pt x="1" y="353"/>
                    <a:pt x="103" y="455"/>
                    <a:pt x="231" y="455"/>
                  </a:cubicBezTo>
                  <a:cubicBezTo>
                    <a:pt x="353" y="455"/>
                    <a:pt x="455" y="353"/>
                    <a:pt x="455" y="231"/>
                  </a:cubicBezTo>
                  <a:cubicBezTo>
                    <a:pt x="455" y="103"/>
                    <a:pt x="353" y="1"/>
                    <a:pt x="231" y="1"/>
                  </a:cubicBezTo>
                  <a:close/>
                </a:path>
              </a:pathLst>
            </a:custGeom>
            <a:solidFill>
              <a:srgbClr val="FFFFFF">
                <a:alpha val="100000"/>
              </a:srgbClr>
            </a:solidFill>
            <a:ln w="9525">
              <a:noFill/>
            </a:ln>
          </p:spPr>
          <p:txBody>
            <a:bodyPr/>
            <a:p>
              <a:endParaRPr lang="en-US"/>
            </a:p>
          </p:txBody>
        </p:sp>
        <p:sp>
          <p:nvSpPr>
            <p:cNvPr id="21528" name="Google Shape;17121;p71"/>
            <p:cNvSpPr/>
            <p:nvPr/>
          </p:nvSpPr>
          <p:spPr>
            <a:xfrm>
              <a:off x="5468639" y="1691315"/>
              <a:ext cx="35778" cy="41811"/>
            </a:xfrm>
            <a:custGeom>
              <a:avLst/>
              <a:gdLst/>
              <a:ahLst/>
              <a:cxnLst>
                <a:cxn ang="0">
                  <a:pos x="2147483646" y="0"/>
                </a:cxn>
                <a:cxn ang="0">
                  <a:pos x="12308052" y="2147483646"/>
                </a:cxn>
                <a:cxn ang="0">
                  <a:pos x="12308052" y="2147483646"/>
                </a:cxn>
                <a:cxn ang="0">
                  <a:pos x="2147483646" y="2147483646"/>
                </a:cxn>
                <a:cxn ang="0">
                  <a:pos x="2147483646" y="2147483646"/>
                </a:cxn>
                <a:cxn ang="0">
                  <a:pos x="2147483646" y="2147483646"/>
                </a:cxn>
                <a:cxn ang="0">
                  <a:pos x="2147483646" y="0"/>
                </a:cxn>
              </a:cxnLst>
              <a:pathLst>
                <a:path w="1364" h="1594">
                  <a:moveTo>
                    <a:pt x="679" y="0"/>
                  </a:moveTo>
                  <a:cubicBezTo>
                    <a:pt x="306" y="0"/>
                    <a:pt x="1" y="305"/>
                    <a:pt x="1" y="685"/>
                  </a:cubicBezTo>
                  <a:lnTo>
                    <a:pt x="1" y="909"/>
                  </a:lnTo>
                  <a:cubicBezTo>
                    <a:pt x="1" y="1288"/>
                    <a:pt x="306" y="1593"/>
                    <a:pt x="679" y="1593"/>
                  </a:cubicBezTo>
                  <a:cubicBezTo>
                    <a:pt x="1058" y="1593"/>
                    <a:pt x="1364" y="1288"/>
                    <a:pt x="1364" y="909"/>
                  </a:cubicBezTo>
                  <a:lnTo>
                    <a:pt x="1364" y="685"/>
                  </a:lnTo>
                  <a:cubicBezTo>
                    <a:pt x="1364" y="305"/>
                    <a:pt x="1058" y="0"/>
                    <a:pt x="679" y="0"/>
                  </a:cubicBezTo>
                  <a:close/>
                </a:path>
              </a:pathLst>
            </a:custGeom>
            <a:solidFill>
              <a:srgbClr val="203B56">
                <a:alpha val="100000"/>
              </a:srgbClr>
            </a:solidFill>
            <a:ln w="9525">
              <a:noFill/>
            </a:ln>
          </p:spPr>
          <p:txBody>
            <a:bodyPr/>
            <a:p>
              <a:endParaRPr lang="en-US"/>
            </a:p>
          </p:txBody>
        </p:sp>
        <p:sp>
          <p:nvSpPr>
            <p:cNvPr id="21529" name="Google Shape;17122;p71"/>
            <p:cNvSpPr/>
            <p:nvPr/>
          </p:nvSpPr>
          <p:spPr>
            <a:xfrm>
              <a:off x="5486423" y="1691315"/>
              <a:ext cx="17994" cy="29771"/>
            </a:xfrm>
            <a:custGeom>
              <a:avLst/>
              <a:gdLst/>
              <a:ahLst/>
              <a:cxnLst>
                <a:cxn ang="0">
                  <a:pos x="12308158" y="0"/>
                </a:cxn>
                <a:cxn ang="0">
                  <a:pos x="12308158" y="2147483646"/>
                </a:cxn>
                <a:cxn ang="0">
                  <a:pos x="2147483646" y="2147483646"/>
                </a:cxn>
                <a:cxn ang="0">
                  <a:pos x="2147483646" y="2147483646"/>
                </a:cxn>
                <a:cxn ang="0">
                  <a:pos x="2147483646" y="2147483646"/>
                </a:cxn>
                <a:cxn ang="0">
                  <a:pos x="12308158" y="0"/>
                </a:cxn>
              </a:cxnLst>
              <a:pathLst>
                <a:path w="686" h="1135">
                  <a:moveTo>
                    <a:pt x="1" y="0"/>
                  </a:moveTo>
                  <a:lnTo>
                    <a:pt x="1" y="793"/>
                  </a:lnTo>
                  <a:cubicBezTo>
                    <a:pt x="1" y="1021"/>
                    <a:pt x="172" y="1134"/>
                    <a:pt x="343" y="1134"/>
                  </a:cubicBezTo>
                  <a:cubicBezTo>
                    <a:pt x="514" y="1134"/>
                    <a:pt x="686" y="1021"/>
                    <a:pt x="686" y="793"/>
                  </a:cubicBezTo>
                  <a:lnTo>
                    <a:pt x="686" y="685"/>
                  </a:lnTo>
                  <a:cubicBezTo>
                    <a:pt x="686" y="305"/>
                    <a:pt x="380" y="0"/>
                    <a:pt x="1" y="0"/>
                  </a:cubicBezTo>
                  <a:close/>
                </a:path>
              </a:pathLst>
            </a:custGeom>
            <a:solidFill>
              <a:srgbClr val="405C73">
                <a:alpha val="100000"/>
              </a:srgbClr>
            </a:solidFill>
            <a:ln w="9525">
              <a:noFill/>
            </a:ln>
          </p:spPr>
          <p:txBody>
            <a:bodyPr/>
            <a:p>
              <a:endParaRPr lang="en-US"/>
            </a:p>
          </p:txBody>
        </p:sp>
        <p:sp>
          <p:nvSpPr>
            <p:cNvPr id="21530" name="Google Shape;17123;p71"/>
            <p:cNvSpPr/>
            <p:nvPr/>
          </p:nvSpPr>
          <p:spPr>
            <a:xfrm>
              <a:off x="5480573" y="1697164"/>
              <a:ext cx="11935" cy="11961"/>
            </a:xfrm>
            <a:custGeom>
              <a:avLst/>
              <a:gdLst/>
              <a:ahLst/>
              <a:cxnLst>
                <a:cxn ang="0">
                  <a:pos x="2147483646" y="12308105"/>
                </a:cxn>
                <a:cxn ang="0">
                  <a:pos x="0" y="2147483646"/>
                </a:cxn>
                <a:cxn ang="0">
                  <a:pos x="2147483646" y="2147483646"/>
                </a:cxn>
                <a:cxn ang="0">
                  <a:pos x="2147483646" y="2147483646"/>
                </a:cxn>
                <a:cxn ang="0">
                  <a:pos x="2147483646" y="12308105"/>
                </a:cxn>
              </a:cxnLst>
              <a:pathLst>
                <a:path w="455" h="456">
                  <a:moveTo>
                    <a:pt x="224" y="1"/>
                  </a:moveTo>
                  <a:cubicBezTo>
                    <a:pt x="102" y="1"/>
                    <a:pt x="0" y="103"/>
                    <a:pt x="0" y="231"/>
                  </a:cubicBezTo>
                  <a:cubicBezTo>
                    <a:pt x="0" y="353"/>
                    <a:pt x="102" y="455"/>
                    <a:pt x="224" y="455"/>
                  </a:cubicBezTo>
                  <a:cubicBezTo>
                    <a:pt x="353" y="455"/>
                    <a:pt x="454" y="353"/>
                    <a:pt x="454" y="231"/>
                  </a:cubicBezTo>
                  <a:cubicBezTo>
                    <a:pt x="454" y="103"/>
                    <a:pt x="353" y="1"/>
                    <a:pt x="224" y="1"/>
                  </a:cubicBezTo>
                  <a:close/>
                </a:path>
              </a:pathLst>
            </a:custGeom>
            <a:solidFill>
              <a:srgbClr val="FFFFFF">
                <a:alpha val="100000"/>
              </a:srgbClr>
            </a:solidFill>
            <a:ln w="9525">
              <a:noFill/>
            </a:ln>
          </p:spPr>
          <p:txBody>
            <a:bodyPr/>
            <a:p>
              <a:endParaRPr lang="en-US"/>
            </a:p>
          </p:txBody>
        </p:sp>
        <p:sp>
          <p:nvSpPr>
            <p:cNvPr id="21531" name="Google Shape;17124;p71"/>
            <p:cNvSpPr/>
            <p:nvPr/>
          </p:nvSpPr>
          <p:spPr>
            <a:xfrm>
              <a:off x="5355168" y="1780759"/>
              <a:ext cx="119373" cy="47870"/>
            </a:xfrm>
            <a:custGeom>
              <a:avLst/>
              <a:gdLst/>
              <a:ahLst/>
              <a:cxnLst>
                <a:cxn ang="0">
                  <a:pos x="2147483646" y="12307993"/>
                </a:cxn>
                <a:cxn ang="0">
                  <a:pos x="12307931" y="2147483646"/>
                </a:cxn>
                <a:cxn ang="0">
                  <a:pos x="2147483646" y="2147483646"/>
                </a:cxn>
                <a:cxn ang="0">
                  <a:pos x="2147483646" y="2147483646"/>
                </a:cxn>
                <a:cxn ang="0">
                  <a:pos x="2147483646" y="2147483646"/>
                </a:cxn>
                <a:cxn ang="0">
                  <a:pos x="2147483646" y="2147483646"/>
                </a:cxn>
                <a:cxn ang="0">
                  <a:pos x="2147483646" y="12307993"/>
                </a:cxn>
                <a:cxn ang="0">
                  <a:pos x="2147483646" y="2147483646"/>
                </a:cxn>
                <a:cxn ang="0">
                  <a:pos x="2147483646" y="12307993"/>
                </a:cxn>
              </a:cxnLst>
              <a:pathLst>
                <a:path w="4551" h="1825">
                  <a:moveTo>
                    <a:pt x="1391" y="1"/>
                  </a:moveTo>
                  <a:cubicBezTo>
                    <a:pt x="624" y="1"/>
                    <a:pt x="1" y="408"/>
                    <a:pt x="1" y="909"/>
                  </a:cubicBezTo>
                  <a:cubicBezTo>
                    <a:pt x="1" y="1418"/>
                    <a:pt x="624" y="1825"/>
                    <a:pt x="1391" y="1825"/>
                  </a:cubicBezTo>
                  <a:cubicBezTo>
                    <a:pt x="1669" y="1686"/>
                    <a:pt x="1972" y="1616"/>
                    <a:pt x="2276" y="1616"/>
                  </a:cubicBezTo>
                  <a:cubicBezTo>
                    <a:pt x="2579" y="1616"/>
                    <a:pt x="2882" y="1686"/>
                    <a:pt x="3160" y="1825"/>
                  </a:cubicBezTo>
                  <a:cubicBezTo>
                    <a:pt x="3927" y="1825"/>
                    <a:pt x="4550" y="1418"/>
                    <a:pt x="4550" y="909"/>
                  </a:cubicBezTo>
                  <a:cubicBezTo>
                    <a:pt x="4550" y="408"/>
                    <a:pt x="3927" y="1"/>
                    <a:pt x="3160" y="1"/>
                  </a:cubicBezTo>
                  <a:cubicBezTo>
                    <a:pt x="2882" y="140"/>
                    <a:pt x="2579" y="209"/>
                    <a:pt x="2276" y="209"/>
                  </a:cubicBezTo>
                  <a:cubicBezTo>
                    <a:pt x="1972" y="209"/>
                    <a:pt x="1669" y="140"/>
                    <a:pt x="1391" y="1"/>
                  </a:cubicBezTo>
                  <a:close/>
                </a:path>
              </a:pathLst>
            </a:custGeom>
            <a:solidFill>
              <a:srgbClr val="D7E1E7">
                <a:alpha val="100000"/>
              </a:srgbClr>
            </a:solidFill>
            <a:ln w="9525">
              <a:noFill/>
            </a:ln>
          </p:spPr>
          <p:txBody>
            <a:bodyPr/>
            <a:p>
              <a:endParaRPr lang="en-US"/>
            </a:p>
          </p:txBody>
        </p:sp>
        <p:sp>
          <p:nvSpPr>
            <p:cNvPr id="21532" name="Google Shape;17125;p71"/>
            <p:cNvSpPr/>
            <p:nvPr/>
          </p:nvSpPr>
          <p:spPr>
            <a:xfrm>
              <a:off x="5385044" y="1762976"/>
              <a:ext cx="59804" cy="41653"/>
            </a:xfrm>
            <a:custGeom>
              <a:avLst/>
              <a:gdLst/>
              <a:ahLst/>
              <a:cxnLst>
                <a:cxn ang="0">
                  <a:pos x="2147483646" y="12307727"/>
                </a:cxn>
                <a:cxn ang="0">
                  <a:pos x="12307689" y="2147483646"/>
                </a:cxn>
                <a:cxn ang="0">
                  <a:pos x="2147483646" y="2147483646"/>
                </a:cxn>
                <a:cxn ang="0">
                  <a:pos x="2147483646" y="2147483646"/>
                </a:cxn>
                <a:cxn ang="0">
                  <a:pos x="2147483646" y="12307727"/>
                </a:cxn>
              </a:cxnLst>
              <a:pathLst>
                <a:path w="2280" h="1588">
                  <a:moveTo>
                    <a:pt x="1140" y="1"/>
                  </a:moveTo>
                  <a:cubicBezTo>
                    <a:pt x="509" y="1"/>
                    <a:pt x="1" y="306"/>
                    <a:pt x="1" y="679"/>
                  </a:cubicBezTo>
                  <a:cubicBezTo>
                    <a:pt x="1" y="1058"/>
                    <a:pt x="509" y="1587"/>
                    <a:pt x="1140" y="1587"/>
                  </a:cubicBezTo>
                  <a:cubicBezTo>
                    <a:pt x="1771" y="1587"/>
                    <a:pt x="2279" y="1058"/>
                    <a:pt x="2279" y="679"/>
                  </a:cubicBezTo>
                  <a:cubicBezTo>
                    <a:pt x="2279" y="306"/>
                    <a:pt x="1771" y="1"/>
                    <a:pt x="1140" y="1"/>
                  </a:cubicBezTo>
                  <a:close/>
                </a:path>
              </a:pathLst>
            </a:custGeom>
            <a:solidFill>
              <a:srgbClr val="405C73">
                <a:alpha val="100000"/>
              </a:srgbClr>
            </a:solidFill>
            <a:ln w="9525">
              <a:noFill/>
            </a:ln>
          </p:spPr>
          <p:txBody>
            <a:bodyPr/>
            <a:p>
              <a:endParaRPr lang="en-US"/>
            </a:p>
          </p:txBody>
        </p:sp>
        <p:sp>
          <p:nvSpPr>
            <p:cNvPr id="21533" name="Google Shape;17126;p71"/>
            <p:cNvSpPr/>
            <p:nvPr/>
          </p:nvSpPr>
          <p:spPr>
            <a:xfrm>
              <a:off x="5354276" y="1798543"/>
              <a:ext cx="121340" cy="32761"/>
            </a:xfrm>
            <a:custGeom>
              <a:avLst/>
              <a:gdLst/>
              <a:ahLst/>
              <a:cxnLst>
                <a:cxn ang="0">
                  <a:pos x="2147483646" y="12307670"/>
                </a:cxn>
                <a:cxn ang="0">
                  <a:pos x="2147483646" y="1527009830"/>
                </a:cxn>
                <a:cxn ang="0">
                  <a:pos x="2147483646" y="2147483646"/>
                </a:cxn>
                <a:cxn ang="0">
                  <a:pos x="2147483646" y="2147483646"/>
                </a:cxn>
                <a:cxn ang="0">
                  <a:pos x="2147483646" y="2147483646"/>
                </a:cxn>
                <a:cxn ang="0">
                  <a:pos x="2147483646" y="2147483646"/>
                </a:cxn>
                <a:cxn ang="0">
                  <a:pos x="2147483646" y="2147483646"/>
                </a:cxn>
                <a:cxn ang="0">
                  <a:pos x="2147483646" y="49699171"/>
                </a:cxn>
                <a:cxn ang="0">
                  <a:pos x="50885933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49699171"/>
                </a:cxn>
                <a:cxn ang="0">
                  <a:pos x="2147483646" y="99398343"/>
                </a:cxn>
                <a:cxn ang="0">
                  <a:pos x="2147483646" y="2147483646"/>
                </a:cxn>
                <a:cxn ang="0">
                  <a:pos x="2147483646" y="2147483646"/>
                </a:cxn>
                <a:cxn ang="0">
                  <a:pos x="2147483646" y="2147483646"/>
                </a:cxn>
                <a:cxn ang="0">
                  <a:pos x="2147483646" y="2147483646"/>
                </a:cxn>
                <a:cxn ang="0">
                  <a:pos x="2147483646" y="2147483646"/>
                </a:cxn>
                <a:cxn ang="0">
                  <a:pos x="2147483646" y="1527009830"/>
                </a:cxn>
                <a:cxn ang="0">
                  <a:pos x="2147483646" y="12307670"/>
                </a:cxn>
              </a:cxnLst>
              <a:pathLst>
                <a:path w="4626" h="1249">
                  <a:moveTo>
                    <a:pt x="2313" y="1"/>
                  </a:moveTo>
                  <a:cubicBezTo>
                    <a:pt x="2184" y="1"/>
                    <a:pt x="2082" y="1"/>
                    <a:pt x="2082" y="123"/>
                  </a:cubicBezTo>
                  <a:lnTo>
                    <a:pt x="2082" y="733"/>
                  </a:lnTo>
                  <a:cubicBezTo>
                    <a:pt x="2008" y="740"/>
                    <a:pt x="1933" y="747"/>
                    <a:pt x="1859" y="760"/>
                  </a:cubicBezTo>
                  <a:cubicBezTo>
                    <a:pt x="1672" y="784"/>
                    <a:pt x="1512" y="794"/>
                    <a:pt x="1374" y="794"/>
                  </a:cubicBezTo>
                  <a:cubicBezTo>
                    <a:pt x="884" y="794"/>
                    <a:pt x="675" y="667"/>
                    <a:pt x="591" y="577"/>
                  </a:cubicBezTo>
                  <a:cubicBezTo>
                    <a:pt x="509" y="496"/>
                    <a:pt x="475" y="387"/>
                    <a:pt x="489" y="272"/>
                  </a:cubicBezTo>
                  <a:cubicBezTo>
                    <a:pt x="520" y="105"/>
                    <a:pt x="388" y="4"/>
                    <a:pt x="259" y="4"/>
                  </a:cubicBezTo>
                  <a:cubicBezTo>
                    <a:pt x="162" y="4"/>
                    <a:pt x="67" y="60"/>
                    <a:pt x="41" y="184"/>
                  </a:cubicBezTo>
                  <a:cubicBezTo>
                    <a:pt x="1" y="441"/>
                    <a:pt x="82" y="699"/>
                    <a:pt x="252" y="882"/>
                  </a:cubicBezTo>
                  <a:cubicBezTo>
                    <a:pt x="482" y="1126"/>
                    <a:pt x="855" y="1248"/>
                    <a:pt x="1370" y="1248"/>
                  </a:cubicBezTo>
                  <a:cubicBezTo>
                    <a:pt x="1554" y="1248"/>
                    <a:pt x="1737" y="1235"/>
                    <a:pt x="1920" y="1208"/>
                  </a:cubicBezTo>
                  <a:cubicBezTo>
                    <a:pt x="2049" y="1191"/>
                    <a:pt x="2179" y="1182"/>
                    <a:pt x="2310" y="1182"/>
                  </a:cubicBezTo>
                  <a:cubicBezTo>
                    <a:pt x="2442" y="1182"/>
                    <a:pt x="2574" y="1191"/>
                    <a:pt x="2706" y="1208"/>
                  </a:cubicBezTo>
                  <a:cubicBezTo>
                    <a:pt x="2904" y="1234"/>
                    <a:pt x="3087" y="1247"/>
                    <a:pt x="3254" y="1247"/>
                  </a:cubicBezTo>
                  <a:cubicBezTo>
                    <a:pt x="3771" y="1247"/>
                    <a:pt x="4144" y="1123"/>
                    <a:pt x="4374" y="882"/>
                  </a:cubicBezTo>
                  <a:cubicBezTo>
                    <a:pt x="4544" y="692"/>
                    <a:pt x="4625" y="441"/>
                    <a:pt x="4584" y="191"/>
                  </a:cubicBezTo>
                  <a:cubicBezTo>
                    <a:pt x="4560" y="81"/>
                    <a:pt x="4465" y="4"/>
                    <a:pt x="4358" y="4"/>
                  </a:cubicBezTo>
                  <a:cubicBezTo>
                    <a:pt x="4345" y="4"/>
                    <a:pt x="4333" y="5"/>
                    <a:pt x="4320" y="8"/>
                  </a:cubicBezTo>
                  <a:cubicBezTo>
                    <a:pt x="4198" y="35"/>
                    <a:pt x="4117" y="150"/>
                    <a:pt x="4137" y="272"/>
                  </a:cubicBezTo>
                  <a:cubicBezTo>
                    <a:pt x="4151" y="387"/>
                    <a:pt x="4110" y="496"/>
                    <a:pt x="4035" y="577"/>
                  </a:cubicBezTo>
                  <a:cubicBezTo>
                    <a:pt x="3945" y="667"/>
                    <a:pt x="3736" y="794"/>
                    <a:pt x="3249" y="794"/>
                  </a:cubicBezTo>
                  <a:cubicBezTo>
                    <a:pt x="3111" y="794"/>
                    <a:pt x="2952" y="784"/>
                    <a:pt x="2767" y="760"/>
                  </a:cubicBezTo>
                  <a:cubicBezTo>
                    <a:pt x="2693" y="747"/>
                    <a:pt x="2611" y="740"/>
                    <a:pt x="2537" y="740"/>
                  </a:cubicBezTo>
                  <a:lnTo>
                    <a:pt x="2537" y="123"/>
                  </a:lnTo>
                  <a:cubicBezTo>
                    <a:pt x="2537" y="1"/>
                    <a:pt x="2435" y="1"/>
                    <a:pt x="2313" y="1"/>
                  </a:cubicBezTo>
                  <a:close/>
                </a:path>
              </a:pathLst>
            </a:custGeom>
            <a:solidFill>
              <a:srgbClr val="C9D4DC">
                <a:alpha val="100000"/>
              </a:srgbClr>
            </a:solidFill>
            <a:ln w="9525">
              <a:noFill/>
            </a:ln>
          </p:spPr>
          <p:txBody>
            <a:bodyPr/>
            <a:p>
              <a:endParaRPr lang="en-US"/>
            </a:p>
          </p:txBody>
        </p:sp>
        <p:sp>
          <p:nvSpPr>
            <p:cNvPr id="21534" name="Google Shape;17127;p71"/>
            <p:cNvSpPr/>
            <p:nvPr/>
          </p:nvSpPr>
          <p:spPr>
            <a:xfrm>
              <a:off x="5385044" y="1765992"/>
              <a:ext cx="49470" cy="38820"/>
            </a:xfrm>
            <a:custGeom>
              <a:avLst/>
              <a:gdLst/>
              <a:ahLst/>
              <a:cxnLst>
                <a:cxn ang="0">
                  <a:pos x="2147483646" y="12307619"/>
                </a:cxn>
                <a:cxn ang="0">
                  <a:pos x="2147483646" y="12307619"/>
                </a:cxn>
                <a:cxn ang="0">
                  <a:pos x="12307984" y="2147483646"/>
                </a:cxn>
                <a:cxn ang="0">
                  <a:pos x="2147483646" y="2147483646"/>
                </a:cxn>
                <a:cxn ang="0">
                  <a:pos x="2147483646" y="2147483646"/>
                </a:cxn>
                <a:cxn ang="0">
                  <a:pos x="2147483646" y="2147483646"/>
                </a:cxn>
                <a:cxn ang="0">
                  <a:pos x="2147483646" y="2147483646"/>
                </a:cxn>
                <a:cxn ang="0">
                  <a:pos x="2147483646" y="2147483646"/>
                </a:cxn>
                <a:cxn ang="0">
                  <a:pos x="2147483646" y="12307619"/>
                </a:cxn>
              </a:cxnLst>
              <a:pathLst>
                <a:path w="1886" h="1480">
                  <a:moveTo>
                    <a:pt x="503" y="1"/>
                  </a:moveTo>
                  <a:lnTo>
                    <a:pt x="503" y="1"/>
                  </a:lnTo>
                  <a:cubicBezTo>
                    <a:pt x="197" y="123"/>
                    <a:pt x="1" y="333"/>
                    <a:pt x="1" y="564"/>
                  </a:cubicBezTo>
                  <a:cubicBezTo>
                    <a:pt x="1" y="943"/>
                    <a:pt x="509" y="1479"/>
                    <a:pt x="1140" y="1479"/>
                  </a:cubicBezTo>
                  <a:cubicBezTo>
                    <a:pt x="1411" y="1472"/>
                    <a:pt x="1676" y="1377"/>
                    <a:pt x="1886" y="1201"/>
                  </a:cubicBezTo>
                  <a:cubicBezTo>
                    <a:pt x="1791" y="1228"/>
                    <a:pt x="1696" y="1249"/>
                    <a:pt x="1594" y="1249"/>
                  </a:cubicBezTo>
                  <a:cubicBezTo>
                    <a:pt x="964" y="1249"/>
                    <a:pt x="455" y="638"/>
                    <a:pt x="455" y="211"/>
                  </a:cubicBezTo>
                  <a:cubicBezTo>
                    <a:pt x="455" y="136"/>
                    <a:pt x="475" y="62"/>
                    <a:pt x="503" y="1"/>
                  </a:cubicBezTo>
                  <a:close/>
                </a:path>
              </a:pathLst>
            </a:custGeom>
            <a:solidFill>
              <a:srgbClr val="203B56">
                <a:alpha val="100000"/>
              </a:srgbClr>
            </a:solidFill>
            <a:ln w="9525">
              <a:noFill/>
            </a:ln>
          </p:spPr>
          <p:txBody>
            <a:bodyPr/>
            <a:p>
              <a:endParaRPr lang="en-US"/>
            </a:p>
          </p:txBody>
        </p:sp>
      </p:grpSp>
      <p:grpSp>
        <p:nvGrpSpPr>
          <p:cNvPr id="21509" name="Google Shape;17563;p71"/>
          <p:cNvGrpSpPr/>
          <p:nvPr/>
        </p:nvGrpSpPr>
        <p:grpSpPr>
          <a:xfrm>
            <a:off x="8180388" y="5645150"/>
            <a:ext cx="533400" cy="493713"/>
            <a:chOff x="7110427" y="3365261"/>
            <a:chExt cx="400401" cy="370184"/>
          </a:xfrm>
        </p:grpSpPr>
        <p:sp>
          <p:nvSpPr>
            <p:cNvPr id="21511" name="Google Shape;17564;p71"/>
            <p:cNvSpPr/>
            <p:nvPr/>
          </p:nvSpPr>
          <p:spPr>
            <a:xfrm>
              <a:off x="7140854" y="3365261"/>
              <a:ext cx="369974" cy="370158"/>
            </a:xfrm>
            <a:custGeom>
              <a:avLst/>
              <a:gdLst/>
              <a:ahLst/>
              <a:cxnLst>
                <a:cxn ang="0">
                  <a:pos x="2147483646" y="12307885"/>
                </a:cxn>
                <a:cxn ang="0">
                  <a:pos x="0" y="2147483646"/>
                </a:cxn>
                <a:cxn ang="0">
                  <a:pos x="2147483646" y="2147483646"/>
                </a:cxn>
                <a:cxn ang="0">
                  <a:pos x="2147483646" y="2147483646"/>
                </a:cxn>
                <a:cxn ang="0">
                  <a:pos x="2147483646" y="12307885"/>
                </a:cxn>
              </a:cxnLst>
              <a:pathLst>
                <a:path w="14105" h="14112">
                  <a:moveTo>
                    <a:pt x="7052" y="1"/>
                  </a:moveTo>
                  <a:cubicBezTo>
                    <a:pt x="3153" y="1"/>
                    <a:pt x="0" y="3161"/>
                    <a:pt x="0" y="7059"/>
                  </a:cubicBezTo>
                  <a:cubicBezTo>
                    <a:pt x="0" y="10951"/>
                    <a:pt x="3153" y="14111"/>
                    <a:pt x="7052" y="14111"/>
                  </a:cubicBezTo>
                  <a:cubicBezTo>
                    <a:pt x="10951" y="14111"/>
                    <a:pt x="14104" y="10951"/>
                    <a:pt x="14104" y="7059"/>
                  </a:cubicBezTo>
                  <a:cubicBezTo>
                    <a:pt x="14104" y="3161"/>
                    <a:pt x="10951" y="1"/>
                    <a:pt x="7052" y="1"/>
                  </a:cubicBezTo>
                  <a:close/>
                </a:path>
              </a:pathLst>
            </a:custGeom>
            <a:solidFill>
              <a:srgbClr val="BEC7CF">
                <a:alpha val="100000"/>
              </a:srgbClr>
            </a:solidFill>
            <a:ln w="9525">
              <a:noFill/>
            </a:ln>
          </p:spPr>
          <p:txBody>
            <a:bodyPr/>
            <a:p>
              <a:endParaRPr lang="en-US"/>
            </a:p>
          </p:txBody>
        </p:sp>
        <p:sp>
          <p:nvSpPr>
            <p:cNvPr id="21512" name="Google Shape;17565;p71"/>
            <p:cNvSpPr/>
            <p:nvPr/>
          </p:nvSpPr>
          <p:spPr>
            <a:xfrm>
              <a:off x="7216081" y="3366704"/>
              <a:ext cx="294747" cy="295901"/>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50886221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11237" h="11281">
                  <a:moveTo>
                    <a:pt x="7357" y="2771"/>
                  </a:moveTo>
                  <a:cubicBezTo>
                    <a:pt x="7423" y="2771"/>
                    <a:pt x="7491" y="2802"/>
                    <a:pt x="7541" y="2875"/>
                  </a:cubicBezTo>
                  <a:lnTo>
                    <a:pt x="8015" y="3573"/>
                  </a:lnTo>
                  <a:cubicBezTo>
                    <a:pt x="8083" y="3682"/>
                    <a:pt x="8056" y="3824"/>
                    <a:pt x="7954" y="3892"/>
                  </a:cubicBezTo>
                  <a:cubicBezTo>
                    <a:pt x="7914" y="3917"/>
                    <a:pt x="7869" y="3929"/>
                    <a:pt x="7825" y="3929"/>
                  </a:cubicBezTo>
                  <a:cubicBezTo>
                    <a:pt x="7750" y="3929"/>
                    <a:pt x="7678" y="3895"/>
                    <a:pt x="7636" y="3831"/>
                  </a:cubicBezTo>
                  <a:lnTo>
                    <a:pt x="7161" y="3126"/>
                  </a:lnTo>
                  <a:cubicBezTo>
                    <a:pt x="7041" y="2948"/>
                    <a:pt x="7196" y="2771"/>
                    <a:pt x="7357" y="2771"/>
                  </a:cubicBezTo>
                  <a:close/>
                  <a:moveTo>
                    <a:pt x="5005" y="0"/>
                  </a:moveTo>
                  <a:lnTo>
                    <a:pt x="4713" y="909"/>
                  </a:lnTo>
                  <a:cubicBezTo>
                    <a:pt x="4645" y="1126"/>
                    <a:pt x="4469" y="1295"/>
                    <a:pt x="4245" y="1356"/>
                  </a:cubicBezTo>
                  <a:lnTo>
                    <a:pt x="3513" y="1553"/>
                  </a:lnTo>
                  <a:cubicBezTo>
                    <a:pt x="3452" y="1573"/>
                    <a:pt x="3391" y="1580"/>
                    <a:pt x="3337" y="1580"/>
                  </a:cubicBezTo>
                  <a:lnTo>
                    <a:pt x="2238" y="1580"/>
                  </a:lnTo>
                  <a:cubicBezTo>
                    <a:pt x="2123" y="1580"/>
                    <a:pt x="2028" y="1661"/>
                    <a:pt x="2014" y="1777"/>
                  </a:cubicBezTo>
                  <a:lnTo>
                    <a:pt x="1892" y="2719"/>
                  </a:lnTo>
                  <a:lnTo>
                    <a:pt x="1194" y="2753"/>
                  </a:lnTo>
                  <a:cubicBezTo>
                    <a:pt x="1072" y="2760"/>
                    <a:pt x="977" y="2855"/>
                    <a:pt x="977" y="2970"/>
                  </a:cubicBezTo>
                  <a:lnTo>
                    <a:pt x="950" y="3580"/>
                  </a:lnTo>
                  <a:cubicBezTo>
                    <a:pt x="943" y="3712"/>
                    <a:pt x="1052" y="3818"/>
                    <a:pt x="1188" y="3818"/>
                  </a:cubicBezTo>
                  <a:cubicBezTo>
                    <a:pt x="1192" y="3818"/>
                    <a:pt x="1196" y="3818"/>
                    <a:pt x="1201" y="3818"/>
                  </a:cubicBezTo>
                  <a:lnTo>
                    <a:pt x="1662" y="3777"/>
                  </a:lnTo>
                  <a:cubicBezTo>
                    <a:pt x="1784" y="3763"/>
                    <a:pt x="1892" y="3702"/>
                    <a:pt x="1960" y="3607"/>
                  </a:cubicBezTo>
                  <a:lnTo>
                    <a:pt x="2394" y="3004"/>
                  </a:lnTo>
                  <a:lnTo>
                    <a:pt x="3310" y="2970"/>
                  </a:lnTo>
                  <a:cubicBezTo>
                    <a:pt x="3313" y="2970"/>
                    <a:pt x="3316" y="2970"/>
                    <a:pt x="3319" y="2970"/>
                  </a:cubicBezTo>
                  <a:cubicBezTo>
                    <a:pt x="3511" y="2970"/>
                    <a:pt x="3647" y="3170"/>
                    <a:pt x="3574" y="3350"/>
                  </a:cubicBezTo>
                  <a:cubicBezTo>
                    <a:pt x="3418" y="3756"/>
                    <a:pt x="3418" y="3790"/>
                    <a:pt x="3418" y="3831"/>
                  </a:cubicBezTo>
                  <a:cubicBezTo>
                    <a:pt x="3414" y="3983"/>
                    <a:pt x="3530" y="4063"/>
                    <a:pt x="3645" y="4063"/>
                  </a:cubicBezTo>
                  <a:cubicBezTo>
                    <a:pt x="3746" y="4063"/>
                    <a:pt x="3847" y="4002"/>
                    <a:pt x="3866" y="3872"/>
                  </a:cubicBezTo>
                  <a:cubicBezTo>
                    <a:pt x="3886" y="3818"/>
                    <a:pt x="3954" y="3634"/>
                    <a:pt x="4042" y="3404"/>
                  </a:cubicBezTo>
                  <a:cubicBezTo>
                    <a:pt x="4064" y="3352"/>
                    <a:pt x="4113" y="3324"/>
                    <a:pt x="4162" y="3324"/>
                  </a:cubicBezTo>
                  <a:cubicBezTo>
                    <a:pt x="4203" y="3324"/>
                    <a:pt x="4245" y="3344"/>
                    <a:pt x="4272" y="3384"/>
                  </a:cubicBezTo>
                  <a:lnTo>
                    <a:pt x="4327" y="3472"/>
                  </a:lnTo>
                  <a:cubicBezTo>
                    <a:pt x="4411" y="3599"/>
                    <a:pt x="4554" y="3672"/>
                    <a:pt x="4703" y="3672"/>
                  </a:cubicBezTo>
                  <a:cubicBezTo>
                    <a:pt x="4745" y="3672"/>
                    <a:pt x="4787" y="3667"/>
                    <a:pt x="4828" y="3655"/>
                  </a:cubicBezTo>
                  <a:lnTo>
                    <a:pt x="5235" y="3546"/>
                  </a:lnTo>
                  <a:cubicBezTo>
                    <a:pt x="5350" y="3512"/>
                    <a:pt x="5439" y="3431"/>
                    <a:pt x="5486" y="3323"/>
                  </a:cubicBezTo>
                  <a:lnTo>
                    <a:pt x="5561" y="3112"/>
                  </a:lnTo>
                  <a:cubicBezTo>
                    <a:pt x="5615" y="2963"/>
                    <a:pt x="5744" y="2861"/>
                    <a:pt x="5893" y="2828"/>
                  </a:cubicBezTo>
                  <a:lnTo>
                    <a:pt x="6157" y="2773"/>
                  </a:lnTo>
                  <a:cubicBezTo>
                    <a:pt x="6182" y="2768"/>
                    <a:pt x="6207" y="2765"/>
                    <a:pt x="6231" y="2765"/>
                  </a:cubicBezTo>
                  <a:cubicBezTo>
                    <a:pt x="6386" y="2765"/>
                    <a:pt x="6522" y="2872"/>
                    <a:pt x="6557" y="3024"/>
                  </a:cubicBezTo>
                  <a:cubicBezTo>
                    <a:pt x="6591" y="3207"/>
                    <a:pt x="6463" y="3377"/>
                    <a:pt x="6279" y="3397"/>
                  </a:cubicBezTo>
                  <a:lnTo>
                    <a:pt x="5649" y="3417"/>
                  </a:lnTo>
                  <a:cubicBezTo>
                    <a:pt x="5520" y="3417"/>
                    <a:pt x="5412" y="3526"/>
                    <a:pt x="5412" y="3648"/>
                  </a:cubicBezTo>
                  <a:lnTo>
                    <a:pt x="5412" y="3709"/>
                  </a:lnTo>
                  <a:cubicBezTo>
                    <a:pt x="5412" y="3763"/>
                    <a:pt x="5439" y="3804"/>
                    <a:pt x="5479" y="3831"/>
                  </a:cubicBezTo>
                  <a:lnTo>
                    <a:pt x="5845" y="4014"/>
                  </a:lnTo>
                  <a:cubicBezTo>
                    <a:pt x="5988" y="4082"/>
                    <a:pt x="6035" y="4258"/>
                    <a:pt x="5940" y="4387"/>
                  </a:cubicBezTo>
                  <a:cubicBezTo>
                    <a:pt x="5893" y="4462"/>
                    <a:pt x="5812" y="4502"/>
                    <a:pt x="5730" y="4502"/>
                  </a:cubicBezTo>
                  <a:lnTo>
                    <a:pt x="3805" y="4502"/>
                  </a:lnTo>
                  <a:cubicBezTo>
                    <a:pt x="3757" y="4502"/>
                    <a:pt x="3703" y="4496"/>
                    <a:pt x="3655" y="4475"/>
                  </a:cubicBezTo>
                  <a:lnTo>
                    <a:pt x="2048" y="3838"/>
                  </a:lnTo>
                  <a:cubicBezTo>
                    <a:pt x="2008" y="3822"/>
                    <a:pt x="1967" y="3815"/>
                    <a:pt x="1926" y="3815"/>
                  </a:cubicBezTo>
                  <a:cubicBezTo>
                    <a:pt x="1842" y="3815"/>
                    <a:pt x="1760" y="3846"/>
                    <a:pt x="1696" y="3906"/>
                  </a:cubicBezTo>
                  <a:lnTo>
                    <a:pt x="170" y="5316"/>
                  </a:lnTo>
                  <a:cubicBezTo>
                    <a:pt x="48" y="5425"/>
                    <a:pt x="1" y="5601"/>
                    <a:pt x="41" y="5757"/>
                  </a:cubicBezTo>
                  <a:lnTo>
                    <a:pt x="353" y="7018"/>
                  </a:lnTo>
                  <a:cubicBezTo>
                    <a:pt x="401" y="7215"/>
                    <a:pt x="570" y="7357"/>
                    <a:pt x="767" y="7364"/>
                  </a:cubicBezTo>
                  <a:lnTo>
                    <a:pt x="2489" y="7459"/>
                  </a:lnTo>
                  <a:cubicBezTo>
                    <a:pt x="2828" y="7472"/>
                    <a:pt x="3099" y="7737"/>
                    <a:pt x="3133" y="8076"/>
                  </a:cubicBezTo>
                  <a:lnTo>
                    <a:pt x="3262" y="9493"/>
                  </a:lnTo>
                  <a:cubicBezTo>
                    <a:pt x="3269" y="9595"/>
                    <a:pt x="3303" y="9703"/>
                    <a:pt x="3343" y="9798"/>
                  </a:cubicBezTo>
                  <a:cubicBezTo>
                    <a:pt x="3493" y="10096"/>
                    <a:pt x="3832" y="10788"/>
                    <a:pt x="4015" y="11025"/>
                  </a:cubicBezTo>
                  <a:cubicBezTo>
                    <a:pt x="4156" y="11201"/>
                    <a:pt x="4414" y="11280"/>
                    <a:pt x="4645" y="11280"/>
                  </a:cubicBezTo>
                  <a:cubicBezTo>
                    <a:pt x="4815" y="11280"/>
                    <a:pt x="4969" y="11238"/>
                    <a:pt x="5052" y="11161"/>
                  </a:cubicBezTo>
                  <a:lnTo>
                    <a:pt x="6449" y="10015"/>
                  </a:lnTo>
                  <a:cubicBezTo>
                    <a:pt x="6571" y="9906"/>
                    <a:pt x="6646" y="9764"/>
                    <a:pt x="6666" y="9608"/>
                  </a:cubicBezTo>
                  <a:lnTo>
                    <a:pt x="6829" y="8483"/>
                  </a:lnTo>
                  <a:lnTo>
                    <a:pt x="7941" y="7262"/>
                  </a:lnTo>
                  <a:cubicBezTo>
                    <a:pt x="8049" y="7147"/>
                    <a:pt x="8009" y="6964"/>
                    <a:pt x="7866" y="6903"/>
                  </a:cubicBezTo>
                  <a:lnTo>
                    <a:pt x="7846" y="6916"/>
                  </a:lnTo>
                  <a:cubicBezTo>
                    <a:pt x="7758" y="6970"/>
                    <a:pt x="7663" y="7004"/>
                    <a:pt x="7561" y="7011"/>
                  </a:cubicBezTo>
                  <a:lnTo>
                    <a:pt x="7507" y="7011"/>
                  </a:lnTo>
                  <a:cubicBezTo>
                    <a:pt x="7303" y="7011"/>
                    <a:pt x="7113" y="6909"/>
                    <a:pt x="6998" y="6733"/>
                  </a:cubicBezTo>
                  <a:lnTo>
                    <a:pt x="6151" y="5384"/>
                  </a:lnTo>
                  <a:cubicBezTo>
                    <a:pt x="6028" y="5205"/>
                    <a:pt x="6187" y="5026"/>
                    <a:pt x="6347" y="5026"/>
                  </a:cubicBezTo>
                  <a:cubicBezTo>
                    <a:pt x="6418" y="5026"/>
                    <a:pt x="6489" y="5061"/>
                    <a:pt x="6537" y="5147"/>
                  </a:cubicBezTo>
                  <a:lnTo>
                    <a:pt x="7385" y="6489"/>
                  </a:lnTo>
                  <a:cubicBezTo>
                    <a:pt x="7415" y="6532"/>
                    <a:pt x="7457" y="6558"/>
                    <a:pt x="7504" y="6558"/>
                  </a:cubicBezTo>
                  <a:cubicBezTo>
                    <a:pt x="7509" y="6558"/>
                    <a:pt x="7515" y="6558"/>
                    <a:pt x="7520" y="6557"/>
                  </a:cubicBezTo>
                  <a:cubicBezTo>
                    <a:pt x="7547" y="6557"/>
                    <a:pt x="7568" y="6543"/>
                    <a:pt x="7588" y="6530"/>
                  </a:cubicBezTo>
                  <a:lnTo>
                    <a:pt x="8734" y="5906"/>
                  </a:lnTo>
                  <a:cubicBezTo>
                    <a:pt x="8856" y="5838"/>
                    <a:pt x="8890" y="5682"/>
                    <a:pt x="8802" y="5574"/>
                  </a:cubicBezTo>
                  <a:cubicBezTo>
                    <a:pt x="8759" y="5519"/>
                    <a:pt x="8694" y="5491"/>
                    <a:pt x="8628" y="5491"/>
                  </a:cubicBezTo>
                  <a:cubicBezTo>
                    <a:pt x="8620" y="5491"/>
                    <a:pt x="8613" y="5492"/>
                    <a:pt x="8605" y="5492"/>
                  </a:cubicBezTo>
                  <a:lnTo>
                    <a:pt x="8368" y="5519"/>
                  </a:lnTo>
                  <a:cubicBezTo>
                    <a:pt x="8359" y="5520"/>
                    <a:pt x="8351" y="5521"/>
                    <a:pt x="8342" y="5521"/>
                  </a:cubicBezTo>
                  <a:cubicBezTo>
                    <a:pt x="8285" y="5521"/>
                    <a:pt x="8232" y="5501"/>
                    <a:pt x="8185" y="5465"/>
                  </a:cubicBezTo>
                  <a:lnTo>
                    <a:pt x="7466" y="4821"/>
                  </a:lnTo>
                  <a:cubicBezTo>
                    <a:pt x="7291" y="4662"/>
                    <a:pt x="7440" y="4419"/>
                    <a:pt x="7620" y="4419"/>
                  </a:cubicBezTo>
                  <a:cubicBezTo>
                    <a:pt x="7670" y="4419"/>
                    <a:pt x="7723" y="4438"/>
                    <a:pt x="7771" y="4482"/>
                  </a:cubicBezTo>
                  <a:lnTo>
                    <a:pt x="8415" y="5058"/>
                  </a:lnTo>
                  <a:lnTo>
                    <a:pt x="8809" y="5011"/>
                  </a:lnTo>
                  <a:cubicBezTo>
                    <a:pt x="8819" y="5009"/>
                    <a:pt x="8830" y="5008"/>
                    <a:pt x="8840" y="5008"/>
                  </a:cubicBezTo>
                  <a:cubicBezTo>
                    <a:pt x="8911" y="5008"/>
                    <a:pt x="8978" y="5046"/>
                    <a:pt x="9019" y="5099"/>
                  </a:cubicBezTo>
                  <a:lnTo>
                    <a:pt x="9093" y="5208"/>
                  </a:lnTo>
                  <a:lnTo>
                    <a:pt x="9473" y="5160"/>
                  </a:lnTo>
                  <a:cubicBezTo>
                    <a:pt x="9490" y="5158"/>
                    <a:pt x="9508" y="5157"/>
                    <a:pt x="9525" y="5157"/>
                  </a:cubicBezTo>
                  <a:cubicBezTo>
                    <a:pt x="9690" y="5157"/>
                    <a:pt x="9848" y="5244"/>
                    <a:pt x="9927" y="5397"/>
                  </a:cubicBezTo>
                  <a:lnTo>
                    <a:pt x="10700" y="6821"/>
                  </a:lnTo>
                  <a:cubicBezTo>
                    <a:pt x="10755" y="6923"/>
                    <a:pt x="10850" y="6998"/>
                    <a:pt x="10958" y="7038"/>
                  </a:cubicBezTo>
                  <a:lnTo>
                    <a:pt x="11236" y="7133"/>
                  </a:lnTo>
                  <a:lnTo>
                    <a:pt x="11236" y="6998"/>
                  </a:lnTo>
                  <a:cubicBezTo>
                    <a:pt x="11236" y="3424"/>
                    <a:pt x="8558" y="414"/>
                    <a:pt x="5005" y="0"/>
                  </a:cubicBezTo>
                  <a:close/>
                </a:path>
              </a:pathLst>
            </a:custGeom>
            <a:solidFill>
              <a:srgbClr val="D2DAE1">
                <a:alpha val="100000"/>
              </a:srgbClr>
            </a:solidFill>
            <a:ln w="9525">
              <a:noFill/>
            </a:ln>
          </p:spPr>
          <p:txBody>
            <a:bodyPr/>
            <a:p>
              <a:endParaRPr lang="en-US"/>
            </a:p>
          </p:txBody>
        </p:sp>
        <p:sp>
          <p:nvSpPr>
            <p:cNvPr id="21513" name="Google Shape;17566;p71"/>
            <p:cNvSpPr/>
            <p:nvPr/>
          </p:nvSpPr>
          <p:spPr>
            <a:xfrm>
              <a:off x="7110427" y="3392672"/>
              <a:ext cx="372991" cy="342774"/>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14220" h="13068">
                  <a:moveTo>
                    <a:pt x="4517" y="0"/>
                  </a:moveTo>
                  <a:cubicBezTo>
                    <a:pt x="631" y="2387"/>
                    <a:pt x="1" y="7777"/>
                    <a:pt x="3222" y="10998"/>
                  </a:cubicBezTo>
                  <a:cubicBezTo>
                    <a:pt x="4615" y="12395"/>
                    <a:pt x="6415" y="13067"/>
                    <a:pt x="8202" y="13067"/>
                  </a:cubicBezTo>
                  <a:cubicBezTo>
                    <a:pt x="10545" y="13067"/>
                    <a:pt x="12866" y="11910"/>
                    <a:pt x="14220" y="9710"/>
                  </a:cubicBezTo>
                  <a:cubicBezTo>
                    <a:pt x="13108" y="10395"/>
                    <a:pt x="11833" y="10754"/>
                    <a:pt x="10524" y="10754"/>
                  </a:cubicBezTo>
                  <a:cubicBezTo>
                    <a:pt x="7968" y="10754"/>
                    <a:pt x="5615" y="9371"/>
                    <a:pt x="4368" y="7140"/>
                  </a:cubicBezTo>
                  <a:cubicBezTo>
                    <a:pt x="3120" y="4909"/>
                    <a:pt x="3181" y="2177"/>
                    <a:pt x="4517" y="0"/>
                  </a:cubicBezTo>
                  <a:close/>
                </a:path>
              </a:pathLst>
            </a:custGeom>
            <a:solidFill>
              <a:srgbClr val="7F92A1">
                <a:alpha val="100000"/>
              </a:srgbClr>
            </a:solidFill>
            <a:ln w="9525">
              <a:noFill/>
            </a:ln>
          </p:spPr>
          <p:txBody>
            <a:bodyPr/>
            <a:p>
              <a:endParaRPr lang="en-US"/>
            </a:p>
          </p:txBody>
        </p:sp>
        <p:sp>
          <p:nvSpPr>
            <p:cNvPr id="21514" name="Google Shape;17567;p71"/>
            <p:cNvSpPr/>
            <p:nvPr/>
          </p:nvSpPr>
          <p:spPr>
            <a:xfrm>
              <a:off x="7398563" y="3617646"/>
              <a:ext cx="31424" cy="30427"/>
            </a:xfrm>
            <a:custGeom>
              <a:avLst/>
              <a:gdLst/>
              <a:ahLst/>
              <a:cxnLst>
                <a:cxn ang="0">
                  <a:pos x="2147483646" y="12308036"/>
                </a:cxn>
                <a:cxn ang="0">
                  <a:pos x="2147483646" y="931131749"/>
                </a:cxn>
                <a:cxn ang="0">
                  <a:pos x="1527150582" y="2147483646"/>
                </a:cxn>
                <a:cxn ang="0">
                  <a:pos x="2147483646" y="2147483646"/>
                </a:cxn>
                <a:cxn ang="0">
                  <a:pos x="2147483646" y="2147483646"/>
                </a:cxn>
                <a:cxn ang="0">
                  <a:pos x="2147483646" y="2147483646"/>
                </a:cxn>
                <a:cxn ang="0">
                  <a:pos x="2147483646" y="12308036"/>
                </a:cxn>
              </a:cxnLst>
              <a:pathLst>
                <a:path w="1198" h="1160">
                  <a:moveTo>
                    <a:pt x="881" y="1"/>
                  </a:moveTo>
                  <a:cubicBezTo>
                    <a:pt x="825" y="1"/>
                    <a:pt x="768" y="23"/>
                    <a:pt x="719" y="75"/>
                  </a:cubicBezTo>
                  <a:lnTo>
                    <a:pt x="123" y="787"/>
                  </a:lnTo>
                  <a:cubicBezTo>
                    <a:pt x="1" y="936"/>
                    <a:pt x="102" y="1160"/>
                    <a:pt x="299" y="1160"/>
                  </a:cubicBezTo>
                  <a:cubicBezTo>
                    <a:pt x="367" y="1160"/>
                    <a:pt x="428" y="1133"/>
                    <a:pt x="475" y="1079"/>
                  </a:cubicBezTo>
                  <a:lnTo>
                    <a:pt x="1065" y="373"/>
                  </a:lnTo>
                  <a:cubicBezTo>
                    <a:pt x="1197" y="200"/>
                    <a:pt x="1047" y="1"/>
                    <a:pt x="881" y="1"/>
                  </a:cubicBezTo>
                  <a:close/>
                </a:path>
              </a:pathLst>
            </a:custGeom>
            <a:solidFill>
              <a:srgbClr val="D2DAE1">
                <a:alpha val="100000"/>
              </a:srgbClr>
            </a:solidFill>
            <a:ln w="9525">
              <a:noFill/>
            </a:ln>
          </p:spPr>
          <p:txBody>
            <a:bodyPr/>
            <a:p>
              <a:endParaRPr lang="en-US"/>
            </a:p>
          </p:txBody>
        </p:sp>
        <p:sp>
          <p:nvSpPr>
            <p:cNvPr id="21515" name="Google Shape;17568;p71"/>
            <p:cNvSpPr/>
            <p:nvPr/>
          </p:nvSpPr>
          <p:spPr>
            <a:xfrm>
              <a:off x="7268410" y="3369012"/>
              <a:ext cx="20276" cy="26886"/>
            </a:xfrm>
            <a:custGeom>
              <a:avLst/>
              <a:gdLst/>
              <a:ahLst/>
              <a:cxnLst>
                <a:cxn ang="0">
                  <a:pos x="2147483646" y="0"/>
                </a:cxn>
                <a:cxn ang="0">
                  <a:pos x="2147483646" y="0"/>
                </a:cxn>
                <a:cxn ang="0">
                  <a:pos x="2147483646" y="1688538901"/>
                </a:cxn>
                <a:cxn ang="0">
                  <a:pos x="583680254" y="2147483646"/>
                </a:cxn>
                <a:cxn ang="0">
                  <a:pos x="2147483646" y="2147483646"/>
                </a:cxn>
                <a:cxn ang="0">
                  <a:pos x="2147483646" y="2147483646"/>
                </a:cxn>
                <a:cxn ang="0">
                  <a:pos x="2147483646" y="0"/>
                </a:cxn>
              </a:cxnLst>
              <a:pathLst>
                <a:path w="773" h="1025">
                  <a:moveTo>
                    <a:pt x="772" y="0"/>
                  </a:moveTo>
                  <a:lnTo>
                    <a:pt x="772" y="0"/>
                  </a:lnTo>
                  <a:cubicBezTo>
                    <a:pt x="596" y="41"/>
                    <a:pt x="419" y="82"/>
                    <a:pt x="250" y="136"/>
                  </a:cubicBezTo>
                  <a:lnTo>
                    <a:pt x="47" y="739"/>
                  </a:lnTo>
                  <a:cubicBezTo>
                    <a:pt x="0" y="908"/>
                    <a:pt x="138" y="1024"/>
                    <a:pt x="274" y="1024"/>
                  </a:cubicBezTo>
                  <a:cubicBezTo>
                    <a:pt x="357" y="1024"/>
                    <a:pt x="440" y="982"/>
                    <a:pt x="480" y="882"/>
                  </a:cubicBezTo>
                  <a:lnTo>
                    <a:pt x="772" y="0"/>
                  </a:lnTo>
                  <a:close/>
                </a:path>
              </a:pathLst>
            </a:custGeom>
            <a:solidFill>
              <a:srgbClr val="D2DAE1">
                <a:alpha val="100000"/>
              </a:srgbClr>
            </a:solidFill>
            <a:ln w="9525">
              <a:noFill/>
            </a:ln>
          </p:spPr>
          <p:txBody>
            <a:bodyPr/>
            <a:p>
              <a:endParaRPr lang="en-US"/>
            </a:p>
          </p:txBody>
        </p:sp>
        <p:sp>
          <p:nvSpPr>
            <p:cNvPr id="21516" name="Google Shape;17569;p71"/>
            <p:cNvSpPr/>
            <p:nvPr/>
          </p:nvSpPr>
          <p:spPr>
            <a:xfrm>
              <a:off x="7141562" y="3566236"/>
              <a:ext cx="35778" cy="86638"/>
            </a:xfrm>
            <a:custGeom>
              <a:avLst/>
              <a:gdLst/>
              <a:ahLst/>
              <a:cxnLst>
                <a:cxn ang="0">
                  <a:pos x="0" y="12307947"/>
                </a:cxn>
                <a:cxn ang="0">
                  <a:pos x="0" y="12307947"/>
                </a:cxn>
                <a:cxn ang="0">
                  <a:pos x="2147483646" y="2147483646"/>
                </a:cxn>
                <a:cxn ang="0">
                  <a:pos x="2147483646" y="2147483646"/>
                </a:cxn>
                <a:cxn ang="0">
                  <a:pos x="2147483646" y="2147483646"/>
                </a:cxn>
                <a:cxn ang="0">
                  <a:pos x="0" y="12307947"/>
                </a:cxn>
              </a:cxnLst>
              <a:pathLst>
                <a:path w="1364" h="3303">
                  <a:moveTo>
                    <a:pt x="0" y="1"/>
                  </a:moveTo>
                  <a:lnTo>
                    <a:pt x="0" y="1"/>
                  </a:lnTo>
                  <a:cubicBezTo>
                    <a:pt x="95" y="1181"/>
                    <a:pt x="495" y="2320"/>
                    <a:pt x="1153" y="3303"/>
                  </a:cubicBezTo>
                  <a:lnTo>
                    <a:pt x="1350" y="1513"/>
                  </a:lnTo>
                  <a:cubicBezTo>
                    <a:pt x="1363" y="1377"/>
                    <a:pt x="1316" y="1235"/>
                    <a:pt x="1214" y="1140"/>
                  </a:cubicBezTo>
                  <a:lnTo>
                    <a:pt x="0" y="1"/>
                  </a:lnTo>
                  <a:close/>
                </a:path>
              </a:pathLst>
            </a:custGeom>
            <a:solidFill>
              <a:srgbClr val="C1CDD6">
                <a:alpha val="100000"/>
              </a:srgbClr>
            </a:solidFill>
            <a:ln w="9525">
              <a:noFill/>
            </a:ln>
          </p:spPr>
          <p:txBody>
            <a:bodyPr/>
            <a:p>
              <a:endParaRPr lang="en-US"/>
            </a:p>
          </p:txBody>
        </p:sp>
        <p:sp>
          <p:nvSpPr>
            <p:cNvPr id="21517" name="Google Shape;17570;p71"/>
            <p:cNvSpPr/>
            <p:nvPr/>
          </p:nvSpPr>
          <p:spPr>
            <a:xfrm>
              <a:off x="7303060" y="3365261"/>
              <a:ext cx="26178" cy="27043"/>
            </a:xfrm>
            <a:custGeom>
              <a:avLst/>
              <a:gdLst/>
              <a:ahLst/>
              <a:cxnLst>
                <a:cxn ang="0">
                  <a:pos x="2147483646" y="12307739"/>
                </a:cxn>
                <a:cxn ang="0">
                  <a:pos x="1440535653" y="508852209"/>
                </a:cxn>
                <a:cxn ang="0">
                  <a:pos x="1092597376" y="2147483646"/>
                </a:cxn>
                <a:cxn ang="0">
                  <a:pos x="2147483646" y="2147483646"/>
                </a:cxn>
                <a:cxn ang="0">
                  <a:pos x="2147483646" y="2147483646"/>
                </a:cxn>
                <a:cxn ang="0">
                  <a:pos x="2147483646" y="99399025"/>
                </a:cxn>
                <a:cxn ang="0">
                  <a:pos x="2147483646" y="12307739"/>
                </a:cxn>
              </a:cxnLst>
              <a:pathLst>
                <a:path w="998" h="1031">
                  <a:moveTo>
                    <a:pt x="868" y="1"/>
                  </a:moveTo>
                  <a:cubicBezTo>
                    <a:pt x="617" y="1"/>
                    <a:pt x="366" y="14"/>
                    <a:pt x="116" y="41"/>
                  </a:cubicBezTo>
                  <a:lnTo>
                    <a:pt x="88" y="577"/>
                  </a:lnTo>
                  <a:cubicBezTo>
                    <a:pt x="0" y="845"/>
                    <a:pt x="213" y="1031"/>
                    <a:pt x="423" y="1031"/>
                  </a:cubicBezTo>
                  <a:cubicBezTo>
                    <a:pt x="553" y="1031"/>
                    <a:pt x="682" y="960"/>
                    <a:pt x="739" y="794"/>
                  </a:cubicBezTo>
                  <a:lnTo>
                    <a:pt x="997" y="8"/>
                  </a:lnTo>
                  <a:cubicBezTo>
                    <a:pt x="956" y="8"/>
                    <a:pt x="916" y="1"/>
                    <a:pt x="868" y="1"/>
                  </a:cubicBezTo>
                  <a:close/>
                </a:path>
              </a:pathLst>
            </a:custGeom>
            <a:solidFill>
              <a:srgbClr val="D2DAE1">
                <a:alpha val="100000"/>
              </a:srgbClr>
            </a:solidFill>
            <a:ln w="9525">
              <a:noFill/>
            </a:ln>
          </p:spPr>
          <p:txBody>
            <a:bodyPr/>
            <a:p>
              <a:endParaRPr lang="en-US"/>
            </a:p>
          </p:txBody>
        </p:sp>
      </p:grpSp>
      <p:sp>
        <p:nvSpPr>
          <p:cNvPr id="21510" name="Rectangle 15"/>
          <p:cNvSpPr/>
          <p:nvPr/>
        </p:nvSpPr>
        <p:spPr>
          <a:xfrm>
            <a:off x="0" y="0"/>
            <a:ext cx="762000" cy="685800"/>
          </a:xfrm>
          <a:prstGeom prst="rect">
            <a:avLst/>
          </a:prstGeom>
          <a:gradFill rotWithShape="1">
            <a:gsLst>
              <a:gs pos="0">
                <a:schemeClr val="bg1"/>
              </a:gs>
              <a:gs pos="100000">
                <a:srgbClr val="00FFFF"/>
              </a:gs>
            </a:gsLst>
            <a:path path="rect">
              <a:fillToRect l="50000" t="50000" r="50000" b="50000"/>
            </a:path>
            <a:tileRect/>
          </a:gradFill>
          <a:ln w="57150" cap="flat" cmpd="thickThin">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vi-VN" sz="3000" b="1" dirty="0">
                <a:latin typeface="Arial" panose="020B0604020202020204" pitchFamily="34" charset="0"/>
                <a:cs typeface="Arial" panose="020B0604020202020204" pitchFamily="34" charset="0"/>
              </a:rPr>
              <a:t>3</a:t>
            </a:r>
            <a:endParaRPr lang="vi-VN" altLang="vi-VN" sz="3000" b="1" dirty="0">
              <a:latin typeface="Arial" panose="020B0604020202020204" pitchFamily="34" charset="0"/>
              <a:ea typeface="Arial" panose="020B0604020202020204" pitchFamily="34" charset="0"/>
            </a:endParaRPr>
          </a:p>
        </p:txBody>
      </p:sp>
    </p:spTree>
  </p:cSld>
  <p:clrMapOvr>
    <a:masterClrMapping/>
  </p:clrMapOvr>
  <p:transition spd="slow">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530" name="Picture 2"/>
          <p:cNvPicPr>
            <a:picLocks noChangeAspect="1"/>
          </p:cNvPicPr>
          <p:nvPr/>
        </p:nvPicPr>
        <p:blipFill>
          <a:blip r:embed="rId1"/>
          <a:stretch>
            <a:fillRect/>
          </a:stretch>
        </p:blipFill>
        <p:spPr>
          <a:xfrm>
            <a:off x="0" y="0"/>
            <a:ext cx="9144000" cy="6858000"/>
          </a:xfrm>
          <a:prstGeom prst="rect">
            <a:avLst/>
          </a:prstGeom>
          <a:noFill/>
          <a:ln w="9525">
            <a:noFill/>
          </a:ln>
        </p:spPr>
      </p:pic>
      <p:sp>
        <p:nvSpPr>
          <p:cNvPr id="22531" name="Rectangle 15"/>
          <p:cNvSpPr/>
          <p:nvPr/>
        </p:nvSpPr>
        <p:spPr>
          <a:xfrm>
            <a:off x="0" y="0"/>
            <a:ext cx="762000" cy="685800"/>
          </a:xfrm>
          <a:prstGeom prst="rect">
            <a:avLst/>
          </a:prstGeom>
          <a:gradFill rotWithShape="1">
            <a:gsLst>
              <a:gs pos="0">
                <a:schemeClr val="bg1"/>
              </a:gs>
              <a:gs pos="100000">
                <a:srgbClr val="00FFFF"/>
              </a:gs>
            </a:gsLst>
            <a:path path="rect">
              <a:fillToRect l="50000" t="50000" r="50000" b="50000"/>
            </a:path>
            <a:tileRect/>
          </a:gradFill>
          <a:ln w="57150" cap="flat" cmpd="thickThin">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vi-VN" sz="3000" b="1" dirty="0">
                <a:latin typeface="Arial" panose="020B0604020202020204" pitchFamily="34" charset="0"/>
                <a:cs typeface="Arial" panose="020B0604020202020204" pitchFamily="34" charset="0"/>
              </a:rPr>
              <a:t>4</a:t>
            </a:r>
            <a:endParaRPr lang="vi-VN" altLang="vi-VN" sz="3000" b="1" dirty="0">
              <a:latin typeface="Arial" panose="020B0604020202020204" pitchFamily="34" charset="0"/>
              <a:ea typeface="Arial" panose="020B0604020202020204" pitchFamily="34" charset="0"/>
            </a:endParaRPr>
          </a:p>
        </p:txBody>
      </p:sp>
    </p:spTree>
  </p:cSld>
  <p:clrMapOvr>
    <a:masterClrMapping/>
  </p:clrMapOvr>
  <p:transition spd="slow">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554" name="Group 9"/>
          <p:cNvGrpSpPr/>
          <p:nvPr/>
        </p:nvGrpSpPr>
        <p:grpSpPr>
          <a:xfrm>
            <a:off x="0" y="0"/>
            <a:ext cx="9067800" cy="6705600"/>
            <a:chOff x="76200" y="0"/>
            <a:chExt cx="9067799" cy="6858000"/>
          </a:xfrm>
        </p:grpSpPr>
        <p:pic>
          <p:nvPicPr>
            <p:cNvPr id="23558" name="Picture 2"/>
            <p:cNvPicPr>
              <a:picLocks noChangeAspect="1"/>
            </p:cNvPicPr>
            <p:nvPr/>
          </p:nvPicPr>
          <p:blipFill>
            <a:blip r:embed="rId1"/>
            <a:stretch>
              <a:fillRect/>
            </a:stretch>
          </p:blipFill>
          <p:spPr>
            <a:xfrm>
              <a:off x="8001206" y="0"/>
              <a:ext cx="1142793" cy="641314"/>
            </a:xfrm>
            <a:prstGeom prst="rect">
              <a:avLst/>
            </a:prstGeom>
            <a:noFill/>
            <a:ln w="9525">
              <a:noFill/>
            </a:ln>
          </p:spPr>
        </p:pic>
        <p:pic>
          <p:nvPicPr>
            <p:cNvPr id="23559" name="Picture 11"/>
            <p:cNvPicPr>
              <a:picLocks noChangeAspect="1"/>
            </p:cNvPicPr>
            <p:nvPr/>
          </p:nvPicPr>
          <p:blipFill>
            <a:blip r:embed="rId1"/>
            <a:stretch>
              <a:fillRect/>
            </a:stretch>
          </p:blipFill>
          <p:spPr>
            <a:xfrm>
              <a:off x="8001206" y="6216686"/>
              <a:ext cx="1142793" cy="641314"/>
            </a:xfrm>
            <a:prstGeom prst="rect">
              <a:avLst/>
            </a:prstGeom>
            <a:noFill/>
            <a:ln w="9525">
              <a:noFill/>
            </a:ln>
          </p:spPr>
        </p:pic>
        <p:pic>
          <p:nvPicPr>
            <p:cNvPr id="23560" name="Picture 2"/>
            <p:cNvPicPr>
              <a:picLocks noChangeAspect="1"/>
            </p:cNvPicPr>
            <p:nvPr/>
          </p:nvPicPr>
          <p:blipFill>
            <a:blip r:embed="rId1"/>
            <a:stretch>
              <a:fillRect/>
            </a:stretch>
          </p:blipFill>
          <p:spPr>
            <a:xfrm>
              <a:off x="76200" y="0"/>
              <a:ext cx="1093106" cy="641314"/>
            </a:xfrm>
            <a:prstGeom prst="rect">
              <a:avLst/>
            </a:prstGeom>
            <a:noFill/>
            <a:ln w="9525">
              <a:noFill/>
            </a:ln>
          </p:spPr>
        </p:pic>
        <p:pic>
          <p:nvPicPr>
            <p:cNvPr id="23561" name="Picture 2"/>
            <p:cNvPicPr>
              <a:picLocks noChangeAspect="1"/>
            </p:cNvPicPr>
            <p:nvPr/>
          </p:nvPicPr>
          <p:blipFill>
            <a:blip r:embed="rId1"/>
            <a:stretch>
              <a:fillRect/>
            </a:stretch>
          </p:blipFill>
          <p:spPr>
            <a:xfrm>
              <a:off x="76200" y="6216686"/>
              <a:ext cx="1093106" cy="641314"/>
            </a:xfrm>
            <a:prstGeom prst="rect">
              <a:avLst/>
            </a:prstGeom>
            <a:noFill/>
            <a:ln w="9525">
              <a:noFill/>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5"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399"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1" name="Content Placeholder 2"/>
          <p:cNvSpPr txBox="1"/>
          <p:nvPr/>
        </p:nvSpPr>
        <p:spPr>
          <a:xfrm>
            <a:off x="1600200" y="304800"/>
            <a:ext cx="5943600" cy="1066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vi-VN" sz="2400" b="0" i="0" u="none" strike="noStrike" kern="1200" cap="none" spc="0" normalizeH="0" baseline="0" noProof="0" dirty="0">
              <a:ln>
                <a:noFill/>
              </a:ln>
              <a:solidFill>
                <a:schemeClr val="tx2">
                  <a:lumMod val="75000"/>
                </a:schemeClr>
              </a:solidFill>
              <a:effectLst/>
              <a:uLnTx/>
              <a:uFillTx/>
              <a:latin typeface="+mn-lt"/>
              <a:ea typeface="+mn-ea"/>
              <a:cs typeface="+mn-cs"/>
            </a:endParaRPr>
          </a:p>
        </p:txBody>
      </p:sp>
      <p:sp>
        <p:nvSpPr>
          <p:cNvPr id="12" name="Content Placeholder 2"/>
          <p:cNvSpPr/>
          <p:nvPr/>
        </p:nvSpPr>
        <p:spPr>
          <a:xfrm>
            <a:off x="762000" y="1676400"/>
            <a:ext cx="7632700" cy="439737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gn="just" eaLnBrk="1" hangingPunct="1">
              <a:lnSpc>
                <a:spcPct val="150000"/>
              </a:lnSpc>
              <a:spcBef>
                <a:spcPct val="0"/>
              </a:spcBef>
              <a:spcAft>
                <a:spcPts val="600"/>
              </a:spcAft>
              <a:buClr>
                <a:schemeClr val="hlink"/>
              </a:buClr>
              <a:buFont typeface="Wingdings" panose="05000000000000000000" pitchFamily="2" charset="2"/>
              <a:buNone/>
            </a:pPr>
            <a:r>
              <a:rPr lang="en-US" altLang="vi-VN" sz="3000" b="1" dirty="0">
                <a:solidFill>
                  <a:srgbClr val="FF0000"/>
                </a:solidFill>
                <a:latin typeface="Arial" panose="020B0604020202020204" pitchFamily="34" charset="0"/>
                <a:cs typeface="Arial" panose="020B0604020202020204" pitchFamily="34" charset="0"/>
              </a:rPr>
              <a:t>  </a:t>
            </a:r>
            <a:r>
              <a:rPr lang="en-US" altLang="vi-VN" sz="3000" dirty="0">
                <a:solidFill>
                  <a:srgbClr val="FF0000"/>
                </a:solidFill>
                <a:latin typeface="Arial" panose="020B0604020202020204" pitchFamily="34" charset="0"/>
                <a:cs typeface="Arial" panose="020B0604020202020204" pitchFamily="34" charset="0"/>
              </a:rPr>
              <a:t> </a:t>
            </a:r>
            <a:r>
              <a:rPr lang="vi-VN" altLang="vi-VN" sz="3000" dirty="0">
                <a:solidFill>
                  <a:srgbClr val="FF0000"/>
                </a:solidFill>
                <a:latin typeface="Century" pitchFamily="18" charset="0"/>
                <a:cs typeface="Arial" panose="020B0604020202020204" pitchFamily="34" charset="0"/>
              </a:rPr>
              <a:t>Vi phạm h</a:t>
            </a:r>
            <a:r>
              <a:rPr lang="vi-VN" altLang="vi-VN" sz="3000" dirty="0">
                <a:solidFill>
                  <a:srgbClr val="FF0000"/>
                </a:solidFill>
                <a:latin typeface="Century" pitchFamily="18" charset="0"/>
                <a:ea typeface="Arial" panose="020B0604020202020204" pitchFamily="34" charset="0"/>
              </a:rPr>
              <a:t>à</a:t>
            </a:r>
            <a:r>
              <a:rPr lang="vi-VN" altLang="vi-VN" sz="3000" dirty="0">
                <a:solidFill>
                  <a:srgbClr val="FF0000"/>
                </a:solidFill>
                <a:latin typeface="Century" pitchFamily="18" charset="0"/>
                <a:cs typeface="Arial" panose="020B0604020202020204" pitchFamily="34" charset="0"/>
              </a:rPr>
              <a:t>nh chính l</a:t>
            </a:r>
            <a:r>
              <a:rPr lang="vi-VN" altLang="vi-VN" sz="3000" dirty="0">
                <a:solidFill>
                  <a:srgbClr val="FF0000"/>
                </a:solidFill>
                <a:latin typeface="Century" pitchFamily="18" charset="0"/>
                <a:ea typeface="Arial" panose="020B0604020202020204" pitchFamily="34" charset="0"/>
              </a:rPr>
              <a:t>à</a:t>
            </a:r>
            <a:r>
              <a:rPr lang="vi-VN" altLang="vi-VN" sz="3000" dirty="0">
                <a:solidFill>
                  <a:srgbClr val="FF0000"/>
                </a:solidFill>
                <a:latin typeface="Century" pitchFamily="18" charset="0"/>
                <a:cs typeface="Arial" panose="020B0604020202020204" pitchFamily="34" charset="0"/>
              </a:rPr>
              <a:t> h</a:t>
            </a:r>
            <a:r>
              <a:rPr lang="vi-VN" altLang="vi-VN" sz="3000" dirty="0">
                <a:solidFill>
                  <a:srgbClr val="FF0000"/>
                </a:solidFill>
                <a:latin typeface="Century" pitchFamily="18" charset="0"/>
                <a:ea typeface="Arial" panose="020B0604020202020204" pitchFamily="34" charset="0"/>
              </a:rPr>
              <a:t>à</a:t>
            </a:r>
            <a:r>
              <a:rPr lang="vi-VN" altLang="vi-VN" sz="3000" dirty="0">
                <a:solidFill>
                  <a:srgbClr val="FF0000"/>
                </a:solidFill>
                <a:latin typeface="Century" pitchFamily="18" charset="0"/>
                <a:cs typeface="Arial" panose="020B0604020202020204" pitchFamily="34" charset="0"/>
              </a:rPr>
              <a:t>nh vi có lỗi do cá nhân, tổ chức thực hiện, vi phạm quy định của pháp luật về quản lý nh</a:t>
            </a:r>
            <a:r>
              <a:rPr lang="vi-VN" altLang="vi-VN" sz="3000" dirty="0">
                <a:solidFill>
                  <a:srgbClr val="FF0000"/>
                </a:solidFill>
                <a:latin typeface="Century" pitchFamily="18" charset="0"/>
                <a:ea typeface="Arial" panose="020B0604020202020204" pitchFamily="34" charset="0"/>
              </a:rPr>
              <a:t>à</a:t>
            </a:r>
            <a:r>
              <a:rPr lang="vi-VN" altLang="vi-VN" sz="3000" dirty="0">
                <a:solidFill>
                  <a:srgbClr val="FF0000"/>
                </a:solidFill>
                <a:latin typeface="Century" pitchFamily="18" charset="0"/>
                <a:cs typeface="Arial" panose="020B0604020202020204" pitchFamily="34" charset="0"/>
              </a:rPr>
              <a:t> nước m</a:t>
            </a:r>
            <a:r>
              <a:rPr lang="vi-VN" altLang="vi-VN" sz="3000" dirty="0">
                <a:solidFill>
                  <a:srgbClr val="FF0000"/>
                </a:solidFill>
                <a:latin typeface="Century" pitchFamily="18" charset="0"/>
                <a:ea typeface="Arial" panose="020B0604020202020204" pitchFamily="34" charset="0"/>
              </a:rPr>
              <a:t>à</a:t>
            </a:r>
            <a:r>
              <a:rPr lang="vi-VN" altLang="vi-VN" sz="3000" dirty="0">
                <a:solidFill>
                  <a:srgbClr val="FF0000"/>
                </a:solidFill>
                <a:latin typeface="Century" pitchFamily="18" charset="0"/>
                <a:cs typeface="Arial" panose="020B0604020202020204" pitchFamily="34" charset="0"/>
              </a:rPr>
              <a:t> không phải l</a:t>
            </a:r>
            <a:r>
              <a:rPr lang="vi-VN" altLang="vi-VN" sz="3000" dirty="0">
                <a:solidFill>
                  <a:srgbClr val="FF0000"/>
                </a:solidFill>
                <a:latin typeface="Century" pitchFamily="18" charset="0"/>
                <a:ea typeface="Arial" panose="020B0604020202020204" pitchFamily="34" charset="0"/>
              </a:rPr>
              <a:t>à</a:t>
            </a:r>
            <a:r>
              <a:rPr lang="vi-VN" altLang="vi-VN" sz="3000" dirty="0">
                <a:solidFill>
                  <a:srgbClr val="FF0000"/>
                </a:solidFill>
                <a:latin typeface="Century" pitchFamily="18" charset="0"/>
                <a:cs typeface="Arial" panose="020B0604020202020204" pitchFamily="34" charset="0"/>
              </a:rPr>
              <a:t> tội phạm v</a:t>
            </a:r>
            <a:r>
              <a:rPr lang="vi-VN" altLang="vi-VN" sz="3000" dirty="0">
                <a:solidFill>
                  <a:srgbClr val="FF0000"/>
                </a:solidFill>
                <a:latin typeface="Century" pitchFamily="18" charset="0"/>
                <a:ea typeface="Arial" panose="020B0604020202020204" pitchFamily="34" charset="0"/>
              </a:rPr>
              <a:t>à</a:t>
            </a:r>
            <a:r>
              <a:rPr lang="vi-VN" altLang="vi-VN" sz="3000" dirty="0">
                <a:solidFill>
                  <a:srgbClr val="FF0000"/>
                </a:solidFill>
                <a:latin typeface="Century" pitchFamily="18" charset="0"/>
                <a:cs typeface="Arial" panose="020B0604020202020204" pitchFamily="34" charset="0"/>
              </a:rPr>
              <a:t> theo quy định của pháp luật phải bị xử phạt vi phạm h</a:t>
            </a:r>
            <a:r>
              <a:rPr lang="vi-VN" altLang="vi-VN" sz="3000" dirty="0">
                <a:solidFill>
                  <a:srgbClr val="FF0000"/>
                </a:solidFill>
                <a:latin typeface="Century" pitchFamily="18" charset="0"/>
                <a:ea typeface="Arial" panose="020B0604020202020204" pitchFamily="34" charset="0"/>
              </a:rPr>
              <a:t>à</a:t>
            </a:r>
            <a:r>
              <a:rPr lang="vi-VN" altLang="vi-VN" sz="3000" dirty="0">
                <a:solidFill>
                  <a:srgbClr val="FF0000"/>
                </a:solidFill>
                <a:latin typeface="Century" pitchFamily="18" charset="0"/>
                <a:cs typeface="Arial" panose="020B0604020202020204" pitchFamily="34" charset="0"/>
              </a:rPr>
              <a:t>nh chính</a:t>
            </a:r>
            <a:r>
              <a:rPr lang="en-US" altLang="vi-VN" sz="3000" dirty="0">
                <a:solidFill>
                  <a:srgbClr val="FF0000"/>
                </a:solidFill>
                <a:latin typeface="Century" pitchFamily="18" charset="0"/>
                <a:cs typeface="Arial" panose="020B0604020202020204" pitchFamily="34" charset="0"/>
              </a:rPr>
              <a:t>.</a:t>
            </a:r>
            <a:endParaRPr lang="en-US" altLang="vi-VN" sz="3000" b="1" dirty="0">
              <a:solidFill>
                <a:srgbClr val="FF0000"/>
              </a:solidFill>
              <a:latin typeface="Arial" panose="020B0604020202020204" pitchFamily="34" charset="0"/>
              <a:ea typeface="Arial" panose="020B0604020202020204" pitchFamily="34" charset="0"/>
            </a:endParaRPr>
          </a:p>
        </p:txBody>
      </p:sp>
      <p:sp>
        <p:nvSpPr>
          <p:cNvPr id="13" name="Title 1"/>
          <p:cNvSpPr/>
          <p:nvPr/>
        </p:nvSpPr>
        <p:spPr>
          <a:xfrm>
            <a:off x="0" y="3276600"/>
            <a:ext cx="9144000" cy="1447800"/>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vi-VN" sz="4000" b="1" dirty="0">
                <a:latin typeface="Verdana" panose="020B0604030504040204" pitchFamily="34" charset="0"/>
                <a:cs typeface="Arial" panose="020B0604020202020204" pitchFamily="34" charset="0"/>
              </a:rPr>
              <a:t> Khái niệm vi phạm h</a:t>
            </a:r>
            <a:r>
              <a:rPr lang="en-US" altLang="vi-VN" sz="4000" b="1" dirty="0">
                <a:latin typeface="Verdana" panose="020B0604030504040204" pitchFamily="34" charset="0"/>
                <a:ea typeface="Arial" panose="020B0604020202020204" pitchFamily="34" charset="0"/>
              </a:rPr>
              <a:t>à</a:t>
            </a:r>
            <a:r>
              <a:rPr lang="en-US" altLang="vi-VN" sz="4000" b="1" dirty="0">
                <a:latin typeface="Verdana" panose="020B0604030504040204" pitchFamily="34" charset="0"/>
                <a:cs typeface="Arial" panose="020B0604020202020204" pitchFamily="34" charset="0"/>
              </a:rPr>
              <a:t>nh chính</a:t>
            </a:r>
            <a:endParaRPr lang="en-US" altLang="vi-VN" sz="4000" b="1" dirty="0">
              <a:latin typeface="Verdana" panose="020B060403050404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nodePh="1">
                                  <p:stCondLst>
                                    <p:cond delay="0"/>
                                  </p:stCondLst>
                                  <p:endCondLst>
                                    <p:cond evt="begin" delay="0">
                                      <p:tn val="10"/>
                                    </p:cond>
                                  </p:endCondLst>
                                  <p:childTnLst>
                                    <p:set>
                                      <p:cBhvr>
                                        <p:cTn id="11" dur="1" fill="hold">
                                          <p:stCondLst>
                                            <p:cond delay="0"/>
                                          </p:stCondLst>
                                        </p:cTn>
                                        <p:tgtEl>
                                          <p:spTgt spid="11">
                                            <p:txEl>
                                              <p:charRg st="0" end="1"/>
                                            </p:txEl>
                                          </p:spTgt>
                                        </p:tgtEl>
                                        <p:attrNameLst>
                                          <p:attrName>style.visibility</p:attrName>
                                        </p:attrNameLst>
                                      </p:cBhvr>
                                      <p:to>
                                        <p:strVal val="visible"/>
                                      </p:to>
                                    </p:set>
                                    <p:animEffect transition="in" filter="blinds(horizontal)">
                                      <p:cBhvr>
                                        <p:cTn id="12" dur="500"/>
                                        <p:tgtEl>
                                          <p:spTgt spid="11">
                                            <p:txEl>
                                              <p:charRg st="0" end="1"/>
                                            </p:txEl>
                                          </p:spTgt>
                                        </p:tgtEl>
                                      </p:cBhvr>
                                    </p:animEffect>
                                  </p:childTnLst>
                                </p:cTn>
                              </p:par>
                            </p:childTnLst>
                          </p:cTn>
                        </p:par>
                        <p:par>
                          <p:cTn id="13" fill="hold">
                            <p:stCondLst>
                              <p:cond delay="500"/>
                            </p:stCondLst>
                            <p:childTnLst>
                              <p:par>
                                <p:cTn id="14" presetID="35"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style.rotation</p:attrName>
                                        </p:attrNameLst>
                                      </p:cBhvr>
                                      <p:tavLst>
                                        <p:tav tm="0">
                                          <p:val>
                                            <p:fltVal val="720.000000"/>
                                          </p:val>
                                        </p:tav>
                                        <p:tav tm="100000">
                                          <p:val>
                                            <p:fltVal val="0.000000"/>
                                          </p:val>
                                        </p:tav>
                                      </p:tavLst>
                                    </p:anim>
                                    <p:anim calcmode="lin" valueType="num">
                                      <p:cBhvr>
                                        <p:cTn id="18" dur="1000" fill="hold"/>
                                        <p:tgtEl>
                                          <p:spTgt spid="13"/>
                                        </p:tgtEl>
                                        <p:attrNameLst>
                                          <p:attrName>ppt_h</p:attrName>
                                        </p:attrNameLst>
                                      </p:cBhvr>
                                      <p:tavLst>
                                        <p:tav tm="0">
                                          <p:val>
                                            <p:fltVal val="0.000000"/>
                                          </p:val>
                                        </p:tav>
                                        <p:tav tm="100000">
                                          <p:val>
                                            <p:strVal val="#ppt_h"/>
                                          </p:val>
                                        </p:tav>
                                      </p:tavLst>
                                    </p:anim>
                                    <p:anim calcmode="lin" valueType="num">
                                      <p:cBhvr>
                                        <p:cTn id="19" dur="1000" fill="hold"/>
                                        <p:tgtEl>
                                          <p:spTgt spid="13"/>
                                        </p:tgtEl>
                                        <p:attrNameLst>
                                          <p:attrName>ppt_w</p:attrName>
                                        </p:attrNameLst>
                                      </p:cBhvr>
                                      <p:tavLst>
                                        <p:tav tm="0">
                                          <p:val>
                                            <p:fltVal val="0.000000"/>
                                          </p:val>
                                        </p:tav>
                                        <p:tav tm="100000">
                                          <p:val>
                                            <p:strVal val="#ppt_w"/>
                                          </p:val>
                                        </p:tav>
                                      </p:tavLst>
                                    </p:anim>
                                  </p:childTnLst>
                                </p:cTn>
                              </p:par>
                            </p:childTnLst>
                          </p:cTn>
                        </p:par>
                        <p:par>
                          <p:cTn id="20" fill="hold">
                            <p:stCondLst>
                              <p:cond delay="1500"/>
                            </p:stCondLst>
                            <p:childTnLst>
                              <p:par>
                                <p:cTn id="21" presetID="64" presetClass="path" presetSubtype="0" accel="50000" decel="50000" fill="hold" grpId="1" nodeType="afterEffect">
                                  <p:stCondLst>
                                    <p:cond delay="0"/>
                                  </p:stCondLst>
                                  <p:childTnLst>
                                    <p:animMotion origin="layout" path="M 0 -4.44444E-6 L 0 -0.47222 " pathEditMode="relative" rAng="0" ptsTypes="AA">
                                      <p:cBhvr>
                                        <p:cTn id="22" dur="500" fill="hold"/>
                                        <p:tgtEl>
                                          <p:spTgt spid="13"/>
                                        </p:tgtEl>
                                        <p:attrNameLst>
                                          <p:attrName>ppt_x</p:attrName>
                                          <p:attrName>ppt_y</p:attrName>
                                        </p:attrNameLst>
                                      </p:cBhvr>
                                      <p:rCtr x="0" y="-23600"/>
                                    </p:animMotion>
                                  </p:childTnLst>
                                </p:cTn>
                              </p:par>
                            </p:childTnLst>
                          </p:cTn>
                        </p:par>
                        <p:par>
                          <p:cTn id="23" fill="hold">
                            <p:stCondLst>
                              <p:cond delay="2000"/>
                            </p:stCondLst>
                            <p:childTnLst>
                              <p:par>
                                <p:cTn id="24" presetID="4" presetClass="emph" presetSubtype="2" fill="hold" grpId="2" nodeType="afterEffect">
                                  <p:stCondLst>
                                    <p:cond delay="0"/>
                                  </p:stCondLst>
                                  <p:childTnLst>
                                    <p:anim to="0.5" calcmode="lin" valueType="num">
                                      <p:cBhvr override="childStyle">
                                        <p:cTn id="25" dur="500" fill="hold"/>
                                        <p:tgtEl>
                                          <p:spTgt spid="13"/>
                                        </p:tgtEl>
                                        <p:attrNameLst>
                                          <p:attrName>style.fontSize</p:attrName>
                                        </p:attrNameLst>
                                      </p:cBhvr>
                                    </p:anim>
                                  </p:childTnLst>
                                </p:cTn>
                              </p:par>
                            </p:childTnLst>
                          </p:cTn>
                        </p:par>
                        <p:par>
                          <p:cTn id="26" fill="hold">
                            <p:stCondLst>
                              <p:cond delay="2500"/>
                            </p:stCondLst>
                            <p:childTnLst>
                              <p:par>
                                <p:cTn id="27" presetID="3" presetClass="emph" presetSubtype="2" fill="hold" grpId="3" nodeType="afterEffect">
                                  <p:stCondLst>
                                    <p:cond delay="0"/>
                                  </p:stCondLst>
                                  <p:childTnLst>
                                    <p:animClr clrSpc="rgb" dir="cw">
                                      <p:cBhvr override="childStyle">
                                        <p:cTn id="28" dur="500" fill="hold"/>
                                        <p:tgtEl>
                                          <p:spTgt spid="13"/>
                                        </p:tgtEl>
                                        <p:attrNameLst>
                                          <p:attrName>style.color</p:attrName>
                                        </p:attrNameLst>
                                      </p:cBhvr>
                                      <p:to>
                                        <a:schemeClr val="bg1"/>
                                      </p:to>
                                    </p:animClr>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horizontal)">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build="p"/>
      <p:bldP spid="12" grpId="0"/>
      <p:bldP spid="13" grpId="0"/>
      <p:bldP spid="13" grpId="1"/>
      <p:bldP spid="13" grpId="2"/>
      <p:bldP spid="13" grpId="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Content Placeholder 2"/>
          <p:cNvSpPr>
            <a:spLocks noGrp="1"/>
          </p:cNvSpPr>
          <p:nvPr>
            <p:ph idx="1"/>
          </p:nvPr>
        </p:nvSpPr>
        <p:spPr>
          <a:xfrm>
            <a:off x="381000" y="228600"/>
            <a:ext cx="8291513" cy="6324600"/>
          </a:xfrm>
          <a:ln/>
        </p:spPr>
        <p:txBody>
          <a:bodyPr vert="horz" wrap="square" lIns="91440" tIns="45720" rIns="91440" bIns="45720" anchor="t" anchorCtr="0"/>
          <a:p>
            <a:pPr eaLnBrk="1" hangingPunct="1">
              <a:buClrTx/>
              <a:buSzTx/>
              <a:buFont typeface="Wingdings" panose="05000000000000000000" pitchFamily="2" charset="2"/>
              <a:buNone/>
            </a:pPr>
            <a:r>
              <a:rPr lang="en-US" altLang="vi-VN" sz="100" b="1" dirty="0">
                <a:solidFill>
                  <a:srgbClr val="FF0000"/>
                </a:solidFill>
              </a:rPr>
              <a:t>.</a:t>
            </a:r>
            <a:endParaRPr lang="vi-VN" altLang="vi-VN" sz="100" b="1" dirty="0">
              <a:solidFill>
                <a:srgbClr val="FF0000"/>
              </a:solidFill>
              <a:latin typeface="Arial" panose="020B0604020202020204" pitchFamily="34" charset="0"/>
            </a:endParaRPr>
          </a:p>
        </p:txBody>
      </p:sp>
      <p:sp>
        <p:nvSpPr>
          <p:cNvPr id="4" name="Quad Arrow 3"/>
          <p:cNvSpPr/>
          <p:nvPr/>
        </p:nvSpPr>
        <p:spPr>
          <a:xfrm>
            <a:off x="2590800" y="2438400"/>
            <a:ext cx="2971800" cy="2590800"/>
          </a:xfrm>
          <a:prstGeom prst="quadArrow">
            <a:avLst/>
          </a:prstGeom>
          <a:solidFill>
            <a:schemeClr val="accent2"/>
          </a:solidFill>
        </p:spPr>
        <p:style>
          <a:lnRef idx="1">
            <a:schemeClr val="accent2"/>
          </a:lnRef>
          <a:fillRef idx="3">
            <a:schemeClr val="accent2"/>
          </a:fillRef>
          <a:effectRef idx="2">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r>
              <a:rPr lang="vi-VN" altLang="x-none" sz="2300" b="1" dirty="0">
                <a:solidFill>
                  <a:srgbClr val="FFFFFF"/>
                </a:solidFill>
                <a:latin typeface="Arial" panose="020B0604020202020204" pitchFamily="34" charset="0"/>
              </a:rPr>
              <a:t>Cấu thành của VPHC</a:t>
            </a:r>
            <a:endParaRPr lang="vi-VN" altLang="x-none" sz="2300" b="1" dirty="0">
              <a:solidFill>
                <a:srgbClr val="FFFFFF"/>
              </a:solidFill>
              <a:latin typeface="Arial" panose="020B0604020202020204" pitchFamily="34" charset="0"/>
            </a:endParaRPr>
          </a:p>
        </p:txBody>
      </p:sp>
      <p:sp>
        <p:nvSpPr>
          <p:cNvPr id="5" name="Rounded Rectangle 4"/>
          <p:cNvSpPr/>
          <p:nvPr/>
        </p:nvSpPr>
        <p:spPr>
          <a:xfrm>
            <a:off x="2590800" y="1219200"/>
            <a:ext cx="2857500" cy="1238250"/>
          </a:xfrm>
          <a:prstGeom prst="roundRect">
            <a:avLst/>
          </a:prstGeom>
        </p:spPr>
        <p:style>
          <a:lnRef idx="2">
            <a:schemeClr val="accent4"/>
          </a:lnRef>
          <a:fillRef idx="1">
            <a:schemeClr val="lt1"/>
          </a:fillRef>
          <a:effectRef idx="0">
            <a:schemeClr val="accent4"/>
          </a:effectRef>
          <a:fontRef idx="minor">
            <a:schemeClr val="dk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r>
              <a:rPr lang="vi-VN" altLang="x-none" sz="2800" b="1" dirty="0">
                <a:solidFill>
                  <a:srgbClr val="0000FF"/>
                </a:solidFill>
                <a:latin typeface="Arial" panose="020B0604020202020204" pitchFamily="34" charset="0"/>
              </a:rPr>
              <a:t>Mặt khách quan</a:t>
            </a:r>
            <a:endParaRPr sz="2800" b="1" dirty="0">
              <a:solidFill>
                <a:srgbClr val="0000FF"/>
              </a:solidFill>
              <a:latin typeface="Calibri" panose="020F0502020204030204" pitchFamily="34" charset="0"/>
            </a:endParaRPr>
          </a:p>
        </p:txBody>
      </p:sp>
      <p:sp>
        <p:nvSpPr>
          <p:cNvPr id="6" name="Rounded Rectangle 5"/>
          <p:cNvSpPr/>
          <p:nvPr/>
        </p:nvSpPr>
        <p:spPr>
          <a:xfrm>
            <a:off x="990600" y="2667000"/>
            <a:ext cx="1519238" cy="2357438"/>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r>
              <a:rPr lang="vi-VN" altLang="x-none" sz="2800" b="1" dirty="0">
                <a:solidFill>
                  <a:srgbClr val="0000FF"/>
                </a:solidFill>
                <a:latin typeface="Arial" panose="020B0604020202020204" pitchFamily="34" charset="0"/>
              </a:rPr>
              <a:t>Khách thể</a:t>
            </a:r>
            <a:endParaRPr lang="vi-VN" altLang="x-none" sz="2800" b="1" dirty="0">
              <a:solidFill>
                <a:srgbClr val="0000FF"/>
              </a:solidFill>
              <a:latin typeface="Arial" panose="020B0604020202020204" pitchFamily="34" charset="0"/>
            </a:endParaRPr>
          </a:p>
        </p:txBody>
      </p:sp>
      <p:sp>
        <p:nvSpPr>
          <p:cNvPr id="7" name="Rounded Rectangle 6"/>
          <p:cNvSpPr/>
          <p:nvPr/>
        </p:nvSpPr>
        <p:spPr>
          <a:xfrm>
            <a:off x="5638800" y="2667000"/>
            <a:ext cx="1285875" cy="2357438"/>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r>
              <a:rPr lang="vi-VN" altLang="x-none" sz="2800" b="1" dirty="0">
                <a:solidFill>
                  <a:srgbClr val="0000FF"/>
                </a:solidFill>
                <a:latin typeface="Arial" panose="020B0604020202020204" pitchFamily="34" charset="0"/>
              </a:rPr>
              <a:t>Mặt chủ quan</a:t>
            </a:r>
            <a:endParaRPr lang="vi-VN" altLang="x-none" sz="2800" b="1" dirty="0">
              <a:solidFill>
                <a:srgbClr val="0000FF"/>
              </a:solidFill>
              <a:latin typeface="Arial" panose="020B0604020202020204" pitchFamily="34" charset="0"/>
            </a:endParaRPr>
          </a:p>
        </p:txBody>
      </p:sp>
      <p:sp>
        <p:nvSpPr>
          <p:cNvPr id="8" name="Rounded Rectangle 7"/>
          <p:cNvSpPr/>
          <p:nvPr/>
        </p:nvSpPr>
        <p:spPr>
          <a:xfrm>
            <a:off x="2667000" y="5105400"/>
            <a:ext cx="2857500" cy="1219200"/>
          </a:xfrm>
          <a:prstGeom prst="roundRect">
            <a:avLst/>
          </a:prstGeom>
        </p:spPr>
        <p:style>
          <a:lnRef idx="2">
            <a:schemeClr val="accent4"/>
          </a:lnRef>
          <a:fillRef idx="1">
            <a:schemeClr val="lt1"/>
          </a:fillRef>
          <a:effectRef idx="0">
            <a:schemeClr val="accent4"/>
          </a:effectRef>
          <a:fontRef idx="minor">
            <a:schemeClr val="dk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r>
              <a:rPr lang="vi-VN" altLang="x-none" sz="3200" b="1" dirty="0">
                <a:solidFill>
                  <a:srgbClr val="0000FF"/>
                </a:solidFill>
                <a:latin typeface="Arial" panose="020B0604020202020204" pitchFamily="34" charset="0"/>
              </a:rPr>
              <a:t>Chủ thể </a:t>
            </a:r>
            <a:endParaRPr lang="vi-VN" altLang="x-none" sz="3200" b="1" dirty="0">
              <a:solidFill>
                <a:srgbClr val="0000FF"/>
              </a:solidFill>
              <a:latin typeface="Arial" panose="020B0604020202020204" pitchFamily="34" charset="0"/>
            </a:endParaRPr>
          </a:p>
        </p:txBody>
      </p:sp>
      <p:sp>
        <p:nvSpPr>
          <p:cNvPr id="11" name="Title 1"/>
          <p:cNvSpPr txBox="1"/>
          <p:nvPr/>
        </p:nvSpPr>
        <p:spPr bwMode="auto">
          <a:xfrm>
            <a:off x="819150" y="181429"/>
            <a:ext cx="6553200" cy="685800"/>
          </a:xfrm>
          <a:prstGeom prst="rect">
            <a:avLst/>
          </a:prstGeom>
          <a:noFill/>
          <a:ln w="9525">
            <a:noFill/>
            <a:miter lim="800000"/>
          </a:ln>
        </p:spPr>
        <p:txBody>
          <a:bodyPr anchor="ctr"/>
          <a:lstStyle/>
          <a:p>
            <a:pPr marR="0" algn="ctr" defTabSz="914400" eaLnBrk="1" fontAlgn="auto" hangingPunct="1">
              <a:spcAft>
                <a:spcPts val="0"/>
              </a:spcAft>
              <a:buClrTx/>
              <a:buSzTx/>
              <a:buFontTx/>
              <a:buNone/>
              <a:defRPr/>
            </a:pPr>
            <a:r>
              <a:rPr kumimoji="0" lang="en-US" sz="2500" b="1" kern="1200" cap="none" spc="0" normalizeH="0" baseline="0" noProof="0" dirty="0">
                <a:solidFill>
                  <a:srgbClr val="FF0066"/>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2. </a:t>
            </a:r>
            <a:r>
              <a:rPr kumimoji="0" lang="en-US" sz="2500" b="1" kern="1200" cap="none" spc="0" normalizeH="0" baseline="0" noProof="0" dirty="0" err="1">
                <a:solidFill>
                  <a:srgbClr val="FF0066"/>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Cấu</a:t>
            </a:r>
            <a:r>
              <a:rPr kumimoji="0" lang="en-US" sz="2500" b="1" kern="1200" cap="none" spc="0" normalizeH="0" baseline="0" noProof="0" dirty="0">
                <a:solidFill>
                  <a:srgbClr val="FF0066"/>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a:t>
            </a:r>
            <a:r>
              <a:rPr kumimoji="0" lang="en-US" sz="2500" b="1" kern="1200" cap="none" spc="0" normalizeH="0" baseline="0" noProof="0" dirty="0" err="1">
                <a:solidFill>
                  <a:srgbClr val="FF0066"/>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thành</a:t>
            </a:r>
            <a:r>
              <a:rPr kumimoji="0" lang="en-US" sz="2500" b="1" kern="1200" cap="none" spc="0" normalizeH="0" baseline="0" noProof="0" dirty="0">
                <a:solidFill>
                  <a:srgbClr val="FF0066"/>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a:t>
            </a:r>
            <a:r>
              <a:rPr kumimoji="0" lang="en-US" sz="2500" b="1" kern="1200" cap="none" spc="0" normalizeH="0" baseline="0" noProof="0" dirty="0" err="1">
                <a:solidFill>
                  <a:srgbClr val="FF0066"/>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của</a:t>
            </a:r>
            <a:r>
              <a:rPr kumimoji="0" lang="en-US" sz="2500" b="1" kern="1200" cap="none" spc="0" normalizeH="0" baseline="0" noProof="0" dirty="0">
                <a:solidFill>
                  <a:srgbClr val="FF0066"/>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vi </a:t>
            </a:r>
            <a:r>
              <a:rPr kumimoji="0" lang="en-US" sz="2500" b="1" kern="1200" cap="none" spc="0" normalizeH="0" baseline="0" noProof="0" dirty="0" err="1">
                <a:solidFill>
                  <a:srgbClr val="FF0066"/>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phạm</a:t>
            </a:r>
            <a:r>
              <a:rPr kumimoji="0" lang="en-US" sz="2500" b="1" kern="1200" cap="none" spc="0" normalizeH="0" baseline="0" noProof="0" dirty="0">
                <a:solidFill>
                  <a:srgbClr val="FF0066"/>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a:t>
            </a:r>
            <a:r>
              <a:rPr kumimoji="0" lang="en-US" sz="2500" b="1" kern="1200" cap="none" spc="0" normalizeH="0" baseline="0" noProof="0" dirty="0" err="1">
                <a:solidFill>
                  <a:srgbClr val="FF0066"/>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hành</a:t>
            </a:r>
            <a:r>
              <a:rPr kumimoji="0" lang="en-US" sz="2500" b="1" kern="1200" cap="none" spc="0" normalizeH="0" baseline="0" noProof="0" dirty="0">
                <a:solidFill>
                  <a:srgbClr val="FF0066"/>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a:t>
            </a:r>
            <a:r>
              <a:rPr kumimoji="0" lang="en-US" sz="2500" b="1" kern="1200" cap="none" spc="0" normalizeH="0" baseline="0" noProof="0" dirty="0" err="1">
                <a:solidFill>
                  <a:srgbClr val="FF0066"/>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chính</a:t>
            </a:r>
            <a:endParaRPr kumimoji="0" lang="en-US" sz="2500" b="1" kern="1200" cap="none" spc="0" normalizeH="0" baseline="0" noProof="0" dirty="0">
              <a:solidFill>
                <a:srgbClr val="FF0066"/>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endParaRPr>
          </a:p>
        </p:txBody>
      </p:sp>
      <p:grpSp>
        <p:nvGrpSpPr>
          <p:cNvPr id="25609" name="Group 9"/>
          <p:cNvGrpSpPr/>
          <p:nvPr/>
        </p:nvGrpSpPr>
        <p:grpSpPr>
          <a:xfrm>
            <a:off x="0" y="0"/>
            <a:ext cx="9067800" cy="6705600"/>
            <a:chOff x="76200" y="0"/>
            <a:chExt cx="9067799" cy="6858000"/>
          </a:xfrm>
        </p:grpSpPr>
        <p:pic>
          <p:nvPicPr>
            <p:cNvPr id="25610" name="Picture 2"/>
            <p:cNvPicPr>
              <a:picLocks noChangeAspect="1"/>
            </p:cNvPicPr>
            <p:nvPr/>
          </p:nvPicPr>
          <p:blipFill>
            <a:blip r:embed="rId1"/>
            <a:stretch>
              <a:fillRect/>
            </a:stretch>
          </p:blipFill>
          <p:spPr>
            <a:xfrm>
              <a:off x="8001206" y="0"/>
              <a:ext cx="1142793" cy="641314"/>
            </a:xfrm>
            <a:prstGeom prst="rect">
              <a:avLst/>
            </a:prstGeom>
            <a:noFill/>
            <a:ln w="9525">
              <a:noFill/>
            </a:ln>
          </p:spPr>
        </p:pic>
        <p:pic>
          <p:nvPicPr>
            <p:cNvPr id="25611" name="Picture 11"/>
            <p:cNvPicPr>
              <a:picLocks noChangeAspect="1"/>
            </p:cNvPicPr>
            <p:nvPr/>
          </p:nvPicPr>
          <p:blipFill>
            <a:blip r:embed="rId1"/>
            <a:stretch>
              <a:fillRect/>
            </a:stretch>
          </p:blipFill>
          <p:spPr>
            <a:xfrm>
              <a:off x="8001206" y="6216686"/>
              <a:ext cx="1142793" cy="641314"/>
            </a:xfrm>
            <a:prstGeom prst="rect">
              <a:avLst/>
            </a:prstGeom>
            <a:noFill/>
            <a:ln w="9525">
              <a:noFill/>
            </a:ln>
          </p:spPr>
        </p:pic>
        <p:pic>
          <p:nvPicPr>
            <p:cNvPr id="25612" name="Picture 2"/>
            <p:cNvPicPr>
              <a:picLocks noChangeAspect="1"/>
            </p:cNvPicPr>
            <p:nvPr/>
          </p:nvPicPr>
          <p:blipFill>
            <a:blip r:embed="rId1"/>
            <a:stretch>
              <a:fillRect/>
            </a:stretch>
          </p:blipFill>
          <p:spPr>
            <a:xfrm>
              <a:off x="76200" y="0"/>
              <a:ext cx="1093106" cy="641314"/>
            </a:xfrm>
            <a:prstGeom prst="rect">
              <a:avLst/>
            </a:prstGeom>
            <a:noFill/>
            <a:ln w="9525">
              <a:noFill/>
            </a:ln>
          </p:spPr>
        </p:pic>
        <p:pic>
          <p:nvPicPr>
            <p:cNvPr id="25613" name="Picture 2"/>
            <p:cNvPicPr>
              <a:picLocks noChangeAspect="1"/>
            </p:cNvPicPr>
            <p:nvPr/>
          </p:nvPicPr>
          <p:blipFill>
            <a:blip r:embed="rId1"/>
            <a:stretch>
              <a:fillRect/>
            </a:stretch>
          </p:blipFill>
          <p:spPr>
            <a:xfrm>
              <a:off x="76200" y="6216686"/>
              <a:ext cx="1093106" cy="641314"/>
            </a:xfrm>
            <a:prstGeom prst="rect">
              <a:avLst/>
            </a:prstGeom>
            <a:noFill/>
            <a:ln w="9525">
              <a:noFill/>
            </a:ln>
          </p:spPr>
        </p:pic>
        <p:cxnSp>
          <p:nvCxnSpPr>
            <p:cNvPr id="15" name="Straight Connector 14"/>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6" name="Straight Connector 15"/>
            <p:cNvCxnSpPr/>
            <p:nvPr/>
          </p:nvCxnSpPr>
          <p:spPr>
            <a:xfrm rot="16200000" flipH="1">
              <a:off x="6149505"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7" name="Straight Connector 16"/>
            <p:cNvCxnSpPr/>
            <p:nvPr/>
          </p:nvCxnSpPr>
          <p:spPr>
            <a:xfrm>
              <a:off x="1143000" y="77932"/>
              <a:ext cx="7391399"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18" name="Straight Connector 17"/>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Tree>
  </p:cSld>
  <p:clrMapOvr>
    <a:masterClrMapping/>
  </p:clrMapOvr>
  <p:transition>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650" name="Group 9"/>
          <p:cNvGrpSpPr/>
          <p:nvPr/>
        </p:nvGrpSpPr>
        <p:grpSpPr>
          <a:xfrm>
            <a:off x="0" y="0"/>
            <a:ext cx="9067800" cy="6705600"/>
            <a:chOff x="76200" y="0"/>
            <a:chExt cx="9067800" cy="6858000"/>
          </a:xfrm>
        </p:grpSpPr>
        <p:pic>
          <p:nvPicPr>
            <p:cNvPr id="27653" name="Picture 2"/>
            <p:cNvPicPr>
              <a:picLocks noChangeAspect="1"/>
            </p:cNvPicPr>
            <p:nvPr/>
          </p:nvPicPr>
          <p:blipFill>
            <a:blip r:embed="rId1"/>
            <a:stretch>
              <a:fillRect/>
            </a:stretch>
          </p:blipFill>
          <p:spPr>
            <a:xfrm>
              <a:off x="8137184" y="0"/>
              <a:ext cx="1006816" cy="565007"/>
            </a:xfrm>
            <a:prstGeom prst="rect">
              <a:avLst/>
            </a:prstGeom>
            <a:noFill/>
            <a:ln w="9525">
              <a:noFill/>
            </a:ln>
          </p:spPr>
        </p:pic>
        <p:pic>
          <p:nvPicPr>
            <p:cNvPr id="27654" name="Picture 11"/>
            <p:cNvPicPr>
              <a:picLocks noChangeAspect="1"/>
            </p:cNvPicPr>
            <p:nvPr/>
          </p:nvPicPr>
          <p:blipFill>
            <a:blip r:embed="rId1"/>
            <a:stretch>
              <a:fillRect/>
            </a:stretch>
          </p:blipFill>
          <p:spPr>
            <a:xfrm>
              <a:off x="8137182" y="6292992"/>
              <a:ext cx="1006817" cy="565008"/>
            </a:xfrm>
            <a:prstGeom prst="rect">
              <a:avLst/>
            </a:prstGeom>
            <a:noFill/>
            <a:ln w="9525">
              <a:noFill/>
            </a:ln>
          </p:spPr>
        </p:pic>
        <p:pic>
          <p:nvPicPr>
            <p:cNvPr id="27655" name="Picture 2"/>
            <p:cNvPicPr>
              <a:picLocks noChangeAspect="1"/>
            </p:cNvPicPr>
            <p:nvPr/>
          </p:nvPicPr>
          <p:blipFill>
            <a:blip r:embed="rId1"/>
            <a:stretch>
              <a:fillRect/>
            </a:stretch>
          </p:blipFill>
          <p:spPr>
            <a:xfrm>
              <a:off x="76200" y="1"/>
              <a:ext cx="1155700" cy="678038"/>
            </a:xfrm>
            <a:prstGeom prst="rect">
              <a:avLst/>
            </a:prstGeom>
            <a:noFill/>
            <a:ln w="9525">
              <a:noFill/>
            </a:ln>
          </p:spPr>
        </p:pic>
        <p:pic>
          <p:nvPicPr>
            <p:cNvPr id="27656" name="Picture 2"/>
            <p:cNvPicPr>
              <a:picLocks noChangeAspect="1"/>
            </p:cNvPicPr>
            <p:nvPr/>
          </p:nvPicPr>
          <p:blipFill>
            <a:blip r:embed="rId1"/>
            <a:stretch>
              <a:fillRect/>
            </a:stretch>
          </p:blipFill>
          <p:spPr>
            <a:xfrm>
              <a:off x="76200" y="6366236"/>
              <a:ext cx="838200" cy="491764"/>
            </a:xfrm>
            <a:prstGeom prst="rect">
              <a:avLst/>
            </a:prstGeom>
            <a:noFill/>
            <a:ln w="9525">
              <a:noFill/>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1" name="Title 1"/>
          <p:cNvSpPr txBox="1"/>
          <p:nvPr/>
        </p:nvSpPr>
        <p:spPr bwMode="auto">
          <a:xfrm>
            <a:off x="1371600" y="152400"/>
            <a:ext cx="6553200" cy="685800"/>
          </a:xfrm>
          <a:prstGeom prst="rect">
            <a:avLst/>
          </a:prstGeom>
          <a:noFill/>
          <a:ln w="9525">
            <a:noFill/>
            <a:miter lim="800000"/>
          </a:ln>
        </p:spPr>
        <p:txBody>
          <a:bodyPr anchor="ctr"/>
          <a:lstStyle/>
          <a:p>
            <a:pPr marR="0" algn="ctr" defTabSz="914400" eaLnBrk="1" fontAlgn="auto" hangingPunct="1">
              <a:spcAft>
                <a:spcPts val="0"/>
              </a:spcAft>
              <a:buClrTx/>
              <a:buSzTx/>
              <a:buFontTx/>
              <a:buNone/>
              <a:defRPr/>
            </a:pPr>
            <a:r>
              <a:rPr kumimoji="0" lang="en-US" sz="3200" kern="1200" cap="none" spc="0" normalizeH="0" baseline="0" noProof="0" dirty="0" err="1">
                <a:solidFill>
                  <a:srgbClr val="0070C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Mặt</a:t>
            </a:r>
            <a:r>
              <a:rPr kumimoji="0" lang="en-US" sz="3200" kern="1200" cap="none" spc="0" normalizeH="0" baseline="0" noProof="0" dirty="0">
                <a:solidFill>
                  <a:srgbClr val="0070C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a:t>
            </a:r>
            <a:r>
              <a:rPr kumimoji="0" lang="en-US" sz="3200" kern="1200" cap="none" spc="0" normalizeH="0" baseline="0" noProof="0" dirty="0" err="1">
                <a:solidFill>
                  <a:srgbClr val="0070C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khách</a:t>
            </a:r>
            <a:r>
              <a:rPr kumimoji="0" lang="en-US" sz="3200" kern="1200" cap="none" spc="0" normalizeH="0" baseline="0" noProof="0" dirty="0">
                <a:solidFill>
                  <a:srgbClr val="0070C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a:t>
            </a:r>
            <a:r>
              <a:rPr kumimoji="0" lang="en-US" sz="3200" kern="1200" cap="none" spc="0" normalizeH="0" baseline="0" noProof="0" dirty="0" err="1">
                <a:solidFill>
                  <a:srgbClr val="0070C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quan</a:t>
            </a:r>
            <a:r>
              <a:rPr kumimoji="0" lang="en-US" sz="3200" kern="1200" cap="none" spc="0" normalizeH="0" baseline="0" noProof="0" dirty="0">
                <a:solidFill>
                  <a:srgbClr val="0070C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a:t>
            </a:r>
            <a:r>
              <a:rPr kumimoji="0" lang="en-US" sz="3200" kern="1200" cap="none" spc="0" normalizeH="0" baseline="0" noProof="0" dirty="0" err="1">
                <a:solidFill>
                  <a:srgbClr val="0070C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của</a:t>
            </a:r>
            <a:r>
              <a:rPr kumimoji="0" lang="en-US" sz="3200" kern="1200" cap="none" spc="0" normalizeH="0" baseline="0" noProof="0" dirty="0">
                <a:solidFill>
                  <a:srgbClr val="0070C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VPHC</a:t>
            </a:r>
            <a:endParaRPr kumimoji="0" lang="en-US" sz="3200" kern="1200" cap="none" spc="0" normalizeH="0" baseline="0" noProof="0" dirty="0">
              <a:solidFill>
                <a:srgbClr val="0070C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endParaRPr>
          </a:p>
        </p:txBody>
      </p:sp>
      <p:graphicFrame>
        <p:nvGraphicFramePr>
          <p:cNvPr id="12" name="Diagram 11"/>
          <p:cNvGraphicFramePr/>
          <p:nvPr/>
        </p:nvGraphicFramePr>
        <p:xfrm>
          <a:off x="457200" y="1397000"/>
          <a:ext cx="8229600" cy="469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698" name="Group 9"/>
          <p:cNvGrpSpPr/>
          <p:nvPr/>
        </p:nvGrpSpPr>
        <p:grpSpPr>
          <a:xfrm>
            <a:off x="0" y="0"/>
            <a:ext cx="9067800" cy="6705600"/>
            <a:chOff x="76200" y="1"/>
            <a:chExt cx="9067800" cy="6857999"/>
          </a:xfrm>
        </p:grpSpPr>
        <p:pic>
          <p:nvPicPr>
            <p:cNvPr id="29701" name="Picture 2"/>
            <p:cNvPicPr>
              <a:picLocks noChangeAspect="1"/>
            </p:cNvPicPr>
            <p:nvPr/>
          </p:nvPicPr>
          <p:blipFill>
            <a:blip r:embed="rId1"/>
            <a:stretch>
              <a:fillRect/>
            </a:stretch>
          </p:blipFill>
          <p:spPr>
            <a:xfrm>
              <a:off x="7894162" y="1"/>
              <a:ext cx="1249838" cy="701386"/>
            </a:xfrm>
            <a:prstGeom prst="rect">
              <a:avLst/>
            </a:prstGeom>
            <a:noFill/>
            <a:ln w="9525">
              <a:noFill/>
            </a:ln>
          </p:spPr>
        </p:pic>
        <p:pic>
          <p:nvPicPr>
            <p:cNvPr id="29702" name="Picture 11"/>
            <p:cNvPicPr>
              <a:picLocks noChangeAspect="1"/>
            </p:cNvPicPr>
            <p:nvPr/>
          </p:nvPicPr>
          <p:blipFill>
            <a:blip r:embed="rId1"/>
            <a:stretch>
              <a:fillRect/>
            </a:stretch>
          </p:blipFill>
          <p:spPr>
            <a:xfrm>
              <a:off x="7786686" y="6096300"/>
              <a:ext cx="1357313" cy="761700"/>
            </a:xfrm>
            <a:prstGeom prst="rect">
              <a:avLst/>
            </a:prstGeom>
            <a:noFill/>
            <a:ln w="9525">
              <a:noFill/>
            </a:ln>
          </p:spPr>
        </p:pic>
        <p:pic>
          <p:nvPicPr>
            <p:cNvPr id="29703" name="Picture 2"/>
            <p:cNvPicPr>
              <a:picLocks noChangeAspect="1"/>
            </p:cNvPicPr>
            <p:nvPr/>
          </p:nvPicPr>
          <p:blipFill>
            <a:blip r:embed="rId1"/>
            <a:stretch>
              <a:fillRect/>
            </a:stretch>
          </p:blipFill>
          <p:spPr>
            <a:xfrm>
              <a:off x="76200" y="1"/>
              <a:ext cx="1195497" cy="701386"/>
            </a:xfrm>
            <a:prstGeom prst="rect">
              <a:avLst/>
            </a:prstGeom>
            <a:noFill/>
            <a:ln w="9525">
              <a:noFill/>
            </a:ln>
          </p:spPr>
        </p:pic>
        <p:pic>
          <p:nvPicPr>
            <p:cNvPr id="29704" name="Picture 2"/>
            <p:cNvPicPr>
              <a:picLocks noChangeAspect="1"/>
            </p:cNvPicPr>
            <p:nvPr/>
          </p:nvPicPr>
          <p:blipFill>
            <a:blip r:embed="rId1"/>
            <a:stretch>
              <a:fillRect/>
            </a:stretch>
          </p:blipFill>
          <p:spPr>
            <a:xfrm>
              <a:off x="76200" y="6156614"/>
              <a:ext cx="1195497" cy="701386"/>
            </a:xfrm>
            <a:prstGeom prst="rect">
              <a:avLst/>
            </a:prstGeom>
            <a:noFill/>
            <a:ln w="9525">
              <a:noFill/>
            </a:ln>
          </p:spPr>
        </p:pic>
        <p:cxnSp>
          <p:nvCxnSpPr>
            <p:cNvPr id="30" name="Straight Connector 29"/>
            <p:cNvCxnSpPr/>
            <p:nvPr/>
          </p:nvCxnSpPr>
          <p:spPr>
            <a:xfrm rot="5400000">
              <a:off x="-2575357" y="3670986"/>
              <a:ext cx="5753965"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7" y="3709123"/>
              <a:ext cx="5828650"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3"/>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1" name="Title 1"/>
          <p:cNvSpPr txBox="1"/>
          <p:nvPr/>
        </p:nvSpPr>
        <p:spPr bwMode="auto">
          <a:xfrm>
            <a:off x="1371600" y="228600"/>
            <a:ext cx="6553200" cy="685800"/>
          </a:xfrm>
          <a:prstGeom prst="rect">
            <a:avLst/>
          </a:prstGeom>
          <a:noFill/>
          <a:ln w="9525">
            <a:noFill/>
            <a:miter lim="800000"/>
          </a:ln>
        </p:spPr>
        <p:txBody>
          <a:bodyPr anchor="ctr"/>
          <a:lstStyle/>
          <a:p>
            <a:pPr marR="0" algn="ctr" defTabSz="914400" eaLnBrk="1" fontAlgn="auto" hangingPunct="1">
              <a:spcAft>
                <a:spcPts val="0"/>
              </a:spcAft>
              <a:buClrTx/>
              <a:buSzTx/>
              <a:buFontTx/>
              <a:buNone/>
              <a:defRPr/>
            </a:pPr>
            <a:r>
              <a:rPr kumimoji="0" lang="en-US" sz="3200" kern="1200" cap="none" spc="0" normalizeH="0" baseline="0" noProof="0" dirty="0" err="1">
                <a:solidFill>
                  <a:srgbClr val="0070C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Mặt</a:t>
            </a:r>
            <a:r>
              <a:rPr kumimoji="0" lang="en-US" sz="3200" kern="1200" cap="none" spc="0" normalizeH="0" baseline="0" noProof="0" dirty="0">
                <a:solidFill>
                  <a:srgbClr val="0070C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a:t>
            </a:r>
            <a:r>
              <a:rPr kumimoji="0" lang="en-US" sz="3200" kern="1200" cap="none" spc="0" normalizeH="0" baseline="0" noProof="0" dirty="0" err="1">
                <a:solidFill>
                  <a:srgbClr val="0070C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chủ</a:t>
            </a:r>
            <a:r>
              <a:rPr kumimoji="0" lang="en-US" sz="3200" kern="1200" cap="none" spc="0" normalizeH="0" baseline="0" noProof="0" dirty="0">
                <a:solidFill>
                  <a:srgbClr val="0070C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a:t>
            </a:r>
            <a:r>
              <a:rPr kumimoji="0" lang="en-US" sz="3200" kern="1200" cap="none" spc="0" normalizeH="0" baseline="0" noProof="0" dirty="0" err="1">
                <a:solidFill>
                  <a:srgbClr val="0070C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quan</a:t>
            </a:r>
            <a:r>
              <a:rPr kumimoji="0" lang="en-US" sz="3200" kern="1200" cap="none" spc="0" normalizeH="0" baseline="0" noProof="0" dirty="0">
                <a:solidFill>
                  <a:srgbClr val="0070C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a:t>
            </a:r>
            <a:r>
              <a:rPr kumimoji="0" lang="en-US" sz="3200" kern="1200" cap="none" spc="0" normalizeH="0" baseline="0" noProof="0" dirty="0" err="1">
                <a:solidFill>
                  <a:srgbClr val="0070C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của</a:t>
            </a:r>
            <a:r>
              <a:rPr kumimoji="0" lang="en-US" sz="3200" kern="1200" cap="none" spc="0" normalizeH="0" baseline="0" noProof="0" dirty="0">
                <a:solidFill>
                  <a:srgbClr val="0070C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VPHC</a:t>
            </a:r>
            <a:endParaRPr kumimoji="0" lang="en-US" sz="3200" kern="1200" cap="none" spc="0" normalizeH="0" baseline="0" noProof="0" dirty="0">
              <a:solidFill>
                <a:srgbClr val="0070C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endParaRPr>
          </a:p>
        </p:txBody>
      </p:sp>
      <p:graphicFrame>
        <p:nvGraphicFramePr>
          <p:cNvPr id="12" name="Diagram 11"/>
          <p:cNvGraphicFramePr/>
          <p:nvPr/>
        </p:nvGraphicFramePr>
        <p:xfrm>
          <a:off x="381000" y="1397000"/>
          <a:ext cx="8077200" cy="485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746" name="Group 9"/>
          <p:cNvGrpSpPr/>
          <p:nvPr/>
        </p:nvGrpSpPr>
        <p:grpSpPr>
          <a:xfrm>
            <a:off x="0" y="0"/>
            <a:ext cx="9067800" cy="6705600"/>
            <a:chOff x="76200" y="0"/>
            <a:chExt cx="9067800" cy="6858000"/>
          </a:xfrm>
        </p:grpSpPr>
        <p:pic>
          <p:nvPicPr>
            <p:cNvPr id="31750" name="Picture 2"/>
            <p:cNvPicPr>
              <a:picLocks noChangeAspect="1"/>
            </p:cNvPicPr>
            <p:nvPr/>
          </p:nvPicPr>
          <p:blipFill>
            <a:blip r:embed="rId1"/>
            <a:stretch>
              <a:fillRect/>
            </a:stretch>
          </p:blipFill>
          <p:spPr>
            <a:xfrm>
              <a:off x="7391400" y="0"/>
              <a:ext cx="1752600" cy="983527"/>
            </a:xfrm>
            <a:prstGeom prst="rect">
              <a:avLst/>
            </a:prstGeom>
            <a:noFill/>
            <a:ln w="9525">
              <a:noFill/>
            </a:ln>
          </p:spPr>
        </p:pic>
        <p:pic>
          <p:nvPicPr>
            <p:cNvPr id="31751" name="Picture 11"/>
            <p:cNvPicPr>
              <a:picLocks noChangeAspect="1"/>
            </p:cNvPicPr>
            <p:nvPr/>
          </p:nvPicPr>
          <p:blipFill>
            <a:blip r:embed="rId1"/>
            <a:stretch>
              <a:fillRect/>
            </a:stretch>
          </p:blipFill>
          <p:spPr>
            <a:xfrm>
              <a:off x="7391400" y="5874473"/>
              <a:ext cx="1752600" cy="983527"/>
            </a:xfrm>
            <a:prstGeom prst="rect">
              <a:avLst/>
            </a:prstGeom>
            <a:noFill/>
            <a:ln w="9525">
              <a:noFill/>
            </a:ln>
          </p:spPr>
        </p:pic>
        <p:pic>
          <p:nvPicPr>
            <p:cNvPr id="31752" name="Picture 2"/>
            <p:cNvPicPr>
              <a:picLocks noChangeAspect="1"/>
            </p:cNvPicPr>
            <p:nvPr/>
          </p:nvPicPr>
          <p:blipFill>
            <a:blip r:embed="rId1"/>
            <a:stretch>
              <a:fillRect/>
            </a:stretch>
          </p:blipFill>
          <p:spPr>
            <a:xfrm>
              <a:off x="76200" y="0"/>
              <a:ext cx="1676400" cy="983527"/>
            </a:xfrm>
            <a:prstGeom prst="rect">
              <a:avLst/>
            </a:prstGeom>
            <a:noFill/>
            <a:ln w="9525">
              <a:noFill/>
            </a:ln>
          </p:spPr>
        </p:pic>
        <p:pic>
          <p:nvPicPr>
            <p:cNvPr id="31753" name="Picture 2"/>
            <p:cNvPicPr>
              <a:picLocks noChangeAspect="1"/>
            </p:cNvPicPr>
            <p:nvPr/>
          </p:nvPicPr>
          <p:blipFill>
            <a:blip r:embed="rId1"/>
            <a:stretch>
              <a:fillRect/>
            </a:stretch>
          </p:blipFill>
          <p:spPr>
            <a:xfrm>
              <a:off x="76200" y="5874473"/>
              <a:ext cx="1676400" cy="983527"/>
            </a:xfrm>
            <a:prstGeom prst="rect">
              <a:avLst/>
            </a:prstGeom>
            <a:noFill/>
            <a:ln w="9525">
              <a:noFill/>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1" name="Content Placeholder 2"/>
          <p:cNvSpPr txBox="1"/>
          <p:nvPr/>
        </p:nvSpPr>
        <p:spPr>
          <a:xfrm>
            <a:off x="1600200" y="304800"/>
            <a:ext cx="5943600" cy="1066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vi-VN" sz="2400" b="0" i="0" u="none" strike="noStrike" kern="1200" cap="none" spc="0" normalizeH="0" baseline="0" noProof="0" dirty="0">
              <a:ln>
                <a:noFill/>
              </a:ln>
              <a:solidFill>
                <a:schemeClr val="tx2">
                  <a:lumMod val="75000"/>
                </a:schemeClr>
              </a:solidFill>
              <a:effectLst/>
              <a:uLnTx/>
              <a:uFillTx/>
              <a:latin typeface="+mn-lt"/>
              <a:ea typeface="+mn-ea"/>
              <a:cs typeface="+mn-cs"/>
            </a:endParaRPr>
          </a:p>
        </p:txBody>
      </p:sp>
      <p:sp>
        <p:nvSpPr>
          <p:cNvPr id="12" name="Content Placeholder 2"/>
          <p:cNvSpPr/>
          <p:nvPr/>
        </p:nvSpPr>
        <p:spPr>
          <a:xfrm>
            <a:off x="679450" y="2287588"/>
            <a:ext cx="7550150" cy="304800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gn="just" eaLnBrk="1" hangingPunct="1">
              <a:lnSpc>
                <a:spcPct val="150000"/>
              </a:lnSpc>
              <a:spcBef>
                <a:spcPct val="0"/>
              </a:spcBef>
              <a:spcAft>
                <a:spcPts val="600"/>
              </a:spcAft>
              <a:buClr>
                <a:schemeClr val="hlink"/>
              </a:buClr>
              <a:buFont typeface="Wingdings" panose="05000000000000000000" pitchFamily="2" charset="2"/>
              <a:buNone/>
            </a:pPr>
            <a:r>
              <a:rPr lang="en-US" altLang="vi-VN" sz="3000" b="1" dirty="0">
                <a:solidFill>
                  <a:srgbClr val="000000"/>
                </a:solidFill>
                <a:latin typeface="Arial" panose="020B0604020202020204" pitchFamily="34" charset="0"/>
                <a:cs typeface="Arial" panose="020B0604020202020204" pitchFamily="34" charset="0"/>
              </a:rPr>
              <a:t>  </a:t>
            </a:r>
            <a:r>
              <a:rPr lang="en-US" altLang="vi-VN" sz="3000" dirty="0">
                <a:solidFill>
                  <a:srgbClr val="000000"/>
                </a:solidFill>
                <a:latin typeface="Arial" panose="020B0604020202020204" pitchFamily="34" charset="0"/>
                <a:cs typeface="Arial" panose="020B0604020202020204" pitchFamily="34" charset="0"/>
              </a:rPr>
              <a:t> Lỗi l</a:t>
            </a:r>
            <a:r>
              <a:rPr lang="en-US" altLang="vi-VN" sz="3000" dirty="0">
                <a:solidFill>
                  <a:srgbClr val="000000"/>
                </a:solidFill>
                <a:latin typeface="Arial" panose="020B0604020202020204" pitchFamily="34" charset="0"/>
                <a:ea typeface="Arial" panose="020B0604020202020204" pitchFamily="34" charset="0"/>
              </a:rPr>
              <a:t>à</a:t>
            </a:r>
            <a:r>
              <a:rPr lang="en-US" altLang="vi-VN" sz="3000" dirty="0">
                <a:solidFill>
                  <a:srgbClr val="000000"/>
                </a:solidFill>
                <a:latin typeface="Arial" panose="020B0604020202020204" pitchFamily="34" charset="0"/>
                <a:cs typeface="Arial" panose="020B0604020202020204" pitchFamily="34" charset="0"/>
              </a:rPr>
              <a:t> trạng thái tâm lý phản ánh thái độ tiêu cực của chủ thể đối với h</a:t>
            </a:r>
            <a:r>
              <a:rPr lang="en-US" altLang="vi-VN" sz="3000" dirty="0">
                <a:solidFill>
                  <a:srgbClr val="000000"/>
                </a:solidFill>
                <a:latin typeface="Arial" panose="020B0604020202020204" pitchFamily="34" charset="0"/>
                <a:ea typeface="Arial" panose="020B0604020202020204" pitchFamily="34" charset="0"/>
              </a:rPr>
              <a:t>à</a:t>
            </a:r>
            <a:r>
              <a:rPr lang="en-US" altLang="vi-VN" sz="3000" dirty="0">
                <a:solidFill>
                  <a:srgbClr val="000000"/>
                </a:solidFill>
                <a:latin typeface="Arial" panose="020B0604020202020204" pitchFamily="34" charset="0"/>
                <a:cs typeface="Arial" panose="020B0604020202020204" pitchFamily="34" charset="0"/>
              </a:rPr>
              <a:t>nh vi trái pháp luật của mình</a:t>
            </a:r>
            <a:r>
              <a:rPr lang="vi-VN" altLang="vi-VN" sz="3000" dirty="0">
                <a:solidFill>
                  <a:srgbClr val="000000"/>
                </a:solidFill>
                <a:latin typeface="Arial" panose="020B0604020202020204" pitchFamily="34" charset="0"/>
                <a:cs typeface="Arial" panose="020B0604020202020204" pitchFamily="34" charset="0"/>
              </a:rPr>
              <a:t> v</a:t>
            </a:r>
            <a:r>
              <a:rPr lang="vi-VN" altLang="vi-VN" sz="3000" dirty="0">
                <a:solidFill>
                  <a:srgbClr val="000000"/>
                </a:solidFill>
                <a:latin typeface="Arial" panose="020B0604020202020204" pitchFamily="34" charset="0"/>
                <a:ea typeface="Arial" panose="020B0604020202020204" pitchFamily="34" charset="0"/>
              </a:rPr>
              <a:t>à</a:t>
            </a:r>
            <a:r>
              <a:rPr lang="vi-VN" altLang="vi-VN" sz="3000" dirty="0">
                <a:solidFill>
                  <a:srgbClr val="000000"/>
                </a:solidFill>
                <a:latin typeface="Arial" panose="020B0604020202020204" pitchFamily="34" charset="0"/>
                <a:cs typeface="Arial" panose="020B0604020202020204" pitchFamily="34" charset="0"/>
              </a:rPr>
              <a:t> hậu quả do h</a:t>
            </a:r>
            <a:r>
              <a:rPr lang="vi-VN" altLang="vi-VN" sz="3000" dirty="0">
                <a:solidFill>
                  <a:srgbClr val="000000"/>
                </a:solidFill>
                <a:latin typeface="Arial" panose="020B0604020202020204" pitchFamily="34" charset="0"/>
                <a:ea typeface="Arial" panose="020B0604020202020204" pitchFamily="34" charset="0"/>
              </a:rPr>
              <a:t>à</a:t>
            </a:r>
            <a:r>
              <a:rPr lang="vi-VN" altLang="vi-VN" sz="3000" dirty="0">
                <a:solidFill>
                  <a:srgbClr val="000000"/>
                </a:solidFill>
                <a:latin typeface="Arial" panose="020B0604020202020204" pitchFamily="34" charset="0"/>
                <a:cs typeface="Arial" panose="020B0604020202020204" pitchFamily="34" charset="0"/>
              </a:rPr>
              <a:t>nh vi đó gây ra.</a:t>
            </a:r>
            <a:endParaRPr lang="en-US" altLang="vi-VN" sz="3000" b="1" dirty="0">
              <a:solidFill>
                <a:srgbClr val="000000"/>
              </a:solidFill>
              <a:latin typeface="Arial" panose="020B0604020202020204" pitchFamily="34" charset="0"/>
              <a:ea typeface="Arial" panose="020B0604020202020204" pitchFamily="34" charset="0"/>
            </a:endParaRPr>
          </a:p>
        </p:txBody>
      </p:sp>
      <p:sp>
        <p:nvSpPr>
          <p:cNvPr id="13" name="Title 1"/>
          <p:cNvSpPr/>
          <p:nvPr/>
        </p:nvSpPr>
        <p:spPr>
          <a:xfrm>
            <a:off x="0" y="3276600"/>
            <a:ext cx="9144000" cy="1447800"/>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vi-VN" sz="7200" b="1" dirty="0">
                <a:latin typeface="Verdana" panose="020B0604030504040204" pitchFamily="34" charset="0"/>
                <a:cs typeface="Arial" panose="020B0604020202020204" pitchFamily="34" charset="0"/>
              </a:rPr>
              <a:t> Khái niệm lỗi</a:t>
            </a:r>
            <a:endParaRPr lang="en-US" altLang="vi-VN" sz="7200" b="1" dirty="0">
              <a:latin typeface="Verdana" panose="020B060403050404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nodePh="1">
                                  <p:stCondLst>
                                    <p:cond delay="0"/>
                                  </p:stCondLst>
                                  <p:endCondLst>
                                    <p:cond evt="begin" delay="0">
                                      <p:tn val="10"/>
                                    </p:cond>
                                  </p:endCondLst>
                                  <p:childTnLst>
                                    <p:set>
                                      <p:cBhvr>
                                        <p:cTn id="11" dur="1" fill="hold">
                                          <p:stCondLst>
                                            <p:cond delay="0"/>
                                          </p:stCondLst>
                                        </p:cTn>
                                        <p:tgtEl>
                                          <p:spTgt spid="11">
                                            <p:txEl>
                                              <p:charRg st="0" end="1"/>
                                            </p:txEl>
                                          </p:spTgt>
                                        </p:tgtEl>
                                        <p:attrNameLst>
                                          <p:attrName>style.visibility</p:attrName>
                                        </p:attrNameLst>
                                      </p:cBhvr>
                                      <p:to>
                                        <p:strVal val="visible"/>
                                      </p:to>
                                    </p:set>
                                    <p:animEffect transition="in" filter="blinds(horizontal)">
                                      <p:cBhvr>
                                        <p:cTn id="12" dur="500"/>
                                        <p:tgtEl>
                                          <p:spTgt spid="11">
                                            <p:txEl>
                                              <p:charRg st="0" end="1"/>
                                            </p:txEl>
                                          </p:spTgt>
                                        </p:tgtEl>
                                      </p:cBhvr>
                                    </p:animEffect>
                                  </p:childTnLst>
                                </p:cTn>
                              </p:par>
                            </p:childTnLst>
                          </p:cTn>
                        </p:par>
                        <p:par>
                          <p:cTn id="13" fill="hold">
                            <p:stCondLst>
                              <p:cond delay="500"/>
                            </p:stCondLst>
                            <p:childTnLst>
                              <p:par>
                                <p:cTn id="14" presetID="35"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style.rotation</p:attrName>
                                        </p:attrNameLst>
                                      </p:cBhvr>
                                      <p:tavLst>
                                        <p:tav tm="0">
                                          <p:val>
                                            <p:fltVal val="720.000000"/>
                                          </p:val>
                                        </p:tav>
                                        <p:tav tm="100000">
                                          <p:val>
                                            <p:fltVal val="0.000000"/>
                                          </p:val>
                                        </p:tav>
                                      </p:tavLst>
                                    </p:anim>
                                    <p:anim calcmode="lin" valueType="num">
                                      <p:cBhvr>
                                        <p:cTn id="18" dur="1000" fill="hold"/>
                                        <p:tgtEl>
                                          <p:spTgt spid="13"/>
                                        </p:tgtEl>
                                        <p:attrNameLst>
                                          <p:attrName>ppt_h</p:attrName>
                                        </p:attrNameLst>
                                      </p:cBhvr>
                                      <p:tavLst>
                                        <p:tav tm="0">
                                          <p:val>
                                            <p:fltVal val="0.000000"/>
                                          </p:val>
                                        </p:tav>
                                        <p:tav tm="100000">
                                          <p:val>
                                            <p:strVal val="#ppt_h"/>
                                          </p:val>
                                        </p:tav>
                                      </p:tavLst>
                                    </p:anim>
                                    <p:anim calcmode="lin" valueType="num">
                                      <p:cBhvr>
                                        <p:cTn id="19" dur="1000" fill="hold"/>
                                        <p:tgtEl>
                                          <p:spTgt spid="13"/>
                                        </p:tgtEl>
                                        <p:attrNameLst>
                                          <p:attrName>ppt_w</p:attrName>
                                        </p:attrNameLst>
                                      </p:cBhvr>
                                      <p:tavLst>
                                        <p:tav tm="0">
                                          <p:val>
                                            <p:fltVal val="0.000000"/>
                                          </p:val>
                                        </p:tav>
                                        <p:tav tm="100000">
                                          <p:val>
                                            <p:strVal val="#ppt_w"/>
                                          </p:val>
                                        </p:tav>
                                      </p:tavLst>
                                    </p:anim>
                                  </p:childTnLst>
                                </p:cTn>
                              </p:par>
                            </p:childTnLst>
                          </p:cTn>
                        </p:par>
                        <p:par>
                          <p:cTn id="20" fill="hold">
                            <p:stCondLst>
                              <p:cond delay="1500"/>
                            </p:stCondLst>
                            <p:childTnLst>
                              <p:par>
                                <p:cTn id="21" presetID="64" presetClass="path" presetSubtype="0" accel="50000" decel="50000" fill="hold" grpId="1" nodeType="afterEffect">
                                  <p:stCondLst>
                                    <p:cond delay="0"/>
                                  </p:stCondLst>
                                  <p:childTnLst>
                                    <p:animMotion origin="layout" path="M 0 -4.44444E-6 L 0 -0.47222 " pathEditMode="relative" rAng="0" ptsTypes="AA">
                                      <p:cBhvr>
                                        <p:cTn id="22" dur="500" fill="hold"/>
                                        <p:tgtEl>
                                          <p:spTgt spid="13"/>
                                        </p:tgtEl>
                                        <p:attrNameLst>
                                          <p:attrName>ppt_x</p:attrName>
                                          <p:attrName>ppt_y</p:attrName>
                                        </p:attrNameLst>
                                      </p:cBhvr>
                                      <p:rCtr x="0" y="-23600"/>
                                    </p:animMotion>
                                  </p:childTnLst>
                                </p:cTn>
                              </p:par>
                            </p:childTnLst>
                          </p:cTn>
                        </p:par>
                        <p:par>
                          <p:cTn id="23" fill="hold">
                            <p:stCondLst>
                              <p:cond delay="2000"/>
                            </p:stCondLst>
                            <p:childTnLst>
                              <p:par>
                                <p:cTn id="24" presetID="4" presetClass="emph" presetSubtype="2" fill="hold" grpId="2" nodeType="afterEffect">
                                  <p:stCondLst>
                                    <p:cond delay="0"/>
                                  </p:stCondLst>
                                  <p:childTnLst>
                                    <p:anim to="0.5" calcmode="lin" valueType="num">
                                      <p:cBhvr override="childStyle">
                                        <p:cTn id="25" dur="500" fill="hold"/>
                                        <p:tgtEl>
                                          <p:spTgt spid="13"/>
                                        </p:tgtEl>
                                        <p:attrNameLst>
                                          <p:attrName>style.fontSize</p:attrName>
                                        </p:attrNameLst>
                                      </p:cBhvr>
                                    </p:anim>
                                  </p:childTnLst>
                                </p:cTn>
                              </p:par>
                            </p:childTnLst>
                          </p:cTn>
                        </p:par>
                        <p:par>
                          <p:cTn id="26" fill="hold">
                            <p:stCondLst>
                              <p:cond delay="2500"/>
                            </p:stCondLst>
                            <p:childTnLst>
                              <p:par>
                                <p:cTn id="27" presetID="3" presetClass="emph" presetSubtype="2" fill="hold" grpId="3" nodeType="afterEffect">
                                  <p:stCondLst>
                                    <p:cond delay="0"/>
                                  </p:stCondLst>
                                  <p:childTnLst>
                                    <p:animClr clrSpc="rgb" dir="cw">
                                      <p:cBhvr override="childStyle">
                                        <p:cTn id="28" dur="500" fill="hold"/>
                                        <p:tgtEl>
                                          <p:spTgt spid="13"/>
                                        </p:tgtEl>
                                        <p:attrNameLst>
                                          <p:attrName>style.color</p:attrName>
                                        </p:attrNameLst>
                                      </p:cBhvr>
                                      <p:to>
                                        <a:schemeClr val="bg1"/>
                                      </p:to>
                                    </p:animClr>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horizontal)">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build="p"/>
      <p:bldP spid="12" grpId="0"/>
      <p:bldP spid="13" grpId="0"/>
      <p:bldP spid="13" grpId="1"/>
      <p:bldP spid="13" grpId="2"/>
      <p:bldP spid="13" grpId="3"/>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3794" name="Picture 2"/>
          <p:cNvPicPr>
            <a:picLocks noChangeAspect="1"/>
          </p:cNvPicPr>
          <p:nvPr/>
        </p:nvPicPr>
        <p:blipFill>
          <a:blip r:embed="rId1"/>
          <a:stretch>
            <a:fillRect/>
          </a:stretch>
        </p:blipFill>
        <p:spPr>
          <a:xfrm>
            <a:off x="0" y="0"/>
            <a:ext cx="9144000" cy="6858000"/>
          </a:xfrm>
          <a:prstGeom prst="rect">
            <a:avLst/>
          </a:prstGeom>
          <a:noFill/>
          <a:ln w="9525">
            <a:noFill/>
          </a:ln>
        </p:spPr>
      </p:pic>
    </p:spTree>
  </p:cSld>
  <p:clrMapOvr>
    <a:masterClrMapping/>
  </p:clrMapOvr>
  <p:transition spd="slow">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5842" name="Picture 2"/>
          <p:cNvPicPr>
            <a:picLocks noChangeAspect="1"/>
          </p:cNvPicPr>
          <p:nvPr/>
        </p:nvPicPr>
        <p:blipFill>
          <a:blip r:embed="rId1"/>
          <a:stretch>
            <a:fillRect/>
          </a:stretch>
        </p:blipFill>
        <p:spPr>
          <a:xfrm>
            <a:off x="0" y="0"/>
            <a:ext cx="9144000" cy="6858000"/>
          </a:xfrm>
          <a:prstGeom prst="rect">
            <a:avLst/>
          </a:prstGeom>
          <a:noFill/>
          <a:ln w="9525">
            <a:noFill/>
          </a:ln>
        </p:spPr>
      </p:pic>
    </p:spTree>
  </p:cSld>
  <p:clrMapOvr>
    <a:masterClrMapping/>
  </p:clrMapOvr>
  <p:transition spd="slow">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AutoShape 2"/>
          <p:cNvSpPr/>
          <p:nvPr/>
        </p:nvSpPr>
        <p:spPr>
          <a:xfrm>
            <a:off x="8058150" y="239713"/>
            <a:ext cx="762000" cy="609600"/>
          </a:xfrm>
          <a:prstGeom prst="sun">
            <a:avLst>
              <a:gd name="adj" fmla="val 46875"/>
            </a:avLst>
          </a:prstGeom>
          <a:solidFill>
            <a:schemeClr val="accent1"/>
          </a:solidFill>
          <a:ln w="9525" cap="flat" cmpd="sng">
            <a:solidFill>
              <a:srgbClr val="CC0066"/>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vi-VN" altLang="vi-VN" sz="1800" dirty="0">
              <a:latin typeface="Arial" panose="020B0604020202020204" pitchFamily="34" charset="0"/>
              <a:ea typeface="Arial" panose="020B0604020202020204" pitchFamily="34" charset="0"/>
            </a:endParaRPr>
          </a:p>
        </p:txBody>
      </p:sp>
      <p:sp>
        <p:nvSpPr>
          <p:cNvPr id="37891" name="AutoShape 4"/>
          <p:cNvSpPr/>
          <p:nvPr/>
        </p:nvSpPr>
        <p:spPr>
          <a:xfrm>
            <a:off x="571500" y="5943600"/>
            <a:ext cx="838200" cy="533400"/>
          </a:xfrm>
          <a:prstGeom prst="sun">
            <a:avLst>
              <a:gd name="adj" fmla="val 46875"/>
            </a:avLst>
          </a:prstGeom>
          <a:solidFill>
            <a:schemeClr val="accent1"/>
          </a:solidFill>
          <a:ln w="9525" cap="flat" cmpd="sng">
            <a:solidFill>
              <a:srgbClr val="CC0066"/>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vi-VN" altLang="vi-VN" sz="1800" dirty="0">
              <a:latin typeface="Arial" panose="020B0604020202020204" pitchFamily="34" charset="0"/>
              <a:ea typeface="Arial" panose="020B0604020202020204" pitchFamily="34" charset="0"/>
            </a:endParaRPr>
          </a:p>
        </p:txBody>
      </p:sp>
      <p:sp>
        <p:nvSpPr>
          <p:cNvPr id="13318" name="AutoShape 6"/>
          <p:cNvSpPr>
            <a:spLocks noChangeArrowheads="1"/>
          </p:cNvSpPr>
          <p:nvPr/>
        </p:nvSpPr>
        <p:spPr bwMode="auto">
          <a:xfrm>
            <a:off x="1219200" y="1809750"/>
            <a:ext cx="6838950" cy="1882775"/>
          </a:xfrm>
          <a:prstGeom prst="flowChartAlternateProcess">
            <a:avLst/>
          </a:prstGeom>
        </p:spPr>
        <p:style>
          <a:lnRef idx="2">
            <a:schemeClr val="accent2"/>
          </a:lnRef>
          <a:fillRef idx="1">
            <a:schemeClr val="lt1"/>
          </a:fillRef>
          <a:effectRef idx="0">
            <a:schemeClr val="accent2"/>
          </a:effectRef>
          <a:fontRef idx="minor">
            <a:schemeClr val="dk1"/>
          </a:fontRef>
        </p:style>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vi-VN" sz="2200" b="0" i="1"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endParaRPr kumimoji="0" lang="en-US" altLang="vi-VN" sz="2200" b="0" i="1"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sp>
        <p:nvSpPr>
          <p:cNvPr id="7176" name="AutoShape 8"/>
          <p:cNvSpPr>
            <a:spLocks noChangeArrowheads="1"/>
          </p:cNvSpPr>
          <p:nvPr/>
        </p:nvSpPr>
        <p:spPr bwMode="auto">
          <a:xfrm>
            <a:off x="1219200" y="3973513"/>
            <a:ext cx="6784975" cy="2049463"/>
          </a:xfrm>
          <a:prstGeom prst="flowChartAlternateProcess">
            <a:avLst/>
          </a:prstGeom>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200" b="1" i="1" u="none" strike="noStrike" kern="1200" cap="none" spc="0" normalizeH="0" baseline="0" noProof="0" dirty="0">
              <a:ln>
                <a:noFill/>
              </a:ln>
              <a:solidFill>
                <a:srgbClr val="000099"/>
              </a:solidFill>
              <a:effectLst/>
              <a:uLnTx/>
              <a:uFillTx/>
              <a:latin typeface="Arial" panose="020B0604020202020204" pitchFamily="34" charset="0"/>
              <a:ea typeface="+mn-ea"/>
              <a:cs typeface="Arial" panose="020B0604020202020204" pitchFamily="34" charset="0"/>
            </a:endParaRPr>
          </a:p>
        </p:txBody>
      </p:sp>
      <p:sp>
        <p:nvSpPr>
          <p:cNvPr id="37894" name="Line 13"/>
          <p:cNvSpPr/>
          <p:nvPr/>
        </p:nvSpPr>
        <p:spPr>
          <a:xfrm>
            <a:off x="8991600" y="4267200"/>
            <a:ext cx="0" cy="2895600"/>
          </a:xfrm>
          <a:prstGeom prst="line">
            <a:avLst/>
          </a:prstGeom>
          <a:ln w="9525" cap="flat" cmpd="sng">
            <a:solidFill>
              <a:schemeClr val="tx1"/>
            </a:solidFill>
            <a:prstDash val="solid"/>
            <a:headEnd type="none" w="med" len="med"/>
            <a:tailEnd type="none" w="med" len="med"/>
          </a:ln>
        </p:spPr>
      </p:sp>
      <p:sp>
        <p:nvSpPr>
          <p:cNvPr id="37895" name="Line 14"/>
          <p:cNvSpPr/>
          <p:nvPr/>
        </p:nvSpPr>
        <p:spPr>
          <a:xfrm>
            <a:off x="4191000" y="6646863"/>
            <a:ext cx="4953000" cy="0"/>
          </a:xfrm>
          <a:prstGeom prst="line">
            <a:avLst/>
          </a:prstGeom>
          <a:ln w="9525" cap="flat" cmpd="sng">
            <a:solidFill>
              <a:srgbClr val="D60093"/>
            </a:solidFill>
            <a:prstDash val="solid"/>
            <a:headEnd type="none" w="med" len="med"/>
            <a:tailEnd type="none" w="med" len="med"/>
          </a:ln>
        </p:spPr>
      </p:sp>
      <p:sp>
        <p:nvSpPr>
          <p:cNvPr id="37896" name="Text Box 10"/>
          <p:cNvSpPr txBox="1"/>
          <p:nvPr/>
        </p:nvSpPr>
        <p:spPr>
          <a:xfrm>
            <a:off x="1519238" y="4348163"/>
            <a:ext cx="5638800" cy="11080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buNone/>
            </a:pPr>
            <a:r>
              <a:rPr lang="vi-VN" altLang="vi-VN" sz="2100" dirty="0">
                <a:solidFill>
                  <a:srgbClr val="000000"/>
                </a:solidFill>
                <a:latin typeface="Arial" panose="020B0604020202020204" pitchFamily="34" charset="0"/>
                <a:cs typeface="Arial" panose="020B0604020202020204" pitchFamily="34" charset="0"/>
              </a:rPr>
              <a:t>Tổ chức (có tư cách pháp nhân hoặc không có tư cách pháp nhân): bị xử phạt </a:t>
            </a:r>
            <a:r>
              <a:rPr lang="vi-VN" altLang="vi-VN" sz="2400" dirty="0">
                <a:solidFill>
                  <a:srgbClr val="000000"/>
                </a:solidFill>
                <a:cs typeface="Arial" panose="020B0604020202020204" pitchFamily="34" charset="0"/>
              </a:rPr>
              <a:t>VPHC</a:t>
            </a:r>
            <a:r>
              <a:rPr lang="vi-VN" altLang="vi-VN" sz="2100" dirty="0">
                <a:solidFill>
                  <a:srgbClr val="000000"/>
                </a:solidFill>
                <a:latin typeface="Arial" panose="020B0604020202020204" pitchFamily="34" charset="0"/>
                <a:cs typeface="Arial" panose="020B0604020202020204" pitchFamily="34" charset="0"/>
              </a:rPr>
              <a:t> về mọi vi phạm h</a:t>
            </a:r>
            <a:r>
              <a:rPr lang="vi-VN" altLang="vi-VN" sz="2100" dirty="0">
                <a:solidFill>
                  <a:srgbClr val="000000"/>
                </a:solidFill>
                <a:latin typeface="Arial" panose="020B0604020202020204" pitchFamily="34" charset="0"/>
                <a:ea typeface="Arial" panose="020B0604020202020204" pitchFamily="34" charset="0"/>
              </a:rPr>
              <a:t>à</a:t>
            </a:r>
            <a:r>
              <a:rPr lang="vi-VN" altLang="vi-VN" sz="2100" dirty="0">
                <a:solidFill>
                  <a:srgbClr val="000000"/>
                </a:solidFill>
                <a:latin typeface="Arial" panose="020B0604020202020204" pitchFamily="34" charset="0"/>
                <a:cs typeface="Arial" panose="020B0604020202020204" pitchFamily="34" charset="0"/>
              </a:rPr>
              <a:t>nh chính do mình gây ra</a:t>
            </a:r>
            <a:endParaRPr lang="en-US" altLang="vi-VN" sz="2100" dirty="0">
              <a:solidFill>
                <a:srgbClr val="000000"/>
              </a:solidFill>
              <a:latin typeface="Arial" panose="020B0604020202020204" pitchFamily="34" charset="0"/>
              <a:ea typeface="Arial" panose="020B0604020202020204" pitchFamily="34" charset="0"/>
            </a:endParaRPr>
          </a:p>
        </p:txBody>
      </p:sp>
      <p:sp>
        <p:nvSpPr>
          <p:cNvPr id="16" name="Title 1"/>
          <p:cNvSpPr txBox="1"/>
          <p:nvPr/>
        </p:nvSpPr>
        <p:spPr bwMode="auto">
          <a:xfrm>
            <a:off x="960608" y="118668"/>
            <a:ext cx="7222784" cy="685800"/>
          </a:xfrm>
          <a:prstGeom prst="rect">
            <a:avLst/>
          </a:prstGeom>
          <a:noFill/>
          <a:ln w="9525">
            <a:noFill/>
            <a:miter lim="800000"/>
          </a:ln>
        </p:spPr>
        <p:txBody>
          <a:bodyPr anchor="ctr"/>
          <a:lstStyle/>
          <a:p>
            <a:pPr marR="0" algn="ctr" defTabSz="914400" eaLnBrk="1" fontAlgn="auto" hangingPunct="1">
              <a:spcAft>
                <a:spcPts val="0"/>
              </a:spcAft>
              <a:buClrTx/>
              <a:buSzTx/>
              <a:buFontTx/>
              <a:buNone/>
              <a:defRPr/>
            </a:pPr>
            <a:r>
              <a:rPr kumimoji="0" lang="en-US" sz="2600" b="1" kern="1200" cap="none" spc="0" normalizeH="0" baseline="0" noProof="0" dirty="0">
                <a:solidFill>
                  <a:srgbClr val="0070C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3</a:t>
            </a:r>
            <a:r>
              <a:rPr kumimoji="0" lang="vi-VN" sz="2600" b="1" kern="1200" cap="none" spc="0" normalizeH="0" baseline="0" noProof="0" dirty="0">
                <a:solidFill>
                  <a:srgbClr val="0070C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a:t>
            </a:r>
            <a:r>
              <a:rPr kumimoji="0" lang="en-US" sz="2600" b="1" kern="1200" cap="none" spc="0" normalizeH="0" baseline="0" noProof="0" dirty="0" err="1">
                <a:solidFill>
                  <a:srgbClr val="0070C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Xử</a:t>
            </a:r>
            <a:r>
              <a:rPr kumimoji="0" lang="en-US" sz="2600" b="1" kern="1200" cap="none" spc="0" normalizeH="0" baseline="0" noProof="0" dirty="0">
                <a:solidFill>
                  <a:srgbClr val="0070C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a:t>
            </a:r>
            <a:r>
              <a:rPr kumimoji="0" lang="en-US" sz="2600" b="1" kern="1200" cap="none" spc="0" normalizeH="0" baseline="0" noProof="0" dirty="0" err="1">
                <a:solidFill>
                  <a:srgbClr val="0070C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lý</a:t>
            </a:r>
            <a:r>
              <a:rPr kumimoji="0" lang="en-US" sz="2600" b="1" kern="1200" cap="none" spc="0" normalizeH="0" baseline="0" noProof="0" dirty="0">
                <a:solidFill>
                  <a:srgbClr val="0070C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vi </a:t>
            </a:r>
            <a:r>
              <a:rPr kumimoji="0" lang="en-US" sz="2600" b="1" kern="1200" cap="none" spc="0" normalizeH="0" baseline="0" noProof="0" dirty="0" err="1">
                <a:solidFill>
                  <a:srgbClr val="0070C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phạm</a:t>
            </a:r>
            <a:r>
              <a:rPr kumimoji="0" lang="en-US" sz="2600" b="1" kern="1200" cap="none" spc="0" normalizeH="0" baseline="0" noProof="0" dirty="0">
                <a:solidFill>
                  <a:srgbClr val="0070C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a:t>
            </a:r>
            <a:r>
              <a:rPr kumimoji="0" lang="en-US" sz="2600" b="1" kern="1200" cap="none" spc="0" normalizeH="0" baseline="0" noProof="0" dirty="0" err="1">
                <a:solidFill>
                  <a:srgbClr val="0070C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hành</a:t>
            </a:r>
            <a:r>
              <a:rPr kumimoji="0" lang="en-US" sz="2600" b="1" kern="1200" cap="none" spc="0" normalizeH="0" baseline="0" noProof="0" dirty="0">
                <a:solidFill>
                  <a:srgbClr val="0070C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a:t>
            </a:r>
            <a:r>
              <a:rPr kumimoji="0" lang="en-US" sz="2600" b="1" kern="1200" cap="none" spc="0" normalizeH="0" baseline="0" noProof="0" dirty="0" err="1">
                <a:solidFill>
                  <a:srgbClr val="0070C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chính</a:t>
            </a:r>
            <a:endParaRPr kumimoji="0" lang="en-US" sz="2600" b="1" kern="1200" cap="none" spc="0" normalizeH="0" baseline="0" noProof="0" dirty="0">
              <a:solidFill>
                <a:srgbClr val="0070C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endParaRPr>
          </a:p>
        </p:txBody>
      </p:sp>
      <p:sp>
        <p:nvSpPr>
          <p:cNvPr id="37898" name="Rectangle 1"/>
          <p:cNvSpPr/>
          <p:nvPr/>
        </p:nvSpPr>
        <p:spPr>
          <a:xfrm>
            <a:off x="1504950" y="2090738"/>
            <a:ext cx="5638800" cy="13208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a:spcBef>
                <a:spcPct val="0"/>
              </a:spcBef>
              <a:buFontTx/>
              <a:buNone/>
            </a:pPr>
            <a:r>
              <a:rPr lang="vi-VN" altLang="vi-VN" sz="2000" dirty="0">
                <a:solidFill>
                  <a:srgbClr val="000000"/>
                </a:solidFill>
                <a:latin typeface="Arial" panose="020B0604020202020204" pitchFamily="34" charset="0"/>
                <a:cs typeface="Arial" panose="020B0604020202020204" pitchFamily="34" charset="0"/>
              </a:rPr>
              <a:t>Cá nhân: Từ đủ 14 tuổi đến dưới 16 tuổi bị xử phạt VPHC về vi phạm h</a:t>
            </a:r>
            <a:r>
              <a:rPr lang="vi-VN" altLang="vi-VN" sz="2000" dirty="0">
                <a:solidFill>
                  <a:srgbClr val="000000"/>
                </a:solidFill>
                <a:latin typeface="Arial" panose="020B0604020202020204" pitchFamily="34" charset="0"/>
                <a:ea typeface="Arial" panose="020B0604020202020204" pitchFamily="34" charset="0"/>
              </a:rPr>
              <a:t>à</a:t>
            </a:r>
            <a:r>
              <a:rPr lang="vi-VN" altLang="vi-VN" sz="2000" dirty="0">
                <a:solidFill>
                  <a:srgbClr val="000000"/>
                </a:solidFill>
                <a:latin typeface="Arial" panose="020B0604020202020204" pitchFamily="34" charset="0"/>
                <a:cs typeface="Arial" panose="020B0604020202020204" pitchFamily="34" charset="0"/>
              </a:rPr>
              <a:t>nh chính do cố ý; người từ đủ 16 tuổi trở lên bị xử phạt VPHC về mọi vi phạm h</a:t>
            </a:r>
            <a:r>
              <a:rPr lang="vi-VN" altLang="vi-VN" sz="2000" dirty="0">
                <a:solidFill>
                  <a:srgbClr val="000000"/>
                </a:solidFill>
                <a:latin typeface="Arial" panose="020B0604020202020204" pitchFamily="34" charset="0"/>
                <a:ea typeface="Arial" panose="020B0604020202020204" pitchFamily="34" charset="0"/>
              </a:rPr>
              <a:t>à</a:t>
            </a:r>
            <a:r>
              <a:rPr lang="vi-VN" altLang="vi-VN" sz="2000" dirty="0">
                <a:solidFill>
                  <a:srgbClr val="000000"/>
                </a:solidFill>
                <a:latin typeface="Arial" panose="020B0604020202020204" pitchFamily="34" charset="0"/>
                <a:cs typeface="Arial" panose="020B0604020202020204" pitchFamily="34" charset="0"/>
              </a:rPr>
              <a:t>nh chính</a:t>
            </a:r>
            <a:endParaRPr lang="vi-VN" altLang="vi-VN" sz="2000" dirty="0">
              <a:latin typeface="Arial" panose="020B0604020202020204" pitchFamily="34" charset="0"/>
              <a:ea typeface="Arial" panose="020B0604020202020204" pitchFamily="34" charset="0"/>
            </a:endParaRPr>
          </a:p>
        </p:txBody>
      </p:sp>
      <p:sp>
        <p:nvSpPr>
          <p:cNvPr id="12" name="Text Box 4"/>
          <p:cNvSpPr txBox="1">
            <a:spLocks noChangeArrowheads="1"/>
          </p:cNvSpPr>
          <p:nvPr/>
        </p:nvSpPr>
        <p:spPr bwMode="auto">
          <a:xfrm>
            <a:off x="993775" y="1036638"/>
            <a:ext cx="6397625" cy="400050"/>
          </a:xfrm>
          <a:prstGeom prst="rect">
            <a:avLst/>
          </a:prstGeom>
          <a:noFill/>
          <a:ln>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sz="2000" b="1" dirty="0">
                <a:solidFill>
                  <a:srgbClr val="FF0000"/>
                </a:solidFill>
                <a:latin typeface="Arial" panose="020B0604020202020204" pitchFamily="34" charset="0"/>
                <a:cs typeface="Arial" panose="020B0604020202020204" pitchFamily="34" charset="0"/>
              </a:rPr>
              <a:t>3</a:t>
            </a:r>
            <a:r>
              <a:rPr lang="vi-VN" altLang="x-none" sz="2000" b="1" dirty="0">
                <a:solidFill>
                  <a:srgbClr val="FF0000"/>
                </a:solidFill>
                <a:latin typeface="Arial" panose="020B0604020202020204" pitchFamily="34" charset="0"/>
                <a:cs typeface="Arial" panose="020B0604020202020204" pitchFamily="34" charset="0"/>
              </a:rPr>
              <a:t>.1</a:t>
            </a:r>
            <a:r>
              <a:rPr lang="vi-VN" altLang="x-none" sz="2000" b="1" dirty="0">
                <a:solidFill>
                  <a:srgbClr val="FF0000"/>
                </a:solidFill>
                <a:latin typeface="Arial" panose="020B0604020202020204" pitchFamily="34" charset="0"/>
                <a:cs typeface="Arial" panose="020B0604020202020204" pitchFamily="34" charset="0"/>
              </a:rPr>
              <a:t>. Đối tượng bị xử lý vi phạm h</a:t>
            </a:r>
            <a:r>
              <a:rPr lang="vi-VN" altLang="x-none" sz="2000" b="1" dirty="0">
                <a:solidFill>
                  <a:srgbClr val="FF0000"/>
                </a:solidFill>
                <a:latin typeface="Arial" panose="020B0604020202020204" pitchFamily="34" charset="0"/>
                <a:ea typeface="Arial" panose="020B0604020202020204" pitchFamily="34" charset="0"/>
              </a:rPr>
              <a:t>à</a:t>
            </a:r>
            <a:r>
              <a:rPr lang="vi-VN" altLang="x-none" sz="2000" b="1" dirty="0">
                <a:solidFill>
                  <a:srgbClr val="FF0000"/>
                </a:solidFill>
                <a:latin typeface="Arial" panose="020B0604020202020204" pitchFamily="34" charset="0"/>
                <a:cs typeface="Arial" panose="020B0604020202020204" pitchFamily="34" charset="0"/>
              </a:rPr>
              <a:t>nh chính</a:t>
            </a:r>
            <a:endParaRPr sz="2000" b="1" dirty="0">
              <a:solidFill>
                <a:srgbClr val="FF0000"/>
              </a:solidFill>
              <a:effectLst>
                <a:outerShdw blurRad="38100" dist="38100" dir="2700000">
                  <a:srgbClr val="C0C0C0"/>
                </a:outerShdw>
              </a:effectLst>
              <a:latin typeface="Arial" panose="020B0604020202020204" pitchFamily="34" charset="0"/>
              <a:ea typeface="Arial" panose="020B0604020202020204" pitchFamily="34"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7" name="AutoShape 5"/>
          <p:cNvSpPr>
            <a:spLocks noChangeArrowheads="1"/>
          </p:cNvSpPr>
          <p:nvPr/>
        </p:nvSpPr>
        <p:spPr bwMode="auto">
          <a:xfrm>
            <a:off x="381000" y="1295400"/>
            <a:ext cx="8229600" cy="1752600"/>
          </a:xfrm>
          <a:prstGeom prst="downArrowCallout">
            <a:avLst>
              <a:gd name="adj1" fmla="val 71875"/>
              <a:gd name="adj2" fmla="val 174625"/>
              <a:gd name="adj3" fmla="val 22444"/>
              <a:gd name="adj4" fmla="val 65394"/>
            </a:avLst>
          </a:prstGeom>
        </p:spPr>
        <p:style>
          <a:lnRef idx="2">
            <a:schemeClr val="accent6"/>
          </a:lnRef>
          <a:fillRef idx="1">
            <a:schemeClr val="lt1"/>
          </a:fillRef>
          <a:effectRef idx="0">
            <a:schemeClr val="accent6"/>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2200" b="1" i="0" u="none" strike="noStrike" kern="1200" cap="none" spc="0" normalizeH="0" baseline="0" noProof="0" dirty="0" err="1">
                <a:ln>
                  <a:noFill/>
                </a:ln>
                <a:solidFill>
                  <a:srgbClr val="080808"/>
                </a:solidFill>
                <a:effectLst/>
                <a:uLnTx/>
                <a:uFillTx/>
                <a:latin typeface="VNI-Times" pitchFamily="2" charset="0"/>
                <a:ea typeface="+mn-ea"/>
                <a:cs typeface="Arial" panose="020B0604020202020204" pitchFamily="34" charset="0"/>
              </a:rPr>
              <a:t>Nhöõng</a:t>
            </a:r>
            <a:r>
              <a:rPr kumimoji="0" lang="en-US" sz="2200" b="1" i="0" u="none" strike="noStrike" kern="1200" cap="none" spc="0" normalizeH="0" baseline="0" noProof="0" dirty="0">
                <a:ln>
                  <a:noFill/>
                </a:ln>
                <a:solidFill>
                  <a:srgbClr val="080808"/>
                </a:solidFill>
                <a:effectLst/>
                <a:uLnTx/>
                <a:uFillTx/>
                <a:latin typeface="VNI-Times" pitchFamily="2" charset="0"/>
                <a:ea typeface="+mn-ea"/>
                <a:cs typeface="Arial" panose="020B0604020202020204" pitchFamily="34" charset="0"/>
              </a:rPr>
              <a:t> QHXH </a:t>
            </a:r>
            <a:r>
              <a:rPr kumimoji="0" lang="en-US" sz="2200" b="1" i="0" u="none" strike="noStrike" kern="1200" cap="none" spc="0" normalizeH="0" baseline="0" noProof="0" dirty="0" err="1">
                <a:ln>
                  <a:noFill/>
                </a:ln>
                <a:solidFill>
                  <a:srgbClr val="080808"/>
                </a:solidFill>
                <a:effectLst/>
                <a:uLnTx/>
                <a:uFillTx/>
                <a:latin typeface="VNI-Times" pitchFamily="2" charset="0"/>
                <a:ea typeface="+mn-ea"/>
                <a:cs typeface="Arial" panose="020B0604020202020204" pitchFamily="34" charset="0"/>
              </a:rPr>
              <a:t>phaùt</a:t>
            </a:r>
            <a:r>
              <a:rPr kumimoji="0" lang="en-US" sz="2200" b="1" i="0" u="none" strike="noStrike" kern="1200" cap="none" spc="0" normalizeH="0" baseline="0" noProof="0" dirty="0">
                <a:ln>
                  <a:noFill/>
                </a:ln>
                <a:solidFill>
                  <a:srgbClr val="080808"/>
                </a:solidFill>
                <a:effectLst/>
                <a:uLnTx/>
                <a:uFillTx/>
                <a:latin typeface="VNI-Times" pitchFamily="2" charset="0"/>
                <a:ea typeface="+mn-ea"/>
                <a:cs typeface="Arial" panose="020B0604020202020204" pitchFamily="34" charset="0"/>
              </a:rPr>
              <a:t> </a:t>
            </a:r>
            <a:r>
              <a:rPr kumimoji="0" lang="en-US" sz="2200" b="1" i="0" u="none" strike="noStrike" kern="1200" cap="none" spc="0" normalizeH="0" baseline="0" noProof="0" dirty="0" err="1">
                <a:ln>
                  <a:noFill/>
                </a:ln>
                <a:solidFill>
                  <a:srgbClr val="080808"/>
                </a:solidFill>
                <a:effectLst/>
                <a:uLnTx/>
                <a:uFillTx/>
                <a:latin typeface="VNI-Times" pitchFamily="2" charset="0"/>
                <a:ea typeface="+mn-ea"/>
                <a:cs typeface="Arial" panose="020B0604020202020204" pitchFamily="34" charset="0"/>
              </a:rPr>
              <a:t>sinh</a:t>
            </a:r>
            <a:r>
              <a:rPr kumimoji="0" lang="en-US" sz="2200" b="1" i="0" u="none" strike="noStrike" kern="1200" cap="none" spc="0" normalizeH="0" baseline="0" noProof="0" dirty="0">
                <a:ln>
                  <a:noFill/>
                </a:ln>
                <a:solidFill>
                  <a:srgbClr val="080808"/>
                </a:solidFill>
                <a:effectLst/>
                <a:uLnTx/>
                <a:uFillTx/>
                <a:latin typeface="VNI-Times" pitchFamily="2" charset="0"/>
                <a:ea typeface="+mn-ea"/>
                <a:cs typeface="Arial" panose="020B0604020202020204" pitchFamily="34" charset="0"/>
              </a:rPr>
              <a:t> </a:t>
            </a:r>
            <a:endParaRPr kumimoji="0" lang="en-US" sz="2200" b="1" i="0" u="none" strike="noStrike" kern="1200" cap="none" spc="0" normalizeH="0" baseline="0" noProof="0" dirty="0">
              <a:ln>
                <a:noFill/>
              </a:ln>
              <a:solidFill>
                <a:srgbClr val="080808"/>
              </a:solidFill>
              <a:effectLst/>
              <a:uLnTx/>
              <a:uFillTx/>
              <a:latin typeface="VNI-Times" pitchFamily="2" charset="0"/>
              <a:ea typeface="+mn-ea"/>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2200" b="1" i="0" u="none" strike="noStrike" kern="1200" cap="none" spc="0" normalizeH="0" baseline="0" noProof="0" dirty="0" err="1">
                <a:ln>
                  <a:noFill/>
                </a:ln>
                <a:solidFill>
                  <a:srgbClr val="080808"/>
                </a:solidFill>
                <a:effectLst/>
                <a:uLnTx/>
                <a:uFillTx/>
                <a:latin typeface="VNI-Times" pitchFamily="2" charset="0"/>
                <a:ea typeface="+mn-ea"/>
                <a:cs typeface="Arial" panose="020B0604020202020204" pitchFamily="34" charset="0"/>
              </a:rPr>
              <a:t>trong</a:t>
            </a:r>
            <a:r>
              <a:rPr kumimoji="0" lang="en-US" sz="2200" b="1" i="0" u="none" strike="noStrike" kern="1200" cap="none" spc="0" normalizeH="0" baseline="0" noProof="0" dirty="0">
                <a:ln>
                  <a:noFill/>
                </a:ln>
                <a:solidFill>
                  <a:srgbClr val="080808"/>
                </a:solidFill>
                <a:effectLst/>
                <a:uLnTx/>
                <a:uFillTx/>
                <a:latin typeface="VNI-Times" pitchFamily="2" charset="0"/>
                <a:ea typeface="+mn-ea"/>
                <a:cs typeface="Arial" panose="020B0604020202020204" pitchFamily="34" charset="0"/>
              </a:rPr>
              <a:t> </a:t>
            </a:r>
            <a:r>
              <a:rPr kumimoji="0" lang="en-US" sz="2200" b="1" i="0" u="none" strike="noStrike" kern="1200" cap="none" spc="0" normalizeH="0" baseline="0" noProof="0" dirty="0" err="1">
                <a:ln>
                  <a:noFill/>
                </a:ln>
                <a:solidFill>
                  <a:srgbClr val="080808"/>
                </a:solidFill>
                <a:effectLst/>
                <a:uLnTx/>
                <a:uFillTx/>
                <a:latin typeface="VNI-Times" pitchFamily="2" charset="0"/>
                <a:ea typeface="+mn-ea"/>
                <a:cs typeface="Arial" panose="020B0604020202020204" pitchFamily="34" charset="0"/>
              </a:rPr>
              <a:t>hoaït</a:t>
            </a:r>
            <a:r>
              <a:rPr kumimoji="0" lang="en-US" sz="2200" b="1" i="0" u="none" strike="noStrike" kern="1200" cap="none" spc="0" normalizeH="0" baseline="0" noProof="0" dirty="0">
                <a:ln>
                  <a:noFill/>
                </a:ln>
                <a:solidFill>
                  <a:srgbClr val="080808"/>
                </a:solidFill>
                <a:effectLst/>
                <a:uLnTx/>
                <a:uFillTx/>
                <a:latin typeface="VNI-Times" pitchFamily="2" charset="0"/>
                <a:ea typeface="+mn-ea"/>
                <a:cs typeface="Arial" panose="020B0604020202020204" pitchFamily="34" charset="0"/>
              </a:rPr>
              <a:t> </a:t>
            </a:r>
            <a:r>
              <a:rPr kumimoji="0" lang="en-US" sz="2200" b="1" i="0" u="none" strike="noStrike" kern="1200" cap="none" spc="0" normalizeH="0" baseline="0" noProof="0" dirty="0" err="1">
                <a:ln>
                  <a:noFill/>
                </a:ln>
                <a:solidFill>
                  <a:srgbClr val="080808"/>
                </a:solidFill>
                <a:effectLst/>
                <a:uLnTx/>
                <a:uFillTx/>
                <a:latin typeface="VNI-Times" pitchFamily="2" charset="0"/>
                <a:ea typeface="+mn-ea"/>
                <a:cs typeface="Arial" panose="020B0604020202020204" pitchFamily="34" charset="0"/>
              </a:rPr>
              <a:t>ñoäng</a:t>
            </a:r>
            <a:r>
              <a:rPr kumimoji="0" lang="en-US" sz="2200" b="1" i="0" u="none" strike="noStrike" kern="1200" cap="none" spc="0" normalizeH="0" baseline="0" noProof="0" dirty="0">
                <a:ln>
                  <a:noFill/>
                </a:ln>
                <a:solidFill>
                  <a:srgbClr val="080808"/>
                </a:solidFill>
                <a:effectLst/>
                <a:uLnTx/>
                <a:uFillTx/>
                <a:latin typeface="VNI-Times" pitchFamily="2" charset="0"/>
                <a:ea typeface="+mn-ea"/>
                <a:cs typeface="Arial" panose="020B0604020202020204" pitchFamily="34" charset="0"/>
              </a:rPr>
              <a:t> QLHCNN</a:t>
            </a:r>
            <a:r>
              <a:rPr kumimoji="0" lang="en-US" sz="2200" b="1" i="0" u="none" strike="noStrike" kern="1200" cap="none" spc="0" normalizeH="0" baseline="0" noProof="0" dirty="0">
                <a:ln>
                  <a:noFill/>
                </a:ln>
                <a:solidFill>
                  <a:schemeClr val="dk1"/>
                </a:solidFill>
                <a:effectLst/>
                <a:uLnTx/>
                <a:uFillTx/>
                <a:latin typeface="VNI-Times" pitchFamily="2" charset="0"/>
                <a:ea typeface="+mn-ea"/>
                <a:cs typeface="Arial" panose="020B0604020202020204" pitchFamily="34" charset="0"/>
              </a:rPr>
              <a:t> </a:t>
            </a:r>
            <a:endParaRPr kumimoji="0" lang="en-US" sz="2200" b="1" i="0" u="none" strike="noStrike" kern="1200" cap="none" spc="0" normalizeH="0" baseline="0" noProof="0" dirty="0">
              <a:ln>
                <a:noFill/>
              </a:ln>
              <a:solidFill>
                <a:schemeClr val="dk1"/>
              </a:solidFill>
              <a:effectLst/>
              <a:uLnTx/>
              <a:uFillTx/>
              <a:latin typeface="VNI-Times" pitchFamily="2" charset="0"/>
              <a:ea typeface="+mn-ea"/>
              <a:cs typeface="Arial" panose="020B0604020202020204" pitchFamily="34" charset="0"/>
            </a:endParaRPr>
          </a:p>
        </p:txBody>
      </p:sp>
      <p:sp>
        <p:nvSpPr>
          <p:cNvPr id="28678" name="Rectangle 6"/>
          <p:cNvSpPr>
            <a:spLocks noChangeArrowheads="1"/>
          </p:cNvSpPr>
          <p:nvPr/>
        </p:nvSpPr>
        <p:spPr bwMode="auto">
          <a:xfrm>
            <a:off x="381000" y="3276600"/>
            <a:ext cx="2667000" cy="2895600"/>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marL="457200" marR="0" lvl="0" indent="-457200" algn="ctr"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0" lang="en-US" sz="2500" b="1"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Caùc</a:t>
            </a:r>
            <a:r>
              <a:rPr kumimoji="0" lang="en-US" sz="2500" b="1"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QHQL </a:t>
            </a:r>
            <a:endParaRPr kumimoji="0" lang="en-US" sz="2500" b="1"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endParaRPr>
          </a:p>
          <a:p>
            <a:pPr marL="457200" marR="0" lvl="0" indent="-457200" algn="ctr"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0" lang="en-US" sz="2500" b="1"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phaùt</a:t>
            </a:r>
            <a:r>
              <a:rPr kumimoji="0" lang="en-US" sz="2500" b="1"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2500" b="1"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sinh</a:t>
            </a:r>
            <a:r>
              <a:rPr kumimoji="0" lang="en-US" sz="2500" b="1"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endParaRPr kumimoji="0" lang="en-US" sz="2500" b="1"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endParaRPr>
          </a:p>
          <a:p>
            <a:pPr marL="457200" marR="0" lvl="0" indent="-457200" algn="ctr"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0" lang="en-US" sz="2500" b="1"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trong</a:t>
            </a:r>
            <a:r>
              <a:rPr kumimoji="0" lang="en-US" sz="2500" b="1"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HÑ </a:t>
            </a:r>
            <a:endParaRPr kumimoji="0" lang="en-US" sz="2500" b="1"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endParaRPr>
          </a:p>
          <a:p>
            <a:pPr marL="457200" marR="0" lvl="0" indent="-457200" algn="ctr"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0" lang="en-US" sz="2500" b="1"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CH-ÑH </a:t>
            </a:r>
            <a:r>
              <a:rPr kumimoji="0" lang="en-US" sz="2500" b="1"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cuûa</a:t>
            </a:r>
            <a:endParaRPr kumimoji="0" lang="en-US" sz="2500" b="1"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endParaRPr>
          </a:p>
          <a:p>
            <a:pPr marL="457200" marR="0" lvl="0" indent="-457200" algn="ctr"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0" lang="en-US" sz="2500" b="1"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CQHCNN</a:t>
            </a:r>
            <a:endParaRPr kumimoji="0" lang="en-US" sz="2500" b="0" i="0" u="none" strike="noStrike" kern="1200" cap="none" spc="0" normalizeH="0" baseline="0" noProof="0" dirty="0">
              <a:ln>
                <a:noFill/>
              </a:ln>
              <a:solidFill>
                <a:srgbClr val="0000FF"/>
              </a:solidFill>
              <a:effectLst/>
              <a:uLnTx/>
              <a:uFillTx/>
              <a:latin typeface="+mn-lt"/>
              <a:ea typeface="+mn-ea"/>
              <a:cs typeface="+mn-cs"/>
            </a:endParaRPr>
          </a:p>
        </p:txBody>
      </p:sp>
      <p:sp>
        <p:nvSpPr>
          <p:cNvPr id="28679" name="Rectangle 7"/>
          <p:cNvSpPr>
            <a:spLocks noChangeArrowheads="1"/>
          </p:cNvSpPr>
          <p:nvPr/>
        </p:nvSpPr>
        <p:spPr bwMode="auto">
          <a:xfrm>
            <a:off x="3200400" y="3276600"/>
            <a:ext cx="2286000" cy="2895600"/>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marL="0" marR="0" lvl="0" indent="0" algn="ctr"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0" lang="en-US" sz="2500" b="1"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Caùc</a:t>
            </a:r>
            <a:r>
              <a:rPr kumimoji="0" lang="en-US" sz="2500" b="1"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QHQL </a:t>
            </a:r>
            <a:endParaRPr kumimoji="0" lang="en-US" sz="2500" b="1"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endParaRPr>
          </a:p>
          <a:p>
            <a:pPr marL="0" marR="0" lvl="0" indent="0" algn="ctr"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0" lang="en-US" sz="2500" b="1"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hình</a:t>
            </a:r>
            <a:r>
              <a:rPr kumimoji="0" lang="en-US" sz="2500" b="1"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2500" b="1"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thaønh</a:t>
            </a:r>
            <a:r>
              <a:rPr kumimoji="0" lang="en-US" sz="2500" b="1"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endParaRPr kumimoji="0" lang="en-US" sz="2500" b="1"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endParaRPr>
          </a:p>
          <a:p>
            <a:pPr marL="0" marR="0" lvl="0" indent="0" algn="ctr"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0" lang="en-US" sz="2500" b="1"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trong</a:t>
            </a:r>
            <a:r>
              <a:rPr kumimoji="0" lang="en-US" sz="2500" b="1"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HÑ </a:t>
            </a:r>
            <a:endParaRPr kumimoji="0" lang="en-US" sz="2500" b="1"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endParaRPr>
          </a:p>
          <a:p>
            <a:pPr marL="0" marR="0" lvl="0" indent="0" algn="ctr"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0" lang="en-US" sz="2500" b="1"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noäi</a:t>
            </a:r>
            <a:r>
              <a:rPr kumimoji="0" lang="en-US" sz="2500" b="1"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2500" b="1"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boä</a:t>
            </a:r>
            <a:r>
              <a:rPr kumimoji="0" lang="en-US" sz="2500" b="1"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endParaRPr kumimoji="0" lang="en-US" sz="2500" b="1"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endParaRPr>
          </a:p>
          <a:p>
            <a:pPr marL="0" marR="0" lvl="0" indent="0" algn="ctr"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0" lang="en-US" sz="2500" b="1"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caùc</a:t>
            </a:r>
            <a:r>
              <a:rPr kumimoji="0" lang="en-US" sz="2500" b="1"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CQNN</a:t>
            </a:r>
            <a:endParaRPr kumimoji="0" lang="en-US" sz="2500" b="1"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endParaRPr>
          </a:p>
        </p:txBody>
      </p:sp>
      <p:sp>
        <p:nvSpPr>
          <p:cNvPr id="28680" name="Rectangle 8"/>
          <p:cNvSpPr>
            <a:spLocks noChangeArrowheads="1"/>
          </p:cNvSpPr>
          <p:nvPr/>
        </p:nvSpPr>
        <p:spPr bwMode="auto">
          <a:xfrm>
            <a:off x="5638800" y="3276600"/>
            <a:ext cx="3276600" cy="2895600"/>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en-US" sz="2500" b="1" i="0" u="none" strike="noStrike" kern="1200" cap="none" spc="0" normalizeH="0" baseline="0" noProof="0">
                <a:ln>
                  <a:noFill/>
                </a:ln>
                <a:solidFill>
                  <a:srgbClr val="0000FF"/>
                </a:solidFill>
                <a:effectLst/>
                <a:uLnTx/>
                <a:uFillTx/>
                <a:latin typeface="VNI-Times" pitchFamily="2" charset="0"/>
                <a:ea typeface="+mn-ea"/>
                <a:cs typeface="Times New Roman" panose="02020603050405020304" pitchFamily="18" charset="0"/>
              </a:rPr>
              <a:t>Caùc QHQL hình</a:t>
            </a:r>
            <a:endParaRPr kumimoji="0" lang="en-US" sz="2500" b="1" i="0" u="none" strike="noStrike" kern="1200" cap="none" spc="0" normalizeH="0" baseline="0" noProof="0">
              <a:ln>
                <a:noFill/>
              </a:ln>
              <a:solidFill>
                <a:srgbClr val="0000FF"/>
              </a:solidFill>
              <a:effectLst/>
              <a:uLnTx/>
              <a:uFillTx/>
              <a:latin typeface="VNI-Times" pitchFamily="2" charset="0"/>
              <a:ea typeface="+mn-ea"/>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en-US" sz="2500" b="1" i="0" u="none" strike="noStrike" kern="1200" cap="none" spc="0" normalizeH="0" baseline="0" noProof="0">
                <a:ln>
                  <a:noFill/>
                </a:ln>
                <a:solidFill>
                  <a:srgbClr val="0000FF"/>
                </a:solidFill>
                <a:effectLst/>
                <a:uLnTx/>
                <a:uFillTx/>
                <a:latin typeface="VNI-Times" pitchFamily="2" charset="0"/>
                <a:ea typeface="+mn-ea"/>
                <a:cs typeface="Times New Roman" panose="02020603050405020304" pitchFamily="18" charset="0"/>
              </a:rPr>
              <a:t>thaønh khi caù nhaân,</a:t>
            </a:r>
            <a:endParaRPr kumimoji="0" lang="en-US" sz="2500" b="1" i="0" u="none" strike="noStrike" kern="1200" cap="none" spc="0" normalizeH="0" baseline="0" noProof="0">
              <a:ln>
                <a:noFill/>
              </a:ln>
              <a:solidFill>
                <a:srgbClr val="0000FF"/>
              </a:solidFill>
              <a:effectLst/>
              <a:uLnTx/>
              <a:uFillTx/>
              <a:latin typeface="VNI-Times" pitchFamily="2" charset="0"/>
              <a:ea typeface="+mn-ea"/>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en-US" sz="2500" b="1" i="0" u="none" strike="noStrike" kern="1200" cap="none" spc="0" normalizeH="0" baseline="0" noProof="0">
                <a:ln>
                  <a:noFill/>
                </a:ln>
                <a:solidFill>
                  <a:srgbClr val="0000FF"/>
                </a:solidFill>
                <a:effectLst/>
                <a:uLnTx/>
                <a:uFillTx/>
                <a:latin typeface="VNI-Times" pitchFamily="2" charset="0"/>
                <a:ea typeface="+mn-ea"/>
                <a:cs typeface="Times New Roman" panose="02020603050405020304" pitchFamily="18" charset="0"/>
              </a:rPr>
              <a:t>toå chöùc ñöôïc NN</a:t>
            </a:r>
            <a:endParaRPr kumimoji="0" lang="en-US" sz="2500" b="1" i="0" u="none" strike="noStrike" kern="1200" cap="none" spc="0" normalizeH="0" baseline="0" noProof="0">
              <a:ln>
                <a:noFill/>
              </a:ln>
              <a:solidFill>
                <a:srgbClr val="0000FF"/>
              </a:solidFill>
              <a:effectLst/>
              <a:uLnTx/>
              <a:uFillTx/>
              <a:latin typeface="VNI-Times" pitchFamily="2" charset="0"/>
              <a:ea typeface="+mn-ea"/>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en-US" sz="2500" b="1" i="0" u="none" strike="noStrike" kern="1200" cap="none" spc="0" normalizeH="0" baseline="0" noProof="0">
                <a:ln>
                  <a:noFill/>
                </a:ln>
                <a:solidFill>
                  <a:srgbClr val="0000FF"/>
                </a:solidFill>
                <a:effectLst/>
                <a:uLnTx/>
                <a:uFillTx/>
                <a:latin typeface="VNI-Times" pitchFamily="2" charset="0"/>
                <a:ea typeface="+mn-ea"/>
                <a:cs typeface="Times New Roman" panose="02020603050405020304" pitchFamily="18" charset="0"/>
              </a:rPr>
              <a:t>trao quyeàn thöïc </a:t>
            </a:r>
            <a:endParaRPr kumimoji="0" lang="en-US" sz="2500" b="1" i="0" u="none" strike="noStrike" kern="1200" cap="none" spc="0" normalizeH="0" baseline="0" noProof="0">
              <a:ln>
                <a:noFill/>
              </a:ln>
              <a:solidFill>
                <a:srgbClr val="0000FF"/>
              </a:solidFill>
              <a:effectLst/>
              <a:uLnTx/>
              <a:uFillTx/>
              <a:latin typeface="VNI-Times" pitchFamily="2" charset="0"/>
              <a:ea typeface="+mn-ea"/>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en-US" sz="2500" b="1" i="0" u="none" strike="noStrike" kern="1200" cap="none" spc="0" normalizeH="0" baseline="0" noProof="0">
                <a:ln>
                  <a:noFill/>
                </a:ln>
                <a:solidFill>
                  <a:srgbClr val="0000FF"/>
                </a:solidFill>
                <a:effectLst/>
                <a:uLnTx/>
                <a:uFillTx/>
                <a:latin typeface="VNI-Times" pitchFamily="2" charset="0"/>
                <a:ea typeface="+mn-ea"/>
                <a:cs typeface="Times New Roman" panose="02020603050405020304" pitchFamily="18" charset="0"/>
              </a:rPr>
              <a:t>hieän HÑQLHCNN</a:t>
            </a:r>
            <a:endParaRPr kumimoji="0" lang="en-US" sz="2500" b="1" i="0" u="none" strike="noStrike" kern="1200" cap="none" spc="0" normalizeH="0" baseline="0" noProof="0">
              <a:ln>
                <a:noFill/>
              </a:ln>
              <a:solidFill>
                <a:srgbClr val="0000FF"/>
              </a:solidFill>
              <a:effectLst/>
              <a:uLnTx/>
              <a:uFillTx/>
              <a:latin typeface="VNI-Times" pitchFamily="2" charset="0"/>
              <a:ea typeface="+mn-ea"/>
              <a:cs typeface="Times New Roman" panose="02020603050405020304" pitchFamily="18" charset="0"/>
            </a:endParaRPr>
          </a:p>
        </p:txBody>
      </p:sp>
      <p:sp>
        <p:nvSpPr>
          <p:cNvPr id="3" name="Text Box 4"/>
          <p:cNvSpPr txBox="1">
            <a:spLocks noChangeArrowheads="1"/>
          </p:cNvSpPr>
          <p:nvPr/>
        </p:nvSpPr>
        <p:spPr bwMode="auto">
          <a:xfrm>
            <a:off x="1076325" y="223838"/>
            <a:ext cx="6838950" cy="461963"/>
          </a:xfrm>
          <a:prstGeom prst="rect">
            <a:avLst/>
          </a:prstGeom>
          <a:noFill/>
          <a:ln>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sz="2400" i="1" dirty="0">
                <a:solidFill>
                  <a:srgbClr val="FF0066"/>
                </a:solidFill>
                <a:effectLst>
                  <a:outerShdw blurRad="38100" dist="38100" dir="2700000">
                    <a:srgbClr val="C0C0C0"/>
                  </a:outerShdw>
                </a:effectLst>
                <a:latin typeface="Arial" panose="020B0604020202020204" pitchFamily="34" charset="0"/>
                <a:cs typeface="Arial" panose="020B0604020202020204" pitchFamily="34" charset="0"/>
              </a:rPr>
              <a:t>2. Đối t</a:t>
            </a:r>
            <a:r>
              <a:rPr lang="vi-VN" altLang="x-none" sz="2400" i="1" dirty="0">
                <a:solidFill>
                  <a:srgbClr val="FF0066"/>
                </a:solidFill>
                <a:effectLst>
                  <a:outerShdw blurRad="38100" dist="38100" dir="2700000">
                    <a:srgbClr val="C0C0C0"/>
                  </a:outerShdw>
                </a:effectLst>
                <a:latin typeface="Arial" panose="020B0604020202020204" pitchFamily="34" charset="0"/>
                <a:cs typeface="Arial" panose="020B0604020202020204" pitchFamily="34" charset="0"/>
              </a:rPr>
              <a:t>ư</a:t>
            </a:r>
            <a:r>
              <a:rPr sz="2400" i="1" dirty="0">
                <a:solidFill>
                  <a:srgbClr val="FF0066"/>
                </a:solidFill>
                <a:effectLst>
                  <a:outerShdw blurRad="38100" dist="38100" dir="2700000">
                    <a:srgbClr val="C0C0C0"/>
                  </a:outerShdw>
                </a:effectLst>
                <a:latin typeface="Arial" panose="020B0604020202020204" pitchFamily="34" charset="0"/>
                <a:cs typeface="Arial" panose="020B0604020202020204" pitchFamily="34" charset="0"/>
              </a:rPr>
              <a:t>ợng điều </a:t>
            </a:r>
            <a:r>
              <a:rPr sz="2400" i="1" dirty="0">
                <a:solidFill>
                  <a:srgbClr val="FF0066"/>
                </a:solidFill>
                <a:effectLst>
                  <a:outerShdw blurRad="38100" dist="38100" dir="2700000">
                    <a:srgbClr val="C0C0C0"/>
                  </a:outerShdw>
                </a:effectLst>
                <a:latin typeface="Arial" panose="020B0604020202020204" pitchFamily="34" charset="0"/>
                <a:cs typeface="Arial" panose="020B0604020202020204" pitchFamily="34" charset="0"/>
              </a:rPr>
              <a:t>chỉnh</a:t>
            </a:r>
            <a:endParaRPr sz="2400" b="1" i="1" dirty="0">
              <a:solidFill>
                <a:srgbClr val="0000FF"/>
              </a:solidFill>
              <a:latin typeface="Times New Roman" panose="02020603050405020304" pitchFamily="18" charset="0"/>
              <a:ea typeface="Arial" panose="020B0604020202020204" pitchFamily="34"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anim calcmode="lin" valueType="num">
                                      <p:cBhvr>
                                        <p:cTn id="7" dur="500" fill="hold"/>
                                        <p:tgtEl>
                                          <p:spTgt spid="28677"/>
                                        </p:tgtEl>
                                        <p:attrNameLst>
                                          <p:attrName>ppt_w</p:attrName>
                                        </p:attrNameLst>
                                      </p:cBhvr>
                                      <p:tavLst>
                                        <p:tav tm="0">
                                          <p:val>
                                            <p:fltVal val="0.000000"/>
                                          </p:val>
                                        </p:tav>
                                        <p:tav tm="100000">
                                          <p:val>
                                            <p:strVal val="#ppt_w"/>
                                          </p:val>
                                        </p:tav>
                                      </p:tavLst>
                                    </p:anim>
                                    <p:anim calcmode="lin" valueType="num">
                                      <p:cBhvr>
                                        <p:cTn id="8" dur="500" fill="hold"/>
                                        <p:tgtEl>
                                          <p:spTgt spid="28677"/>
                                        </p:tgtEl>
                                        <p:attrNameLst>
                                          <p:attrName>ppt_h</p:attrName>
                                        </p:attrNameLst>
                                      </p:cBhvr>
                                      <p:tavLst>
                                        <p:tav tm="0">
                                          <p:val>
                                            <p:fltVal val="0.000000"/>
                                          </p:val>
                                        </p:tav>
                                        <p:tav tm="100000">
                                          <p:val>
                                            <p:strVal val="#ppt_h"/>
                                          </p:val>
                                        </p:tav>
                                      </p:tavLst>
                                    </p:anim>
                                    <p:animEffect transition="in" filter="fade">
                                      <p:cBhvr>
                                        <p:cTn id="9" dur="500"/>
                                        <p:tgtEl>
                                          <p:spTgt spid="28677"/>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8678"/>
                                        </p:tgtEl>
                                        <p:attrNameLst>
                                          <p:attrName>style.visibility</p:attrName>
                                        </p:attrNameLst>
                                      </p:cBhvr>
                                      <p:to>
                                        <p:strVal val="visible"/>
                                      </p:to>
                                    </p:set>
                                    <p:animEffect transition="in" filter="circle(in)">
                                      <p:cBhvr>
                                        <p:cTn id="14" dur="500"/>
                                        <p:tgtEl>
                                          <p:spTgt spid="28678"/>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8679"/>
                                        </p:tgtEl>
                                        <p:attrNameLst>
                                          <p:attrName>style.visibility</p:attrName>
                                        </p:attrNameLst>
                                      </p:cBhvr>
                                      <p:to>
                                        <p:strVal val="visible"/>
                                      </p:to>
                                    </p:set>
                                    <p:animEffect transition="in" filter="circle(in)">
                                      <p:cBhvr>
                                        <p:cTn id="19" dur="500"/>
                                        <p:tgtEl>
                                          <p:spTgt spid="28679"/>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28680"/>
                                        </p:tgtEl>
                                        <p:attrNameLst>
                                          <p:attrName>style.visibility</p:attrName>
                                        </p:attrNameLst>
                                      </p:cBhvr>
                                      <p:to>
                                        <p:strVal val="visible"/>
                                      </p:to>
                                    </p:set>
                                    <p:animEffect transition="in" filter="circle(in)">
                                      <p:cBhvr>
                                        <p:cTn id="24" dur="500"/>
                                        <p:tgtEl>
                                          <p:spTgt spid="28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animBg="1"/>
      <p:bldP spid="28678" grpId="0" animBg="1"/>
      <p:bldP spid="28679" grpId="0" animBg="1"/>
      <p:bldP spid="2868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AutoShape 4"/>
          <p:cNvSpPr/>
          <p:nvPr/>
        </p:nvSpPr>
        <p:spPr>
          <a:xfrm>
            <a:off x="571500" y="5895975"/>
            <a:ext cx="838200" cy="533400"/>
          </a:xfrm>
          <a:prstGeom prst="sun">
            <a:avLst>
              <a:gd name="adj" fmla="val 46875"/>
            </a:avLst>
          </a:prstGeom>
          <a:solidFill>
            <a:schemeClr val="accent1"/>
          </a:solidFill>
          <a:ln w="9525" cap="flat" cmpd="sng">
            <a:solidFill>
              <a:srgbClr val="CC0066"/>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vi-VN" altLang="vi-VN" sz="1800" dirty="0">
              <a:latin typeface="Arial" panose="020B0604020202020204" pitchFamily="34" charset="0"/>
              <a:ea typeface="Arial" panose="020B0604020202020204" pitchFamily="34" charset="0"/>
            </a:endParaRPr>
          </a:p>
        </p:txBody>
      </p:sp>
      <p:sp>
        <p:nvSpPr>
          <p:cNvPr id="13318" name="AutoShape 6"/>
          <p:cNvSpPr>
            <a:spLocks noChangeArrowheads="1"/>
          </p:cNvSpPr>
          <p:nvPr/>
        </p:nvSpPr>
        <p:spPr bwMode="auto">
          <a:xfrm>
            <a:off x="495300" y="1435100"/>
            <a:ext cx="8191500" cy="3622675"/>
          </a:xfrm>
          <a:prstGeom prst="flowChartAlternateProcess">
            <a:avLst/>
          </a:prstGeom>
        </p:spPr>
        <p:style>
          <a:lnRef idx="2">
            <a:schemeClr val="accent2"/>
          </a:lnRef>
          <a:fillRef idx="1">
            <a:schemeClr val="lt1"/>
          </a:fillRef>
          <a:effectRef idx="0">
            <a:schemeClr val="accent2"/>
          </a:effectRef>
          <a:fontRef idx="minor">
            <a:schemeClr val="dk1"/>
          </a:fontRef>
        </p:style>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0" lang="en-US" altLang="vi-VN" sz="2500" b="0" i="1"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endParaRPr kumimoji="0" lang="en-US" altLang="vi-VN" sz="2500" b="0" i="1"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sp>
        <p:nvSpPr>
          <p:cNvPr id="38916" name="Line 13"/>
          <p:cNvSpPr/>
          <p:nvPr/>
        </p:nvSpPr>
        <p:spPr>
          <a:xfrm>
            <a:off x="8915400" y="3886200"/>
            <a:ext cx="0" cy="2895600"/>
          </a:xfrm>
          <a:prstGeom prst="line">
            <a:avLst/>
          </a:prstGeom>
          <a:ln w="9525" cap="flat" cmpd="sng">
            <a:solidFill>
              <a:schemeClr val="tx1"/>
            </a:solidFill>
            <a:prstDash val="solid"/>
            <a:headEnd type="none" w="med" len="med"/>
            <a:tailEnd type="none" w="med" len="med"/>
          </a:ln>
        </p:spPr>
      </p:sp>
      <p:sp>
        <p:nvSpPr>
          <p:cNvPr id="38917" name="Line 14"/>
          <p:cNvSpPr/>
          <p:nvPr/>
        </p:nvSpPr>
        <p:spPr>
          <a:xfrm>
            <a:off x="4191000" y="6705600"/>
            <a:ext cx="4953000" cy="0"/>
          </a:xfrm>
          <a:prstGeom prst="line">
            <a:avLst/>
          </a:prstGeom>
          <a:ln w="9525" cap="flat" cmpd="sng">
            <a:solidFill>
              <a:srgbClr val="D60093"/>
            </a:solidFill>
            <a:prstDash val="solid"/>
            <a:headEnd type="none" w="med" len="med"/>
            <a:tailEnd type="none" w="med" len="med"/>
          </a:ln>
        </p:spPr>
      </p:sp>
      <p:sp>
        <p:nvSpPr>
          <p:cNvPr id="38918" name="Text Box 5"/>
          <p:cNvSpPr txBox="1"/>
          <p:nvPr/>
        </p:nvSpPr>
        <p:spPr>
          <a:xfrm>
            <a:off x="1004888" y="1852613"/>
            <a:ext cx="7362825" cy="2297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lnSpc>
                <a:spcPct val="150000"/>
              </a:lnSpc>
              <a:spcBef>
                <a:spcPct val="50000"/>
              </a:spcBef>
              <a:buFontTx/>
              <a:buNone/>
            </a:pPr>
            <a:r>
              <a:rPr lang="en-US" altLang="vi-VN" sz="3300" dirty="0">
                <a:latin typeface="Times New Roman" panose="02020603050405020304" pitchFamily="18" charset="0"/>
                <a:cs typeface="Times New Roman" panose="02020603050405020304" pitchFamily="18" charset="0"/>
              </a:rPr>
              <a:t> </a:t>
            </a:r>
            <a:r>
              <a:rPr lang="vi-VN" altLang="vi-VN" sz="3300" dirty="0">
                <a:cs typeface="Arial" panose="020B0604020202020204" pitchFamily="34" charset="0"/>
              </a:rPr>
              <a:t>Thời hiệu xử phạt VPHC là 01 năm (trừ một số lĩnh vực như xây dựng, đất đai, đê điều, bảo vệ môi trường,..là 02 năm</a:t>
            </a:r>
            <a:endParaRPr lang="en-US" altLang="vi-VN" sz="3300" dirty="0">
              <a:solidFill>
                <a:srgbClr val="990000"/>
              </a:solidFill>
              <a:latin typeface="Times New Roman" panose="02020603050405020304" pitchFamily="18" charset="0"/>
              <a:ea typeface="Times New Roman" panose="02020603050405020304" pitchFamily="18" charset="0"/>
            </a:endParaRPr>
          </a:p>
        </p:txBody>
      </p:sp>
      <p:sp>
        <p:nvSpPr>
          <p:cNvPr id="38919" name="Text Box 4"/>
          <p:cNvSpPr txBox="1"/>
          <p:nvPr/>
        </p:nvSpPr>
        <p:spPr>
          <a:xfrm>
            <a:off x="1698625" y="596900"/>
            <a:ext cx="5946775" cy="4302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lang="en-US" altLang="en-US" sz="2200" b="1" dirty="0">
                <a:solidFill>
                  <a:srgbClr val="FF0000"/>
                </a:solidFill>
                <a:latin typeface="Arial" panose="020B0604020202020204" pitchFamily="34" charset="0"/>
                <a:cs typeface="Arial" panose="020B0604020202020204" pitchFamily="34" charset="0"/>
              </a:rPr>
              <a:t>3</a:t>
            </a:r>
            <a:r>
              <a:rPr lang="vi-VN" altLang="en-US" sz="2200" b="1" dirty="0">
                <a:solidFill>
                  <a:srgbClr val="FF0000"/>
                </a:solidFill>
                <a:latin typeface="Arial" panose="020B0604020202020204" pitchFamily="34" charset="0"/>
                <a:cs typeface="Arial" panose="020B0604020202020204" pitchFamily="34" charset="0"/>
              </a:rPr>
              <a:t>.2. Thời hiệu xử lý vi phạm h</a:t>
            </a:r>
            <a:r>
              <a:rPr lang="vi-VN" altLang="en-US" sz="2200" b="1" dirty="0">
                <a:solidFill>
                  <a:srgbClr val="FF0000"/>
                </a:solidFill>
                <a:latin typeface="Arial" panose="020B0604020202020204" pitchFamily="34" charset="0"/>
                <a:ea typeface="Arial" panose="020B0604020202020204" pitchFamily="34" charset="0"/>
              </a:rPr>
              <a:t>à</a:t>
            </a:r>
            <a:r>
              <a:rPr lang="vi-VN" altLang="en-US" sz="2200" b="1" dirty="0">
                <a:solidFill>
                  <a:srgbClr val="FF0000"/>
                </a:solidFill>
                <a:latin typeface="Arial" panose="020B0604020202020204" pitchFamily="34" charset="0"/>
                <a:cs typeface="Arial" panose="020B0604020202020204" pitchFamily="34" charset="0"/>
              </a:rPr>
              <a:t>nh chính</a:t>
            </a:r>
            <a:endParaRPr lang="en-US" altLang="en-US" sz="2200" b="1" dirty="0">
              <a:solidFill>
                <a:srgbClr val="FF0000"/>
              </a:solidFill>
              <a:latin typeface="Arial" panose="020B0604020202020204" pitchFamily="34" charset="0"/>
              <a:ea typeface="Arial" panose="020B0604020202020204" pitchFamily="34" charset="0"/>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Title 1"/>
          <p:cNvSpPr txBox="1"/>
          <p:nvPr/>
        </p:nvSpPr>
        <p:spPr bwMode="auto">
          <a:xfrm>
            <a:off x="685800" y="228600"/>
            <a:ext cx="8001000" cy="685800"/>
          </a:xfrm>
          <a:prstGeom prst="rect">
            <a:avLst/>
          </a:prstGeom>
          <a:noFill/>
          <a:ln w="9525">
            <a:noFill/>
            <a:miter lim="800000"/>
          </a:ln>
        </p:spPr>
        <p:txBody>
          <a:bodyPr anchor="ctr"/>
          <a:lstStyle/>
          <a:p>
            <a:pPr marR="0" algn="ctr" defTabSz="914400" eaLnBrk="1" fontAlgn="auto" hangingPunct="1">
              <a:spcAft>
                <a:spcPts val="0"/>
              </a:spcAft>
              <a:buClrTx/>
              <a:buSzTx/>
              <a:buFontTx/>
              <a:buNone/>
              <a:defRPr/>
            </a:pPr>
            <a:r>
              <a:rPr kumimoji="0" lang="en-US" sz="2000" b="1" kern="1200" cap="none" spc="0" normalizeH="0" baseline="0" noProof="0" dirty="0">
                <a:solidFill>
                  <a:srgbClr val="0070C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 </a:t>
            </a:r>
            <a:r>
              <a:rPr kumimoji="0" lang="en-US" sz="2000" b="1" kern="1200" cap="none" spc="0" normalizeH="0" baseline="0" noProof="0" dirty="0">
                <a:solidFill>
                  <a:srgbClr val="FF0000"/>
                </a:solidFill>
                <a:effectLst>
                  <a:reflection blurRad="6350" stA="55000" endA="300" endPos="45500" dir="5400000" sy="-100000" algn="bl" rotWithShape="0"/>
                </a:effectLst>
                <a:latin typeface="Arial" panose="020B0604020202020204" pitchFamily="34" charset="0"/>
                <a:ea typeface="+mj-ea"/>
                <a:cs typeface="Arial" panose="020B0604020202020204" pitchFamily="34" charset="0"/>
              </a:rPr>
              <a:t>3</a:t>
            </a:r>
            <a:r>
              <a:rPr kumimoji="0" lang="vi-VN" sz="2000" b="1" kern="1200" cap="none" spc="0" normalizeH="0" baseline="0" noProof="0" dirty="0">
                <a:solidFill>
                  <a:srgbClr val="FF0000"/>
                </a:solidFill>
                <a:latin typeface="Arial" panose="020B0604020202020204" pitchFamily="34" charset="0"/>
                <a:ea typeface="+mn-ea"/>
                <a:cs typeface="Arial" panose="020B0604020202020204" pitchFamily="34" charset="0"/>
              </a:rPr>
              <a:t>.3. Những trường hợp không xử phạt vi phạm hành chính</a:t>
            </a:r>
            <a:endParaRPr kumimoji="0" lang="en-US" sz="2000" b="1" kern="1200" cap="none" spc="0" normalizeH="0" baseline="0" noProof="0" dirty="0">
              <a:solidFill>
                <a:srgbClr val="FF0000"/>
              </a:solidFill>
              <a:latin typeface="Arial" panose="020B0604020202020204" pitchFamily="34" charset="0"/>
              <a:ea typeface="+mn-ea"/>
              <a:cs typeface="Arial" panose="020B0604020202020204" pitchFamily="34" charset="0"/>
            </a:endParaRPr>
          </a:p>
        </p:txBody>
      </p:sp>
      <p:graphicFrame>
        <p:nvGraphicFramePr>
          <p:cNvPr id="15" name="Diagram 14"/>
          <p:cNvGraphicFramePr/>
          <p:nvPr/>
        </p:nvGraphicFramePr>
        <p:xfrm>
          <a:off x="533400" y="1144552"/>
          <a:ext cx="8153400" cy="522265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1986" name="Group 1"/>
          <p:cNvGrpSpPr/>
          <p:nvPr/>
        </p:nvGrpSpPr>
        <p:grpSpPr>
          <a:xfrm>
            <a:off x="144463" y="1371600"/>
            <a:ext cx="8618537" cy="4805363"/>
            <a:chOff x="145145" y="1371600"/>
            <a:chExt cx="8617847" cy="4804709"/>
          </a:xfrm>
        </p:grpSpPr>
        <p:sp>
          <p:nvSpPr>
            <p:cNvPr id="41988" name="Text Box 5"/>
            <p:cNvSpPr txBox="1"/>
            <p:nvPr/>
          </p:nvSpPr>
          <p:spPr>
            <a:xfrm>
              <a:off x="145145" y="1465261"/>
              <a:ext cx="4952998" cy="443531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lnSpc>
                  <a:spcPct val="150000"/>
                </a:lnSpc>
                <a:spcBef>
                  <a:spcPct val="50000"/>
                </a:spcBef>
                <a:buFontTx/>
                <a:buNone/>
              </a:pPr>
              <a:r>
                <a:rPr lang="en-US" altLang="vi-VN" sz="3000" dirty="0">
                  <a:latin typeface="Times New Roman" panose="02020603050405020304" pitchFamily="18" charset="0"/>
                  <a:cs typeface="Times New Roman" panose="02020603050405020304" pitchFamily="18" charset="0"/>
                </a:rPr>
                <a:t> </a:t>
              </a:r>
              <a:r>
                <a:rPr lang="vi-VN" altLang="vi-VN" dirty="0">
                  <a:cs typeface="Arial" panose="020B0604020202020204" pitchFamily="34" charset="0"/>
                </a:rPr>
                <a:t>Trách nhiệm hành chính là trách nhiệm thi hành nghĩa vụ do pháp luật hành chính quy định và trách nhiệm phát sinh do vi phạm nghĩa vụ đó</a:t>
              </a:r>
              <a:endParaRPr lang="en-US" altLang="vi-VN" sz="3000" dirty="0">
                <a:solidFill>
                  <a:srgbClr val="990000"/>
                </a:solidFill>
                <a:latin typeface="Times New Roman" panose="02020603050405020304" pitchFamily="18" charset="0"/>
                <a:ea typeface="Times New Roman" panose="02020603050405020304" pitchFamily="18" charset="0"/>
              </a:endParaRPr>
            </a:p>
          </p:txBody>
        </p:sp>
        <p:sp>
          <p:nvSpPr>
            <p:cNvPr id="41989" name="Line 6"/>
            <p:cNvSpPr/>
            <p:nvPr/>
          </p:nvSpPr>
          <p:spPr>
            <a:xfrm>
              <a:off x="5105400" y="1371600"/>
              <a:ext cx="0" cy="4716000"/>
            </a:xfrm>
            <a:prstGeom prst="line">
              <a:avLst/>
            </a:prstGeom>
            <a:ln w="9525" cap="flat" cmpd="sng">
              <a:solidFill>
                <a:schemeClr val="tx1"/>
              </a:solidFill>
              <a:prstDash val="solid"/>
              <a:headEnd type="none" w="med" len="med"/>
              <a:tailEnd type="none" w="med" len="med"/>
            </a:ln>
          </p:spPr>
        </p:sp>
        <p:pic>
          <p:nvPicPr>
            <p:cNvPr id="41990" name="Picture 11"/>
            <p:cNvPicPr>
              <a:picLocks noChangeAspect="1"/>
            </p:cNvPicPr>
            <p:nvPr/>
          </p:nvPicPr>
          <p:blipFill>
            <a:blip r:embed="rId1"/>
            <a:stretch>
              <a:fillRect/>
            </a:stretch>
          </p:blipFill>
          <p:spPr>
            <a:xfrm>
              <a:off x="5333994" y="1465261"/>
              <a:ext cx="3428989" cy="2116139"/>
            </a:xfrm>
            <a:prstGeom prst="rect">
              <a:avLst/>
            </a:prstGeom>
            <a:noFill/>
            <a:ln w="9525" cap="flat" cmpd="sng">
              <a:solidFill>
                <a:srgbClr val="3366FF"/>
              </a:solidFill>
              <a:prstDash val="solid"/>
              <a:miter/>
              <a:headEnd type="none" w="med" len="med"/>
              <a:tailEnd type="none" w="med" len="med"/>
            </a:ln>
          </p:spPr>
        </p:pic>
        <p:pic>
          <p:nvPicPr>
            <p:cNvPr id="41991" name="Picture 16"/>
            <p:cNvPicPr>
              <a:picLocks noChangeAspect="1"/>
            </p:cNvPicPr>
            <p:nvPr/>
          </p:nvPicPr>
          <p:blipFill>
            <a:blip r:embed="rId2"/>
            <a:stretch>
              <a:fillRect/>
            </a:stretch>
          </p:blipFill>
          <p:spPr>
            <a:xfrm>
              <a:off x="5333994" y="3894284"/>
              <a:ext cx="3428998" cy="2282025"/>
            </a:xfrm>
            <a:prstGeom prst="rect">
              <a:avLst/>
            </a:prstGeom>
            <a:noFill/>
            <a:ln w="9525" cap="flat" cmpd="sng">
              <a:solidFill>
                <a:srgbClr val="808000"/>
              </a:solidFill>
              <a:prstDash val="solid"/>
              <a:miter/>
              <a:headEnd type="none" w="med" len="med"/>
              <a:tailEnd type="none" w="med" len="med"/>
            </a:ln>
          </p:spPr>
        </p:pic>
      </p:grpSp>
      <p:sp>
        <p:nvSpPr>
          <p:cNvPr id="9" name="Text Box 4"/>
          <p:cNvSpPr txBox="1">
            <a:spLocks noChangeArrowheads="1"/>
          </p:cNvSpPr>
          <p:nvPr/>
        </p:nvSpPr>
        <p:spPr bwMode="auto">
          <a:xfrm>
            <a:off x="376238" y="609600"/>
            <a:ext cx="4489450" cy="461963"/>
          </a:xfrm>
          <a:prstGeom prst="rect">
            <a:avLst/>
          </a:prstGeom>
          <a:noFill/>
          <a:ln>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sz="2400" b="1" dirty="0">
                <a:solidFill>
                  <a:srgbClr val="FF0066"/>
                </a:solidFill>
                <a:effectLst>
                  <a:outerShdw blurRad="38100" dist="38100" dir="2700000">
                    <a:srgbClr val="C0C0C0"/>
                  </a:outerShdw>
                </a:effectLst>
                <a:latin typeface="Arial" panose="020B0604020202020204" pitchFamily="34" charset="0"/>
                <a:cs typeface="Arial" panose="020B0604020202020204" pitchFamily="34" charset="0"/>
              </a:rPr>
              <a:t>4. </a:t>
            </a:r>
            <a:r>
              <a:rPr lang="nl-NL" altLang="x-none" sz="2400" b="1" dirty="0">
                <a:solidFill>
                  <a:srgbClr val="FF0066"/>
                </a:solidFill>
                <a:effectLst>
                  <a:outerShdw blurRad="38100" dist="38100" dir="2700000">
                    <a:srgbClr val="C0C0C0"/>
                  </a:outerShdw>
                </a:effectLst>
                <a:latin typeface="Arial" panose="020B0604020202020204" pitchFamily="34" charset="0"/>
                <a:cs typeface="Arial" panose="020B0604020202020204" pitchFamily="34" charset="0"/>
              </a:rPr>
              <a:t>Trách nhiệm h</a:t>
            </a:r>
            <a:r>
              <a:rPr lang="nl-NL" altLang="x-none" sz="2400" b="1" dirty="0">
                <a:solidFill>
                  <a:srgbClr val="FF0066"/>
                </a:solidFill>
                <a:effectLst>
                  <a:outerShdw blurRad="38100" dist="38100" dir="2700000">
                    <a:srgbClr val="C0C0C0"/>
                  </a:outerShdw>
                </a:effectLst>
                <a:latin typeface="Arial" panose="020B0604020202020204" pitchFamily="34" charset="0"/>
                <a:ea typeface="Arial" panose="020B0604020202020204" pitchFamily="34" charset="0"/>
              </a:rPr>
              <a:t>à</a:t>
            </a:r>
            <a:r>
              <a:rPr lang="nl-NL" altLang="x-none" sz="2400" b="1" dirty="0">
                <a:solidFill>
                  <a:srgbClr val="FF0066"/>
                </a:solidFill>
                <a:effectLst>
                  <a:outerShdw blurRad="38100" dist="38100" dir="2700000">
                    <a:srgbClr val="C0C0C0"/>
                  </a:outerShdw>
                </a:effectLst>
                <a:latin typeface="Arial" panose="020B0604020202020204" pitchFamily="34" charset="0"/>
                <a:cs typeface="Arial" panose="020B0604020202020204" pitchFamily="34" charset="0"/>
              </a:rPr>
              <a:t>nh chính</a:t>
            </a:r>
            <a:endParaRPr sz="2400" b="1" dirty="0">
              <a:solidFill>
                <a:srgbClr val="FF0066"/>
              </a:solidFill>
              <a:effectLst>
                <a:outerShdw blurRad="38100" dist="38100" dir="2700000">
                  <a:srgbClr val="C0C0C0"/>
                </a:outerShdw>
              </a:effectLst>
              <a:latin typeface="Arial" panose="020B0604020202020204" pitchFamily="34" charset="0"/>
              <a:ea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type="title"/>
          </p:nvPr>
        </p:nvSpPr>
        <p:spPr>
          <a:xfrm>
            <a:off x="228600" y="152400"/>
            <a:ext cx="8610600" cy="762000"/>
          </a:xfrm>
          <a:ln/>
        </p:spPr>
        <p:txBody>
          <a:bodyPr vert="horz" wrap="square" lIns="91440" tIns="45720" rIns="91440" bIns="45720" anchor="ctr" anchorCtr="0"/>
          <a:p>
            <a:pPr eaLnBrk="1" hangingPunct="1"/>
            <a:r>
              <a:rPr lang="en-US" altLang="vi-VN" sz="3000" b="1" dirty="0">
                <a:solidFill>
                  <a:srgbClr val="FF0000"/>
                </a:solidFill>
                <a:latin typeface="Times New Roman" panose="02020603050405020304" pitchFamily="18" charset="0"/>
                <a:cs typeface="Times New Roman" panose="02020603050405020304" pitchFamily="18" charset="0"/>
              </a:rPr>
              <a:t>Trách nhiệm h</a:t>
            </a:r>
            <a:r>
              <a:rPr lang="en-US" altLang="vi-VN" sz="3000" b="1" dirty="0">
                <a:solidFill>
                  <a:srgbClr val="FF0000"/>
                </a:solidFill>
                <a:latin typeface="Times New Roman" panose="02020603050405020304" pitchFamily="18" charset="0"/>
                <a:ea typeface="Times New Roman" panose="02020603050405020304" pitchFamily="18" charset="0"/>
              </a:rPr>
              <a:t>à</a:t>
            </a:r>
            <a:r>
              <a:rPr lang="en-US" altLang="vi-VN" sz="3000" b="1" dirty="0">
                <a:solidFill>
                  <a:srgbClr val="FF0000"/>
                </a:solidFill>
                <a:latin typeface="Times New Roman" panose="02020603050405020304" pitchFamily="18" charset="0"/>
                <a:cs typeface="Times New Roman" panose="02020603050405020304" pitchFamily="18" charset="0"/>
              </a:rPr>
              <a:t>nh chính</a:t>
            </a:r>
            <a:endParaRPr lang="en-US" altLang="vi-VN" sz="3000" b="1" dirty="0">
              <a:solidFill>
                <a:srgbClr val="FF0000"/>
              </a:solidFill>
              <a:latin typeface="Times New Roman" panose="02020603050405020304" pitchFamily="18" charset="0"/>
              <a:ea typeface="Times New Roman" panose="02020603050405020304" pitchFamily="18" charset="0"/>
            </a:endParaRPr>
          </a:p>
        </p:txBody>
      </p:sp>
      <p:sp>
        <p:nvSpPr>
          <p:cNvPr id="43011" name="Rectangle 3"/>
          <p:cNvSpPr>
            <a:spLocks noGrp="1"/>
          </p:cNvSpPr>
          <p:nvPr>
            <p:ph idx="1"/>
          </p:nvPr>
        </p:nvSpPr>
        <p:spPr>
          <a:xfrm>
            <a:off x="228600" y="990600"/>
            <a:ext cx="8534400" cy="5562600"/>
          </a:xfrm>
          <a:solidFill>
            <a:schemeClr val="bg1">
              <a:alpha val="100000"/>
            </a:schemeClr>
          </a:solidFill>
          <a:ln w="3175">
            <a:solidFill>
              <a:schemeClr val="tx1">
                <a:alpha val="100000"/>
              </a:schemeClr>
            </a:solidFill>
            <a:miter lim="800000"/>
          </a:ln>
        </p:spPr>
        <p:txBody>
          <a:bodyPr vert="horz" wrap="square" lIns="91440" tIns="45720" rIns="91440" bIns="45720" anchor="t" anchorCtr="0"/>
          <a:p>
            <a:pPr marL="609600" indent="-609600" algn="just" eaLnBrk="1" hangingPunct="1">
              <a:buFont typeface="Wingdings" panose="05000000000000000000" pitchFamily="2" charset="2"/>
              <a:buNone/>
            </a:pPr>
            <a:endParaRPr lang="en-US" altLang="vi-VN" sz="3600" b="1" i="1" dirty="0">
              <a:solidFill>
                <a:schemeClr val="bg1"/>
              </a:solidFill>
              <a:latin typeface="VNI-Times" pitchFamily="2" charset="0"/>
              <a:cs typeface="Times New Roman" panose="02020603050405020304" pitchFamily="18" charset="0"/>
            </a:endParaRPr>
          </a:p>
          <a:p>
            <a:pPr marL="609600" indent="-609600" eaLnBrk="1" hangingPunct="1"/>
            <a:endParaRPr lang="en-US" altLang="vi-VN" sz="3600" dirty="0"/>
          </a:p>
          <a:p>
            <a:pPr marL="609600" indent="-609600" algn="just" eaLnBrk="1" hangingPunct="1">
              <a:buFontTx/>
              <a:buChar char="-"/>
            </a:pPr>
            <a:endParaRPr lang="en-US" altLang="vi-VN" b="1" u="sng" dirty="0">
              <a:latin typeface="VNI-Times" pitchFamily="2" charset="0"/>
              <a:cs typeface="Times New Roman" panose="02020603050405020304" pitchFamily="18" charset="0"/>
            </a:endParaRPr>
          </a:p>
          <a:p>
            <a:pPr marL="609600" indent="-609600" algn="just" eaLnBrk="1" hangingPunct="1">
              <a:buFontTx/>
              <a:buNone/>
            </a:pPr>
            <a:endParaRPr lang="en-US" altLang="vi-VN" b="1" u="sng" dirty="0">
              <a:latin typeface="VNI-Times" pitchFamily="2" charset="0"/>
              <a:cs typeface="Times New Roman" panose="02020603050405020304" pitchFamily="18" charset="0"/>
            </a:endParaRPr>
          </a:p>
          <a:p>
            <a:pPr marL="609600" indent="-609600" algn="just" eaLnBrk="1" hangingPunct="1">
              <a:buFontTx/>
              <a:buNone/>
            </a:pPr>
            <a:endParaRPr lang="en-US" altLang="vi-VN" b="1" u="sng" dirty="0">
              <a:latin typeface="VNI-Times" pitchFamily="2" charset="0"/>
              <a:ea typeface="Times New Roman" panose="02020603050405020304" pitchFamily="18" charset="0"/>
            </a:endParaRPr>
          </a:p>
        </p:txBody>
      </p:sp>
      <p:sp>
        <p:nvSpPr>
          <p:cNvPr id="43012" name="Rectangle 2"/>
          <p:cNvSpPr/>
          <p:nvPr/>
        </p:nvSpPr>
        <p:spPr>
          <a:xfrm>
            <a:off x="381000" y="1447800"/>
            <a:ext cx="1371600" cy="457200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vi-VN" sz="3000" b="1" dirty="0">
                <a:solidFill>
                  <a:schemeClr val="bg1"/>
                </a:solidFill>
                <a:latin typeface="Times New Roman" panose="02020603050405020304" pitchFamily="18" charset="0"/>
                <a:cs typeface="Times New Roman" panose="02020603050405020304" pitchFamily="18" charset="0"/>
              </a:rPr>
              <a:t>Trách </a:t>
            </a:r>
            <a:endParaRPr lang="en-US" altLang="vi-VN" sz="3000" b="1" dirty="0">
              <a:solidFill>
                <a:schemeClr val="bg1"/>
              </a:solidFill>
              <a:latin typeface="Times New Roman" panose="02020603050405020304" pitchFamily="18" charset="0"/>
              <a:cs typeface="Times New Roman" panose="02020603050405020304" pitchFamily="18" charset="0"/>
            </a:endParaRPr>
          </a:p>
          <a:p>
            <a:pPr marL="0" lvl="0" indent="0" algn="ctr" eaLnBrk="1" hangingPunct="1">
              <a:spcBef>
                <a:spcPct val="0"/>
              </a:spcBef>
              <a:buFontTx/>
              <a:buNone/>
            </a:pPr>
            <a:r>
              <a:rPr lang="en-US" altLang="vi-VN" sz="3000" b="1" dirty="0">
                <a:solidFill>
                  <a:schemeClr val="bg1"/>
                </a:solidFill>
                <a:latin typeface="Times New Roman" panose="02020603050405020304" pitchFamily="18" charset="0"/>
                <a:cs typeface="Times New Roman" panose="02020603050405020304" pitchFamily="18" charset="0"/>
              </a:rPr>
              <a:t>nhiệm</a:t>
            </a:r>
            <a:endParaRPr lang="en-US" altLang="vi-VN" sz="3000" b="1" dirty="0">
              <a:solidFill>
                <a:schemeClr val="bg1"/>
              </a:solidFill>
              <a:latin typeface="Times New Roman" panose="02020603050405020304" pitchFamily="18" charset="0"/>
              <a:cs typeface="Times New Roman" panose="02020603050405020304" pitchFamily="18" charset="0"/>
            </a:endParaRPr>
          </a:p>
          <a:p>
            <a:pPr marL="0" lvl="0" indent="0" algn="ctr" eaLnBrk="1" hangingPunct="1">
              <a:spcBef>
                <a:spcPct val="0"/>
              </a:spcBef>
              <a:buFontTx/>
              <a:buNone/>
            </a:pPr>
            <a:r>
              <a:rPr lang="en-US" altLang="vi-VN" sz="3000" b="1" dirty="0">
                <a:solidFill>
                  <a:schemeClr val="bg1"/>
                </a:solidFill>
                <a:latin typeface="Times New Roman" panose="02020603050405020304" pitchFamily="18" charset="0"/>
                <a:cs typeface="Times New Roman" panose="02020603050405020304" pitchFamily="18" charset="0"/>
              </a:rPr>
              <a:t>h</a:t>
            </a:r>
            <a:r>
              <a:rPr lang="en-US" altLang="vi-VN" sz="3000" b="1" dirty="0">
                <a:solidFill>
                  <a:schemeClr val="bg1"/>
                </a:solidFill>
                <a:latin typeface="Times New Roman" panose="02020603050405020304" pitchFamily="18" charset="0"/>
                <a:ea typeface="Times New Roman" panose="02020603050405020304" pitchFamily="18" charset="0"/>
              </a:rPr>
              <a:t>à</a:t>
            </a:r>
            <a:r>
              <a:rPr lang="en-US" altLang="vi-VN" sz="3000" b="1" dirty="0">
                <a:solidFill>
                  <a:schemeClr val="bg1"/>
                </a:solidFill>
                <a:latin typeface="Times New Roman" panose="02020603050405020304" pitchFamily="18" charset="0"/>
                <a:cs typeface="Times New Roman" panose="02020603050405020304" pitchFamily="18" charset="0"/>
              </a:rPr>
              <a:t>nh</a:t>
            </a:r>
            <a:endParaRPr lang="en-US" altLang="vi-VN" sz="3000" b="1" dirty="0">
              <a:solidFill>
                <a:schemeClr val="bg1"/>
              </a:solidFill>
              <a:latin typeface="Times New Roman" panose="02020603050405020304" pitchFamily="18" charset="0"/>
              <a:cs typeface="Times New Roman" panose="02020603050405020304" pitchFamily="18" charset="0"/>
            </a:endParaRPr>
          </a:p>
          <a:p>
            <a:pPr marL="0" lvl="0" indent="0" algn="ctr" eaLnBrk="1" hangingPunct="1">
              <a:spcBef>
                <a:spcPct val="0"/>
              </a:spcBef>
              <a:buFontTx/>
              <a:buNone/>
            </a:pPr>
            <a:r>
              <a:rPr lang="en-US" altLang="vi-VN" sz="3000" b="1" dirty="0">
                <a:solidFill>
                  <a:schemeClr val="bg1"/>
                </a:solidFill>
                <a:latin typeface="Times New Roman" panose="02020603050405020304" pitchFamily="18" charset="0"/>
                <a:cs typeface="Times New Roman" panose="02020603050405020304" pitchFamily="18" charset="0"/>
              </a:rPr>
              <a:t>chính</a:t>
            </a:r>
            <a:endParaRPr lang="en-US" altLang="vi-VN" sz="3000" b="1" dirty="0">
              <a:solidFill>
                <a:schemeClr val="bg1"/>
              </a:solidFill>
              <a:latin typeface="Times New Roman" panose="02020603050405020304" pitchFamily="18" charset="0"/>
              <a:ea typeface="Times New Roman" panose="02020603050405020304" pitchFamily="18" charset="0"/>
            </a:endParaRPr>
          </a:p>
        </p:txBody>
      </p:sp>
      <p:sp>
        <p:nvSpPr>
          <p:cNvPr id="20485" name="Rectangle 3"/>
          <p:cNvSpPr>
            <a:spLocks noChangeArrowheads="1"/>
          </p:cNvSpPr>
          <p:nvPr/>
        </p:nvSpPr>
        <p:spPr bwMode="auto">
          <a:xfrm>
            <a:off x="2590800" y="1143000"/>
            <a:ext cx="1295400" cy="3124200"/>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r>
              <a:rPr sz="2500" b="1" dirty="0">
                <a:solidFill>
                  <a:srgbClr val="FF0000"/>
                </a:solidFill>
                <a:latin typeface="Times New Roman" panose="02020603050405020304" pitchFamily="18" charset="0"/>
                <a:cs typeface="Times New Roman" panose="02020603050405020304" pitchFamily="18" charset="0"/>
              </a:rPr>
              <a:t>Xử</a:t>
            </a:r>
            <a:endParaRPr sz="2500" b="1" dirty="0">
              <a:solidFill>
                <a:srgbClr val="FF0000"/>
              </a:solidFill>
              <a:latin typeface="Times New Roman" panose="02020603050405020304" pitchFamily="18" charset="0"/>
              <a:cs typeface="Times New Roman" panose="02020603050405020304" pitchFamily="18" charset="0"/>
            </a:endParaRPr>
          </a:p>
          <a:p>
            <a:pPr lvl="0" algn="ctr" eaLnBrk="1" hangingPunct="1">
              <a:buNone/>
            </a:pPr>
            <a:r>
              <a:rPr sz="2500" b="1" dirty="0">
                <a:solidFill>
                  <a:srgbClr val="FF0000"/>
                </a:solidFill>
                <a:latin typeface="Times New Roman" panose="02020603050405020304" pitchFamily="18" charset="0"/>
                <a:cs typeface="Times New Roman" panose="02020603050405020304" pitchFamily="18" charset="0"/>
              </a:rPr>
              <a:t> phạt</a:t>
            </a:r>
            <a:endParaRPr sz="2500" b="1" dirty="0">
              <a:solidFill>
                <a:srgbClr val="FF0000"/>
              </a:solidFill>
              <a:latin typeface="Times New Roman" panose="02020603050405020304" pitchFamily="18" charset="0"/>
              <a:ea typeface="Times New Roman" panose="02020603050405020304" pitchFamily="18" charset="0"/>
            </a:endParaRPr>
          </a:p>
        </p:txBody>
      </p:sp>
      <p:sp>
        <p:nvSpPr>
          <p:cNvPr id="20486" name="Rectangle 4"/>
          <p:cNvSpPr>
            <a:spLocks noChangeArrowheads="1"/>
          </p:cNvSpPr>
          <p:nvPr/>
        </p:nvSpPr>
        <p:spPr bwMode="auto">
          <a:xfrm>
            <a:off x="4495800" y="1219200"/>
            <a:ext cx="4038600" cy="1066800"/>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r>
              <a:rPr sz="2400" b="1" dirty="0">
                <a:solidFill>
                  <a:schemeClr val="folHlink"/>
                </a:solidFill>
                <a:latin typeface="Times New Roman" panose="02020603050405020304" pitchFamily="18" charset="0"/>
                <a:cs typeface="Times New Roman" panose="02020603050405020304" pitchFamily="18" charset="0"/>
              </a:rPr>
              <a:t>Hình thực xử phạt chính</a:t>
            </a:r>
            <a:endParaRPr sz="2400" b="1" dirty="0">
              <a:solidFill>
                <a:schemeClr val="folHlink"/>
              </a:solidFill>
              <a:latin typeface="Times New Roman" panose="02020603050405020304" pitchFamily="18" charset="0"/>
              <a:ea typeface="Times New Roman" panose="02020603050405020304" pitchFamily="18" charset="0"/>
            </a:endParaRPr>
          </a:p>
        </p:txBody>
      </p:sp>
      <p:sp>
        <p:nvSpPr>
          <p:cNvPr id="20487" name="Rectangle 5"/>
          <p:cNvSpPr>
            <a:spLocks noChangeArrowheads="1"/>
          </p:cNvSpPr>
          <p:nvPr/>
        </p:nvSpPr>
        <p:spPr bwMode="auto">
          <a:xfrm>
            <a:off x="4495800" y="2971800"/>
            <a:ext cx="4114800" cy="1371600"/>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r>
              <a:rPr sz="2400" b="1" dirty="0">
                <a:solidFill>
                  <a:schemeClr val="folHlink"/>
                </a:solidFill>
                <a:latin typeface="Times New Roman" panose="02020603050405020304" pitchFamily="18" charset="0"/>
                <a:cs typeface="Times New Roman" panose="02020603050405020304" pitchFamily="18" charset="0"/>
              </a:rPr>
              <a:t>Hình thức xử phạt bổ sung</a:t>
            </a:r>
            <a:endParaRPr sz="2400" b="1" dirty="0">
              <a:solidFill>
                <a:schemeClr val="folHlink"/>
              </a:solidFill>
              <a:latin typeface="Times New Roman" panose="02020603050405020304" pitchFamily="18" charset="0"/>
              <a:ea typeface="Times New Roman" panose="02020603050405020304" pitchFamily="18" charset="0"/>
            </a:endParaRPr>
          </a:p>
        </p:txBody>
      </p:sp>
      <p:sp>
        <p:nvSpPr>
          <p:cNvPr id="17416" name="Rectangle 6"/>
          <p:cNvSpPr>
            <a:spLocks noChangeArrowheads="1"/>
          </p:cNvSpPr>
          <p:nvPr/>
        </p:nvSpPr>
        <p:spPr bwMode="auto">
          <a:xfrm>
            <a:off x="2590800" y="4876800"/>
            <a:ext cx="6019800" cy="1219200"/>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r>
              <a:rPr sz="2500" b="1" dirty="0">
                <a:solidFill>
                  <a:srgbClr val="0000FF"/>
                </a:solidFill>
                <a:latin typeface="Times New Roman" panose="02020603050405020304" pitchFamily="18" charset="0"/>
                <a:cs typeface="Times New Roman" panose="02020603050405020304" pitchFamily="18" charset="0"/>
              </a:rPr>
              <a:t>Các biện pháp khắc phục hậu quả</a:t>
            </a:r>
            <a:endParaRPr sz="2500" b="1" dirty="0">
              <a:solidFill>
                <a:srgbClr val="0000FF"/>
              </a:solidFill>
              <a:latin typeface="Times New Roman" panose="02020603050405020304" pitchFamily="18" charset="0"/>
              <a:ea typeface="Times New Roman" panose="02020603050405020304" pitchFamily="18" charset="0"/>
            </a:endParaRPr>
          </a:p>
        </p:txBody>
      </p:sp>
      <p:sp>
        <p:nvSpPr>
          <p:cNvPr id="43017" name="Line 7"/>
          <p:cNvSpPr/>
          <p:nvPr/>
        </p:nvSpPr>
        <p:spPr>
          <a:xfrm flipV="1">
            <a:off x="1752600" y="2362200"/>
            <a:ext cx="838200" cy="762000"/>
          </a:xfrm>
          <a:prstGeom prst="line">
            <a:avLst/>
          </a:prstGeom>
          <a:ln w="57150" cap="flat" cmpd="sng">
            <a:solidFill>
              <a:srgbClr val="6600FF"/>
            </a:solidFill>
            <a:prstDash val="solid"/>
            <a:headEnd type="none" w="med" len="med"/>
            <a:tailEnd type="triangle" w="med" len="med"/>
          </a:ln>
        </p:spPr>
      </p:sp>
      <p:sp>
        <p:nvSpPr>
          <p:cNvPr id="43018" name="Line 8"/>
          <p:cNvSpPr/>
          <p:nvPr/>
        </p:nvSpPr>
        <p:spPr>
          <a:xfrm>
            <a:off x="1752600" y="3124200"/>
            <a:ext cx="838200" cy="2362200"/>
          </a:xfrm>
          <a:prstGeom prst="line">
            <a:avLst/>
          </a:prstGeom>
          <a:ln w="57150" cap="flat" cmpd="sng">
            <a:solidFill>
              <a:srgbClr val="6600FF"/>
            </a:solidFill>
            <a:prstDash val="solid"/>
            <a:headEnd type="none" w="med" len="med"/>
            <a:tailEnd type="triangle" w="med" len="med"/>
          </a:ln>
        </p:spPr>
      </p:sp>
      <p:sp>
        <p:nvSpPr>
          <p:cNvPr id="43019" name="Line 10"/>
          <p:cNvSpPr/>
          <p:nvPr/>
        </p:nvSpPr>
        <p:spPr>
          <a:xfrm flipV="1">
            <a:off x="3886200" y="1828800"/>
            <a:ext cx="609600" cy="838200"/>
          </a:xfrm>
          <a:prstGeom prst="line">
            <a:avLst/>
          </a:prstGeom>
          <a:ln w="57150" cap="flat" cmpd="sng">
            <a:solidFill>
              <a:srgbClr val="6600FF"/>
            </a:solidFill>
            <a:prstDash val="solid"/>
            <a:headEnd type="none" w="med" len="med"/>
            <a:tailEnd type="triangle" w="med" len="med"/>
          </a:ln>
        </p:spPr>
      </p:sp>
      <p:sp>
        <p:nvSpPr>
          <p:cNvPr id="43020" name="Line 11"/>
          <p:cNvSpPr/>
          <p:nvPr/>
        </p:nvSpPr>
        <p:spPr>
          <a:xfrm>
            <a:off x="3886200" y="2667000"/>
            <a:ext cx="609600" cy="1066800"/>
          </a:xfrm>
          <a:prstGeom prst="line">
            <a:avLst/>
          </a:prstGeom>
          <a:ln w="57150" cap="flat" cmpd="sng">
            <a:solidFill>
              <a:srgbClr val="6600FF"/>
            </a:solidFill>
            <a:prstDash val="solid"/>
            <a:headEnd type="none" w="med" len="med"/>
            <a:tailEnd type="triangle" w="med" len="med"/>
          </a:ln>
        </p:spPr>
      </p:sp>
    </p:spTree>
  </p:cSld>
  <p:clrMapOvr>
    <a:masterClrMapping/>
  </p:clrMapOvr>
  <p:transition>
    <p:diamon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5058" name="Group 1"/>
          <p:cNvGrpSpPr/>
          <p:nvPr/>
        </p:nvGrpSpPr>
        <p:grpSpPr>
          <a:xfrm>
            <a:off x="149225" y="1295400"/>
            <a:ext cx="8845550" cy="5053013"/>
            <a:chOff x="145147" y="1299375"/>
            <a:chExt cx="8617845" cy="5052631"/>
          </a:xfrm>
        </p:grpSpPr>
        <p:sp>
          <p:nvSpPr>
            <p:cNvPr id="45060" name="Text Box 5"/>
            <p:cNvSpPr txBox="1"/>
            <p:nvPr/>
          </p:nvSpPr>
          <p:spPr>
            <a:xfrm>
              <a:off x="145147" y="1316690"/>
              <a:ext cx="5341507" cy="4865819"/>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lnSpc>
                  <a:spcPct val="150000"/>
                </a:lnSpc>
                <a:spcBef>
                  <a:spcPct val="50000"/>
                </a:spcBef>
                <a:buFontTx/>
                <a:buNone/>
              </a:pPr>
              <a:r>
                <a:rPr lang="en-US" altLang="vi-VN" sz="3000" dirty="0">
                  <a:latin typeface="Times New Roman" panose="02020603050405020304" pitchFamily="18" charset="0"/>
                  <a:cs typeface="Times New Roman" panose="02020603050405020304" pitchFamily="18" charset="0"/>
                </a:rPr>
                <a:t> </a:t>
              </a:r>
              <a:r>
                <a:rPr lang="vi-VN" altLang="en-US" sz="3000" dirty="0">
                  <a:cs typeface="Arial" panose="020B0604020202020204" pitchFamily="34" charset="0"/>
                </a:rPr>
                <a:t>Xử phạt VPHC là việc người có thẩm quyền xử phạt áp dụng hình thức xử phạt, biện pháp khắc phục hậu quả đối với cá nhân, tổ chức thực hiện hành vi vi phạm hành chính theo quy định của pháp luật về xử phạt VPHC</a:t>
              </a:r>
              <a:endParaRPr lang="en-US" altLang="vi-VN" sz="3000" dirty="0">
                <a:solidFill>
                  <a:srgbClr val="990000"/>
                </a:solidFill>
                <a:latin typeface="Times New Roman" panose="02020603050405020304" pitchFamily="18" charset="0"/>
                <a:ea typeface="Times New Roman" panose="02020603050405020304" pitchFamily="18" charset="0"/>
              </a:endParaRPr>
            </a:p>
          </p:txBody>
        </p:sp>
        <p:sp>
          <p:nvSpPr>
            <p:cNvPr id="45061" name="Line 6"/>
            <p:cNvSpPr/>
            <p:nvPr/>
          </p:nvSpPr>
          <p:spPr>
            <a:xfrm>
              <a:off x="5486654" y="1324228"/>
              <a:ext cx="0" cy="5004000"/>
            </a:xfrm>
            <a:prstGeom prst="line">
              <a:avLst/>
            </a:prstGeom>
            <a:ln w="9525" cap="flat" cmpd="sng">
              <a:solidFill>
                <a:schemeClr val="tx1"/>
              </a:solidFill>
              <a:prstDash val="solid"/>
              <a:headEnd type="none" w="med" len="med"/>
              <a:tailEnd type="none" w="med" len="med"/>
            </a:ln>
          </p:spPr>
        </p:sp>
        <p:pic>
          <p:nvPicPr>
            <p:cNvPr id="45062" name="Picture 11"/>
            <p:cNvPicPr>
              <a:picLocks noChangeAspect="1"/>
            </p:cNvPicPr>
            <p:nvPr/>
          </p:nvPicPr>
          <p:blipFill>
            <a:blip r:embed="rId1"/>
            <a:stretch>
              <a:fillRect/>
            </a:stretch>
          </p:blipFill>
          <p:spPr>
            <a:xfrm>
              <a:off x="5639041" y="1299375"/>
              <a:ext cx="3123941" cy="2282025"/>
            </a:xfrm>
            <a:prstGeom prst="rect">
              <a:avLst/>
            </a:prstGeom>
            <a:noFill/>
            <a:ln w="9525" cap="flat" cmpd="sng">
              <a:solidFill>
                <a:srgbClr val="3366FF"/>
              </a:solidFill>
              <a:prstDash val="solid"/>
              <a:miter/>
              <a:headEnd type="none" w="med" len="med"/>
              <a:tailEnd type="none" w="med" len="med"/>
            </a:ln>
          </p:spPr>
        </p:pic>
        <p:pic>
          <p:nvPicPr>
            <p:cNvPr id="45063" name="Picture 16"/>
            <p:cNvPicPr>
              <a:picLocks noChangeAspect="1"/>
            </p:cNvPicPr>
            <p:nvPr/>
          </p:nvPicPr>
          <p:blipFill>
            <a:blip r:embed="rId2"/>
            <a:stretch>
              <a:fillRect/>
            </a:stretch>
          </p:blipFill>
          <p:spPr>
            <a:xfrm>
              <a:off x="5639041" y="3946705"/>
              <a:ext cx="3123951" cy="2405301"/>
            </a:xfrm>
            <a:prstGeom prst="rect">
              <a:avLst/>
            </a:prstGeom>
            <a:noFill/>
            <a:ln w="9525" cap="flat" cmpd="sng">
              <a:solidFill>
                <a:srgbClr val="808000"/>
              </a:solidFill>
              <a:prstDash val="solid"/>
              <a:miter/>
              <a:headEnd type="none" w="med" len="med"/>
              <a:tailEnd type="none" w="med" len="med"/>
            </a:ln>
          </p:spPr>
        </p:pic>
      </p:grpSp>
      <p:sp>
        <p:nvSpPr>
          <p:cNvPr id="9" name="Text Box 4"/>
          <p:cNvSpPr txBox="1">
            <a:spLocks noChangeArrowheads="1"/>
          </p:cNvSpPr>
          <p:nvPr/>
        </p:nvSpPr>
        <p:spPr bwMode="auto">
          <a:xfrm>
            <a:off x="593725" y="615950"/>
            <a:ext cx="5033963" cy="461963"/>
          </a:xfrm>
          <a:prstGeom prst="rect">
            <a:avLst/>
          </a:prstGeom>
          <a:noFill/>
          <a:ln>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vi-VN" altLang="x-none" sz="2400" b="1" dirty="0">
                <a:solidFill>
                  <a:srgbClr val="FF0066"/>
                </a:solidFill>
                <a:effectLst>
                  <a:outerShdw blurRad="38100" dist="38100" dir="2700000">
                    <a:srgbClr val="C0C0C0"/>
                  </a:outerShdw>
                </a:effectLst>
                <a:latin typeface="Arial" panose="020B0604020202020204" pitchFamily="34" charset="0"/>
                <a:cs typeface="Arial" panose="020B0604020202020204" pitchFamily="34" charset="0"/>
              </a:rPr>
              <a:t>Xử phạt vi phạm </a:t>
            </a:r>
            <a:r>
              <a:rPr lang="nl-NL" altLang="x-none" sz="2400" b="1" dirty="0">
                <a:solidFill>
                  <a:srgbClr val="FF0066"/>
                </a:solidFill>
                <a:effectLst>
                  <a:outerShdw blurRad="38100" dist="38100" dir="2700000">
                    <a:srgbClr val="C0C0C0"/>
                  </a:outerShdw>
                </a:effectLst>
                <a:latin typeface="Arial" panose="020B0604020202020204" pitchFamily="34" charset="0"/>
                <a:cs typeface="Arial" panose="020B0604020202020204" pitchFamily="34" charset="0"/>
              </a:rPr>
              <a:t>h</a:t>
            </a:r>
            <a:r>
              <a:rPr lang="nl-NL" altLang="x-none" sz="2400" b="1" dirty="0">
                <a:solidFill>
                  <a:srgbClr val="FF0066"/>
                </a:solidFill>
                <a:effectLst>
                  <a:outerShdw blurRad="38100" dist="38100" dir="2700000">
                    <a:srgbClr val="C0C0C0"/>
                  </a:outerShdw>
                </a:effectLst>
                <a:latin typeface="Arial" panose="020B0604020202020204" pitchFamily="34" charset="0"/>
                <a:ea typeface="Arial" panose="020B0604020202020204" pitchFamily="34" charset="0"/>
              </a:rPr>
              <a:t>à</a:t>
            </a:r>
            <a:r>
              <a:rPr lang="nl-NL" altLang="x-none" sz="2400" b="1" dirty="0">
                <a:solidFill>
                  <a:srgbClr val="FF0066"/>
                </a:solidFill>
                <a:effectLst>
                  <a:outerShdw blurRad="38100" dist="38100" dir="2700000">
                    <a:srgbClr val="C0C0C0"/>
                  </a:outerShdw>
                </a:effectLst>
                <a:latin typeface="Arial" panose="020B0604020202020204" pitchFamily="34" charset="0"/>
                <a:cs typeface="Arial" panose="020B0604020202020204" pitchFamily="34" charset="0"/>
              </a:rPr>
              <a:t>nh chính</a:t>
            </a:r>
            <a:endParaRPr sz="2400" b="1" dirty="0">
              <a:solidFill>
                <a:srgbClr val="FF0066"/>
              </a:solidFill>
              <a:effectLst>
                <a:outerShdw blurRad="38100" dist="38100" dir="2700000">
                  <a:srgbClr val="C0C0C0"/>
                </a:outerShdw>
              </a:effectLst>
              <a:latin typeface="Arial" panose="020B0604020202020204" pitchFamily="34" charset="0"/>
              <a:ea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10"/>
          <p:cNvSpPr txBox="1"/>
          <p:nvPr/>
        </p:nvSpPr>
        <p:spPr>
          <a:xfrm>
            <a:off x="976313" y="1520825"/>
            <a:ext cx="6705600" cy="3814763"/>
          </a:xfrm>
          <a:prstGeom prst="rect">
            <a:avLst/>
          </a:prstGeom>
          <a:solidFill>
            <a:sysClr val="window" lastClr="FFFFFF"/>
          </a:solidFill>
          <a:ln w="25400" cap="flat" cmpd="sng" algn="ctr">
            <a:solidFill>
              <a:srgbClr val="FE8637"/>
            </a:solidFill>
            <a:prstDash val="solid"/>
          </a:ln>
          <a:effec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273050" lvl="0" indent="-273050" eaLnBrk="1" hangingPunct="1">
              <a:lnSpc>
                <a:spcPct val="200000"/>
              </a:lnSpc>
              <a:spcBef>
                <a:spcPts val="600"/>
              </a:spcBef>
              <a:buClr>
                <a:srgbClr val="FE8637"/>
              </a:buClr>
              <a:buSzPct val="70000"/>
              <a:buFont typeface="Wingdings" panose="05000000000000000000" pitchFamily="2" charset="2"/>
              <a:buChar char=""/>
            </a:pPr>
            <a:r>
              <a:rPr lang="vi-VN" altLang="x-none" sz="3300" dirty="0">
                <a:solidFill>
                  <a:srgbClr val="000000"/>
                </a:solidFill>
                <a:latin typeface="Times New Roman" panose="02020603050405020304" pitchFamily="18" charset="0"/>
                <a:cs typeface="Arial" panose="020B0604020202020204" pitchFamily="34" charset="0"/>
              </a:rPr>
              <a:t>Cảnh cáo;</a:t>
            </a:r>
            <a:endParaRPr lang="vi-VN" altLang="x-none" sz="3300" dirty="0">
              <a:solidFill>
                <a:srgbClr val="000000"/>
              </a:solidFill>
              <a:latin typeface="Times New Roman" panose="02020603050405020304" pitchFamily="18" charset="0"/>
              <a:cs typeface="Arial" panose="020B0604020202020204" pitchFamily="34" charset="0"/>
            </a:endParaRPr>
          </a:p>
          <a:p>
            <a:pPr marL="273050" lvl="0" indent="-273050" eaLnBrk="1" hangingPunct="1">
              <a:lnSpc>
                <a:spcPct val="200000"/>
              </a:lnSpc>
              <a:spcBef>
                <a:spcPts val="600"/>
              </a:spcBef>
              <a:buClr>
                <a:srgbClr val="FE8637"/>
              </a:buClr>
              <a:buSzPct val="70000"/>
              <a:buFont typeface="Wingdings" panose="05000000000000000000" pitchFamily="2" charset="2"/>
              <a:buChar char=""/>
            </a:pPr>
            <a:r>
              <a:rPr lang="vi-VN" altLang="x-none" sz="3300" dirty="0">
                <a:solidFill>
                  <a:srgbClr val="000000"/>
                </a:solidFill>
                <a:latin typeface="Times New Roman" panose="02020603050405020304" pitchFamily="18" charset="0"/>
                <a:cs typeface="Arial" panose="020B0604020202020204" pitchFamily="34" charset="0"/>
              </a:rPr>
              <a:t>Phạt tiền (50 nghìn -&gt; 2 tỷ đồng).</a:t>
            </a:r>
            <a:endParaRPr lang="vi-VN" altLang="x-none" sz="3300" dirty="0">
              <a:solidFill>
                <a:srgbClr val="000000"/>
              </a:solidFill>
              <a:latin typeface="Times New Roman" panose="02020603050405020304" pitchFamily="18" charset="0"/>
              <a:ea typeface="Arial" panose="020B0604020202020204" pitchFamily="34" charset="0"/>
            </a:endParaRPr>
          </a:p>
        </p:txBody>
      </p:sp>
      <p:sp>
        <p:nvSpPr>
          <p:cNvPr id="9" name="Rounded Rectangle 8"/>
          <p:cNvSpPr/>
          <p:nvPr/>
        </p:nvSpPr>
        <p:spPr>
          <a:xfrm>
            <a:off x="976313" y="685800"/>
            <a:ext cx="6705600" cy="609600"/>
          </a:xfrm>
          <a:prstGeom prst="roundRect">
            <a:avLst/>
          </a:prstGeom>
          <a:solidFill>
            <a:srgbClr val="0000FF"/>
          </a:solidFill>
          <a:ln w="34925" cap="flat" cmpd="sng" algn="ctr">
            <a:solidFill>
              <a:sysClr val="window" lastClr="FFFFFF"/>
            </a:solidFill>
            <a:prstDash val="solid"/>
          </a:ln>
          <a:effectLst>
            <a:outerShdw blurRad="50800" dist="25000" dir="5400000" rotWithShape="0">
              <a:srgbClr val="000000">
                <a:alpha val="40000"/>
              </a:srgbClr>
            </a:outerShdw>
          </a:effectLst>
        </p:spPr>
        <p:txBody>
          <a:bodyPr anchor="ctr"/>
          <a:p>
            <a:pPr algn="ctr" eaLnBrk="1" hangingPunct="1">
              <a:spcBef>
                <a:spcPts val="600"/>
              </a:spcBef>
              <a:buClr>
                <a:srgbClr val="FE8637"/>
              </a:buClr>
              <a:buSzPct val="70000"/>
              <a:buNone/>
            </a:pPr>
            <a:r>
              <a:rPr lang="vi-VN" altLang="en-US" sz="2200" b="1" u="sng" dirty="0">
                <a:solidFill>
                  <a:srgbClr val="FFFFFF"/>
                </a:solidFill>
                <a:latin typeface="Arial" panose="020B0604020202020204" pitchFamily="34" charset="0"/>
              </a:rPr>
              <a:t>Hình thức xử phạt chính </a:t>
            </a:r>
            <a:endParaRPr lang="vi-VN" altLang="en-US" sz="2200" b="1" u="sng" dirty="0">
              <a:solidFill>
                <a:srgbClr val="FFFFFF"/>
              </a:solidFill>
              <a:latin typeface="Arial" panose="020B0604020202020204" pitchFamily="34" charset="0"/>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xEl>
                                              <p:charRg st="0" end="12"/>
                                            </p:txEl>
                                          </p:spTgt>
                                        </p:tgtEl>
                                        <p:attrNameLst>
                                          <p:attrName>style.visibility</p:attrName>
                                        </p:attrNameLst>
                                      </p:cBhvr>
                                      <p:to>
                                        <p:strVal val="visible"/>
                                      </p:to>
                                    </p:set>
                                    <p:animEffect transition="in" filter="checkerboard(across)">
                                      <p:cBhvr>
                                        <p:cTn id="12" dur="500"/>
                                        <p:tgtEl>
                                          <p:spTgt spid="5">
                                            <p:txEl>
                                              <p:charRg st="0" end="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xEl>
                                              <p:charRg st="12" end="49"/>
                                            </p:txEl>
                                          </p:spTgt>
                                        </p:tgtEl>
                                        <p:attrNameLst>
                                          <p:attrName>style.visibility</p:attrName>
                                        </p:attrNameLst>
                                      </p:cBhvr>
                                      <p:to>
                                        <p:strVal val="visible"/>
                                      </p:to>
                                    </p:set>
                                    <p:animEffect transition="in" filter="checkerboard(across)">
                                      <p:cBhvr>
                                        <p:cTn id="17" dur="500"/>
                                        <p:tgtEl>
                                          <p:spTgt spid="5">
                                            <p:txEl>
                                              <p:charRg st="12" end="4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8130" name="Group 1"/>
          <p:cNvGrpSpPr/>
          <p:nvPr/>
        </p:nvGrpSpPr>
        <p:grpSpPr>
          <a:xfrm>
            <a:off x="381000" y="1308100"/>
            <a:ext cx="8382000" cy="4865688"/>
            <a:chOff x="381664" y="1307945"/>
            <a:chExt cx="8381328" cy="4865158"/>
          </a:xfrm>
        </p:grpSpPr>
        <p:sp>
          <p:nvSpPr>
            <p:cNvPr id="48132" name="Text Box 5"/>
            <p:cNvSpPr txBox="1"/>
            <p:nvPr/>
          </p:nvSpPr>
          <p:spPr>
            <a:xfrm>
              <a:off x="381664" y="1307945"/>
              <a:ext cx="5104989" cy="486515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lnSpc>
                  <a:spcPct val="150000"/>
                </a:lnSpc>
                <a:spcBef>
                  <a:spcPct val="50000"/>
                </a:spcBef>
                <a:buFontTx/>
                <a:buNone/>
              </a:pPr>
              <a:r>
                <a:rPr lang="en-US" altLang="vi-VN" sz="3000" dirty="0">
                  <a:latin typeface="Times New Roman" panose="02020603050405020304" pitchFamily="18" charset="0"/>
                  <a:cs typeface="Times New Roman" panose="02020603050405020304" pitchFamily="18" charset="0"/>
                </a:rPr>
                <a:t> </a:t>
              </a:r>
              <a:r>
                <a:rPr lang="vi-VN" altLang="vi-VN" sz="3000" dirty="0">
                  <a:cs typeface="Arial" panose="020B0604020202020204" pitchFamily="34" charset="0"/>
                </a:rPr>
                <a:t>Cảnh cáo được áp dụng đối với cá nhân, tổ chức VPHC không nghiêm trọng, có tình tiết giảm nhẹ hoặc đối với mọi hành vi VPHC do người chưa thành niên từ đủ 14 tuổi đến dưới 16 tuổi thực hiện</a:t>
              </a:r>
              <a:endParaRPr lang="en-US" altLang="vi-VN" sz="3000" dirty="0">
                <a:solidFill>
                  <a:srgbClr val="990000"/>
                </a:solidFill>
                <a:latin typeface="Times New Roman" panose="02020603050405020304" pitchFamily="18" charset="0"/>
                <a:ea typeface="Times New Roman" panose="02020603050405020304" pitchFamily="18" charset="0"/>
              </a:endParaRPr>
            </a:p>
          </p:txBody>
        </p:sp>
        <p:sp>
          <p:nvSpPr>
            <p:cNvPr id="48133" name="Line 6"/>
            <p:cNvSpPr/>
            <p:nvPr/>
          </p:nvSpPr>
          <p:spPr>
            <a:xfrm>
              <a:off x="5486655" y="1455548"/>
              <a:ext cx="0" cy="4716000"/>
            </a:xfrm>
            <a:prstGeom prst="line">
              <a:avLst/>
            </a:prstGeom>
            <a:ln w="9525" cap="flat" cmpd="sng">
              <a:solidFill>
                <a:schemeClr val="tx1"/>
              </a:solidFill>
              <a:prstDash val="solid"/>
              <a:headEnd type="none" w="med" len="med"/>
              <a:tailEnd type="none" w="med" len="med"/>
            </a:ln>
          </p:spPr>
        </p:sp>
        <p:pic>
          <p:nvPicPr>
            <p:cNvPr id="48134" name="Picture 11"/>
            <p:cNvPicPr>
              <a:picLocks noChangeAspect="1"/>
            </p:cNvPicPr>
            <p:nvPr/>
          </p:nvPicPr>
          <p:blipFill>
            <a:blip r:embed="rId1"/>
            <a:stretch>
              <a:fillRect/>
            </a:stretch>
          </p:blipFill>
          <p:spPr>
            <a:xfrm>
              <a:off x="5639041" y="1541150"/>
              <a:ext cx="3123941" cy="2116139"/>
            </a:xfrm>
            <a:prstGeom prst="rect">
              <a:avLst/>
            </a:prstGeom>
            <a:noFill/>
            <a:ln w="9525" cap="flat" cmpd="sng">
              <a:solidFill>
                <a:srgbClr val="3366FF"/>
              </a:solidFill>
              <a:prstDash val="solid"/>
              <a:miter/>
              <a:headEnd type="none" w="med" len="med"/>
              <a:tailEnd type="none" w="med" len="med"/>
            </a:ln>
          </p:spPr>
        </p:pic>
        <p:pic>
          <p:nvPicPr>
            <p:cNvPr id="48135" name="Picture 16"/>
            <p:cNvPicPr>
              <a:picLocks noChangeAspect="1"/>
            </p:cNvPicPr>
            <p:nvPr/>
          </p:nvPicPr>
          <p:blipFill>
            <a:blip r:embed="rId2"/>
            <a:stretch>
              <a:fillRect/>
            </a:stretch>
          </p:blipFill>
          <p:spPr>
            <a:xfrm>
              <a:off x="5639041" y="3841089"/>
              <a:ext cx="3123951" cy="2330459"/>
            </a:xfrm>
            <a:prstGeom prst="rect">
              <a:avLst/>
            </a:prstGeom>
            <a:noFill/>
            <a:ln w="9525" cap="flat" cmpd="sng">
              <a:solidFill>
                <a:srgbClr val="808000"/>
              </a:solidFill>
              <a:prstDash val="solid"/>
              <a:miter/>
              <a:headEnd type="none" w="med" len="med"/>
              <a:tailEnd type="none" w="med" len="med"/>
            </a:ln>
          </p:spPr>
        </p:pic>
      </p:grpSp>
      <p:sp>
        <p:nvSpPr>
          <p:cNvPr id="8" name="Text Placeholder 9"/>
          <p:cNvSpPr/>
          <p:nvPr/>
        </p:nvSpPr>
        <p:spPr>
          <a:xfrm>
            <a:off x="609600" y="206375"/>
            <a:ext cx="8153400" cy="762000"/>
          </a:xfrm>
          <a:prstGeom prst="roundRect">
            <a:avLst>
              <a:gd name="adj" fmla="val 16667"/>
            </a:avLst>
          </a:prstGeom>
          <a:solidFill>
            <a:srgbClr val="FF0000"/>
          </a:solid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ts val="600"/>
              </a:spcBef>
              <a:buClr>
                <a:srgbClr val="FE8637"/>
              </a:buClr>
              <a:buSzPct val="70000"/>
              <a:buFontTx/>
              <a:buNone/>
            </a:pPr>
            <a:r>
              <a:rPr lang="vi-VN" altLang="en-US" sz="3900" b="1" u="sng" dirty="0">
                <a:solidFill>
                  <a:srgbClr val="FFFFFF"/>
                </a:solidFill>
                <a:latin typeface="Arial" panose="020B0604020202020204" pitchFamily="34" charset="0"/>
                <a:cs typeface="Arial" panose="020B0604020202020204" pitchFamily="34" charset="0"/>
              </a:rPr>
              <a:t>Cảnh cáo</a:t>
            </a:r>
            <a:endParaRPr lang="vi-VN" altLang="en-US" sz="3900" b="1" u="sng" dirty="0">
              <a:solidFill>
                <a:srgbClr val="FFFFFF"/>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xEl>
                                              <p:charRg st="0" end="9"/>
                                            </p:txEl>
                                          </p:spTgt>
                                        </p:tgtEl>
                                        <p:attrNameLst>
                                          <p:attrName>style.visibility</p:attrName>
                                        </p:attrNameLst>
                                      </p:cBhvr>
                                      <p:to>
                                        <p:strVal val="visible"/>
                                      </p:to>
                                    </p:set>
                                    <p:animEffect transition="in" filter="checkerboard(across)">
                                      <p:cBhvr>
                                        <p:cTn id="12" dur="500"/>
                                        <p:tgtEl>
                                          <p:spTgt spid="8">
                                            <p:txEl>
                                              <p:charRg st="0"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9154" name="Group 1"/>
          <p:cNvGrpSpPr/>
          <p:nvPr/>
        </p:nvGrpSpPr>
        <p:grpSpPr>
          <a:xfrm>
            <a:off x="300038" y="1455738"/>
            <a:ext cx="8462962" cy="4759325"/>
            <a:chOff x="301348" y="1455548"/>
            <a:chExt cx="8461634" cy="4758856"/>
          </a:xfrm>
        </p:grpSpPr>
        <p:sp>
          <p:nvSpPr>
            <p:cNvPr id="49156" name="Text Box 5"/>
            <p:cNvSpPr txBox="1"/>
            <p:nvPr/>
          </p:nvSpPr>
          <p:spPr>
            <a:xfrm>
              <a:off x="301348" y="1455548"/>
              <a:ext cx="5104989" cy="424687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50000"/>
                </a:spcBef>
                <a:buFontTx/>
                <a:buNone/>
              </a:pPr>
              <a:r>
                <a:rPr lang="en-US" altLang="vi-VN" sz="3000" dirty="0">
                  <a:latin typeface="Times New Roman" panose="02020603050405020304" pitchFamily="18" charset="0"/>
                  <a:cs typeface="Times New Roman" panose="02020603050405020304" pitchFamily="18" charset="0"/>
                </a:rPr>
                <a:t> </a:t>
              </a:r>
              <a:r>
                <a:rPr lang="vi-VN" altLang="vi-VN" sz="3000" dirty="0">
                  <a:cs typeface="Arial" panose="020B0604020202020204" pitchFamily="34" charset="0"/>
                </a:rPr>
                <a:t>Mức phạt tiền từ 50 nghìn đến 1 tỷ đồng đối với cá nhân, từ 100 nghìn đến 2 tỷ đồng đối với tổ chức (trừ VPHC trong các lĩnh vực thuế; đo lường; sở hữu trí tuệ; an toàn thực phẩm; chất lượng sản phẩm, hàng hóa; chứng khoán; hạn chế cạnh tranh).</a:t>
              </a:r>
              <a:endParaRPr lang="en-US" altLang="vi-VN" sz="3000" dirty="0">
                <a:solidFill>
                  <a:srgbClr val="990000"/>
                </a:solidFill>
                <a:latin typeface="Times New Roman" panose="02020603050405020304" pitchFamily="18" charset="0"/>
                <a:ea typeface="Times New Roman" panose="02020603050405020304" pitchFamily="18" charset="0"/>
              </a:endParaRPr>
            </a:p>
          </p:txBody>
        </p:sp>
        <p:sp>
          <p:nvSpPr>
            <p:cNvPr id="49157" name="Line 6"/>
            <p:cNvSpPr/>
            <p:nvPr/>
          </p:nvSpPr>
          <p:spPr>
            <a:xfrm>
              <a:off x="5486655" y="1455548"/>
              <a:ext cx="0" cy="4716000"/>
            </a:xfrm>
            <a:prstGeom prst="line">
              <a:avLst/>
            </a:prstGeom>
            <a:ln w="9525" cap="flat" cmpd="sng">
              <a:solidFill>
                <a:schemeClr val="tx1"/>
              </a:solidFill>
              <a:prstDash val="solid"/>
              <a:headEnd type="none" w="med" len="med"/>
              <a:tailEnd type="none" w="med" len="med"/>
            </a:ln>
          </p:spPr>
        </p:sp>
        <p:pic>
          <p:nvPicPr>
            <p:cNvPr id="49158" name="Picture 11"/>
            <p:cNvPicPr>
              <a:picLocks noChangeAspect="1"/>
            </p:cNvPicPr>
            <p:nvPr/>
          </p:nvPicPr>
          <p:blipFill>
            <a:blip r:embed="rId1"/>
            <a:stretch>
              <a:fillRect/>
            </a:stretch>
          </p:blipFill>
          <p:spPr>
            <a:xfrm>
              <a:off x="5639041" y="1541150"/>
              <a:ext cx="3123941" cy="2116139"/>
            </a:xfrm>
            <a:prstGeom prst="rect">
              <a:avLst/>
            </a:prstGeom>
            <a:noFill/>
            <a:ln w="9525" cap="flat" cmpd="sng">
              <a:solidFill>
                <a:srgbClr val="3366FF"/>
              </a:solidFill>
              <a:prstDash val="solid"/>
              <a:miter/>
              <a:headEnd type="none" w="med" len="med"/>
              <a:tailEnd type="none" w="med" len="med"/>
            </a:ln>
          </p:spPr>
        </p:pic>
        <p:pic>
          <p:nvPicPr>
            <p:cNvPr id="49159" name="Picture 16"/>
            <p:cNvPicPr>
              <a:picLocks noChangeAspect="1"/>
            </p:cNvPicPr>
            <p:nvPr/>
          </p:nvPicPr>
          <p:blipFill>
            <a:blip r:embed="rId2"/>
            <a:stretch>
              <a:fillRect/>
            </a:stretch>
          </p:blipFill>
          <p:spPr>
            <a:xfrm>
              <a:off x="5647291" y="3841088"/>
              <a:ext cx="3107452" cy="2373316"/>
            </a:xfrm>
            <a:prstGeom prst="rect">
              <a:avLst/>
            </a:prstGeom>
            <a:noFill/>
            <a:ln w="9525" cap="flat" cmpd="sng">
              <a:solidFill>
                <a:srgbClr val="808000"/>
              </a:solidFill>
              <a:prstDash val="solid"/>
              <a:miter/>
              <a:headEnd type="none" w="med" len="med"/>
              <a:tailEnd type="none" w="med" len="med"/>
            </a:ln>
          </p:spPr>
        </p:pic>
      </p:grpSp>
      <p:sp>
        <p:nvSpPr>
          <p:cNvPr id="8" name="Text Placeholder 9"/>
          <p:cNvSpPr/>
          <p:nvPr/>
        </p:nvSpPr>
        <p:spPr>
          <a:xfrm>
            <a:off x="609600" y="206375"/>
            <a:ext cx="8153400" cy="762000"/>
          </a:xfrm>
          <a:prstGeom prst="roundRect">
            <a:avLst>
              <a:gd name="adj" fmla="val 16667"/>
            </a:avLst>
          </a:prstGeom>
          <a:solidFill>
            <a:srgbClr val="FF0000"/>
          </a:solid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ts val="600"/>
              </a:spcBef>
              <a:buClr>
                <a:srgbClr val="FE8637"/>
              </a:buClr>
              <a:buSzPct val="70000"/>
              <a:buFontTx/>
              <a:buNone/>
            </a:pPr>
            <a:r>
              <a:rPr lang="vi-VN" altLang="en-US" sz="3900" b="1" u="sng" dirty="0">
                <a:solidFill>
                  <a:srgbClr val="FFFFFF"/>
                </a:solidFill>
                <a:latin typeface="Arial" panose="020B0604020202020204" pitchFamily="34" charset="0"/>
                <a:cs typeface="Arial" panose="020B0604020202020204" pitchFamily="34" charset="0"/>
              </a:rPr>
              <a:t>Phạt tiền</a:t>
            </a:r>
            <a:endParaRPr lang="vi-VN" altLang="en-US" sz="3900" b="1" u="sng" dirty="0">
              <a:solidFill>
                <a:srgbClr val="FFFFFF"/>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xEl>
                                              <p:charRg st="0" end="10"/>
                                            </p:txEl>
                                          </p:spTgt>
                                        </p:tgtEl>
                                        <p:attrNameLst>
                                          <p:attrName>style.visibility</p:attrName>
                                        </p:attrNameLst>
                                      </p:cBhvr>
                                      <p:to>
                                        <p:strVal val="visible"/>
                                      </p:to>
                                    </p:set>
                                    <p:animEffect transition="in" filter="checkerboard(across)">
                                      <p:cBhvr>
                                        <p:cTn id="12" dur="500"/>
                                        <p:tgtEl>
                                          <p:spTgt spid="8">
                                            <p:txEl>
                                              <p:charRg st="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10"/>
          <p:cNvSpPr txBox="1"/>
          <p:nvPr/>
        </p:nvSpPr>
        <p:spPr>
          <a:xfrm>
            <a:off x="976313" y="1520825"/>
            <a:ext cx="6705600" cy="3814763"/>
          </a:xfrm>
          <a:prstGeom prst="rect">
            <a:avLst/>
          </a:prstGeom>
          <a:solidFill>
            <a:sysClr val="window" lastClr="FFFFFF"/>
          </a:solidFill>
          <a:ln w="25400" cap="flat" cmpd="sng" algn="ctr">
            <a:solidFill>
              <a:srgbClr val="FE8637"/>
            </a:solidFill>
            <a:prstDash val="solid"/>
          </a:ln>
          <a:effec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273050" lvl="0" indent="-273050" algn="just" eaLnBrk="1" hangingPunct="1">
              <a:spcBef>
                <a:spcPts val="600"/>
              </a:spcBef>
              <a:buClr>
                <a:srgbClr val="FE8637"/>
              </a:buClr>
              <a:buSzPct val="70000"/>
              <a:buFont typeface="Wingdings" panose="05000000000000000000" pitchFamily="2" charset="2"/>
              <a:buChar char=""/>
            </a:pPr>
            <a:r>
              <a:rPr lang="vi-VN" altLang="x-none" sz="3000" dirty="0">
                <a:solidFill>
                  <a:srgbClr val="000000"/>
                </a:solidFill>
                <a:latin typeface="Times New Roman" panose="02020603050405020304" pitchFamily="18" charset="0"/>
                <a:cs typeface="Arial" panose="020B0604020202020204" pitchFamily="34" charset="0"/>
              </a:rPr>
              <a:t>Tước quyền sử dụng giấy phép, chứng chỉ h</a:t>
            </a:r>
            <a:r>
              <a:rPr lang="vi-VN" altLang="x-none" sz="3000" dirty="0">
                <a:solidFill>
                  <a:srgbClr val="000000"/>
                </a:solidFill>
                <a:latin typeface="Times New Roman" panose="02020603050405020304" pitchFamily="18" charset="0"/>
                <a:ea typeface="Arial" panose="020B0604020202020204" pitchFamily="34" charset="0"/>
              </a:rPr>
              <a:t>à</a:t>
            </a:r>
            <a:r>
              <a:rPr lang="vi-VN" altLang="x-none" sz="3000" dirty="0">
                <a:solidFill>
                  <a:srgbClr val="000000"/>
                </a:solidFill>
                <a:latin typeface="Times New Roman" panose="02020603050405020304" pitchFamily="18" charset="0"/>
                <a:cs typeface="Arial" panose="020B0604020202020204" pitchFamily="34" charset="0"/>
              </a:rPr>
              <a:t>nh nghề có thời hạn hoặc đình chỉ hoạt động có thời hạn;</a:t>
            </a:r>
            <a:endParaRPr lang="vi-VN" altLang="x-none" sz="3000" dirty="0">
              <a:solidFill>
                <a:srgbClr val="000000"/>
              </a:solidFill>
              <a:latin typeface="Times New Roman" panose="02020603050405020304" pitchFamily="18" charset="0"/>
              <a:cs typeface="Arial" panose="020B0604020202020204" pitchFamily="34" charset="0"/>
            </a:endParaRPr>
          </a:p>
          <a:p>
            <a:pPr marL="273050" lvl="0" indent="-273050" algn="just" eaLnBrk="1" hangingPunct="1">
              <a:spcBef>
                <a:spcPts val="600"/>
              </a:spcBef>
              <a:buClr>
                <a:srgbClr val="FE8637"/>
              </a:buClr>
              <a:buSzPct val="70000"/>
              <a:buFont typeface="Wingdings" panose="05000000000000000000" pitchFamily="2" charset="2"/>
              <a:buChar char=""/>
            </a:pPr>
            <a:r>
              <a:rPr lang="vi-VN" altLang="x-none" sz="3000" dirty="0">
                <a:solidFill>
                  <a:srgbClr val="000000"/>
                </a:solidFill>
                <a:latin typeface="Times New Roman" panose="02020603050405020304" pitchFamily="18" charset="0"/>
                <a:cs typeface="Arial" panose="020B0604020202020204" pitchFamily="34" charset="0"/>
              </a:rPr>
              <a:t>Tịch thu tang vật vi phạm h</a:t>
            </a:r>
            <a:r>
              <a:rPr lang="vi-VN" altLang="x-none" sz="3000" dirty="0">
                <a:solidFill>
                  <a:srgbClr val="000000"/>
                </a:solidFill>
                <a:latin typeface="Times New Roman" panose="02020603050405020304" pitchFamily="18" charset="0"/>
                <a:ea typeface="Arial" panose="020B0604020202020204" pitchFamily="34" charset="0"/>
              </a:rPr>
              <a:t>à</a:t>
            </a:r>
            <a:r>
              <a:rPr lang="vi-VN" altLang="x-none" sz="3000" dirty="0">
                <a:solidFill>
                  <a:srgbClr val="000000"/>
                </a:solidFill>
                <a:latin typeface="Times New Roman" panose="02020603050405020304" pitchFamily="18" charset="0"/>
                <a:cs typeface="Arial" panose="020B0604020202020204" pitchFamily="34" charset="0"/>
              </a:rPr>
              <a:t>nh chính, phương tiện được sử dụng để vi phạm h</a:t>
            </a:r>
            <a:r>
              <a:rPr lang="vi-VN" altLang="x-none" sz="3000" dirty="0">
                <a:solidFill>
                  <a:srgbClr val="000000"/>
                </a:solidFill>
                <a:latin typeface="Times New Roman" panose="02020603050405020304" pitchFamily="18" charset="0"/>
                <a:ea typeface="Arial" panose="020B0604020202020204" pitchFamily="34" charset="0"/>
              </a:rPr>
              <a:t>à</a:t>
            </a:r>
            <a:r>
              <a:rPr lang="vi-VN" altLang="x-none" sz="3000" dirty="0">
                <a:solidFill>
                  <a:srgbClr val="000000"/>
                </a:solidFill>
                <a:latin typeface="Times New Roman" panose="02020603050405020304" pitchFamily="18" charset="0"/>
                <a:cs typeface="Arial" panose="020B0604020202020204" pitchFamily="34" charset="0"/>
              </a:rPr>
              <a:t>nh chính;</a:t>
            </a:r>
            <a:endParaRPr lang="vi-VN" altLang="x-none" sz="3000" dirty="0">
              <a:solidFill>
                <a:srgbClr val="000000"/>
              </a:solidFill>
              <a:latin typeface="Times New Roman" panose="02020603050405020304" pitchFamily="18" charset="0"/>
              <a:cs typeface="Arial" panose="020B0604020202020204" pitchFamily="34" charset="0"/>
            </a:endParaRPr>
          </a:p>
          <a:p>
            <a:pPr marL="273050" lvl="0" indent="-273050" algn="just" eaLnBrk="1" hangingPunct="1">
              <a:spcBef>
                <a:spcPts val="600"/>
              </a:spcBef>
              <a:buClr>
                <a:srgbClr val="FE8637"/>
              </a:buClr>
              <a:buSzPct val="70000"/>
              <a:buFont typeface="Wingdings" panose="05000000000000000000" pitchFamily="2" charset="2"/>
              <a:buChar char=""/>
            </a:pPr>
            <a:r>
              <a:rPr lang="vi-VN" altLang="x-none" sz="3000" dirty="0">
                <a:solidFill>
                  <a:srgbClr val="000000"/>
                </a:solidFill>
                <a:latin typeface="Times New Roman" panose="02020603050405020304" pitchFamily="18" charset="0"/>
                <a:cs typeface="Arial" panose="020B0604020202020204" pitchFamily="34" charset="0"/>
              </a:rPr>
              <a:t>Trục xuất.</a:t>
            </a:r>
            <a:endParaRPr lang="vi-VN" altLang="x-none" sz="3000" dirty="0">
              <a:solidFill>
                <a:srgbClr val="000000"/>
              </a:solidFill>
              <a:latin typeface="Times New Roman" panose="02020603050405020304" pitchFamily="18" charset="0"/>
              <a:ea typeface="Arial" panose="020B0604020202020204" pitchFamily="34" charset="0"/>
            </a:endParaRPr>
          </a:p>
        </p:txBody>
      </p:sp>
      <p:sp>
        <p:nvSpPr>
          <p:cNvPr id="9" name="Rounded Rectangle 8"/>
          <p:cNvSpPr/>
          <p:nvPr/>
        </p:nvSpPr>
        <p:spPr>
          <a:xfrm>
            <a:off x="976313" y="609600"/>
            <a:ext cx="6705600" cy="609600"/>
          </a:xfrm>
          <a:prstGeom prst="roundRect">
            <a:avLst/>
          </a:prstGeom>
          <a:solidFill>
            <a:srgbClr val="0000FF"/>
          </a:solidFill>
          <a:ln w="34925" cap="flat" cmpd="sng" algn="ctr">
            <a:solidFill>
              <a:sysClr val="window" lastClr="FFFFFF"/>
            </a:solidFill>
            <a:prstDash val="solid"/>
          </a:ln>
          <a:effectLst>
            <a:outerShdw blurRad="50800" dist="25000" dir="5400000" rotWithShape="0">
              <a:srgbClr val="000000">
                <a:alpha val="40000"/>
              </a:srgbClr>
            </a:outerShdw>
          </a:effectLst>
        </p:spPr>
        <p:txBody>
          <a:bodyPr anchor="ctr"/>
          <a:p>
            <a:pPr algn="ctr" eaLnBrk="1" hangingPunct="1">
              <a:spcBef>
                <a:spcPts val="600"/>
              </a:spcBef>
              <a:buClr>
                <a:srgbClr val="FE8637"/>
              </a:buClr>
              <a:buSzPct val="70000"/>
              <a:buNone/>
            </a:pPr>
            <a:r>
              <a:rPr lang="vi-VN" altLang="en-US" sz="2200" b="1" u="sng" dirty="0">
                <a:solidFill>
                  <a:srgbClr val="FFFFFF"/>
                </a:solidFill>
                <a:latin typeface="Arial" panose="020B0604020202020204" pitchFamily="34" charset="0"/>
              </a:rPr>
              <a:t>Hình thức xử phạt bổ sung </a:t>
            </a:r>
            <a:endParaRPr lang="vi-VN" altLang="en-US" sz="2200" b="1" u="sng" dirty="0">
              <a:solidFill>
                <a:srgbClr val="FFFFFF"/>
              </a:solidFill>
              <a:latin typeface="Arial" panose="020B0604020202020204" pitchFamily="34" charset="0"/>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xEl>
                                              <p:charRg st="0" end="99"/>
                                            </p:txEl>
                                          </p:spTgt>
                                        </p:tgtEl>
                                        <p:attrNameLst>
                                          <p:attrName>style.visibility</p:attrName>
                                        </p:attrNameLst>
                                      </p:cBhvr>
                                      <p:to>
                                        <p:strVal val="visible"/>
                                      </p:to>
                                    </p:set>
                                    <p:animEffect transition="in" filter="checkerboard(across)">
                                      <p:cBhvr>
                                        <p:cTn id="12" dur="500"/>
                                        <p:tgtEl>
                                          <p:spTgt spid="5">
                                            <p:txEl>
                                              <p:charRg st="0" end="9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xEl>
                                              <p:charRg st="99" end="185"/>
                                            </p:txEl>
                                          </p:spTgt>
                                        </p:tgtEl>
                                        <p:attrNameLst>
                                          <p:attrName>style.visibility</p:attrName>
                                        </p:attrNameLst>
                                      </p:cBhvr>
                                      <p:to>
                                        <p:strVal val="visible"/>
                                      </p:to>
                                    </p:set>
                                    <p:animEffect transition="in" filter="checkerboard(across)">
                                      <p:cBhvr>
                                        <p:cTn id="17" dur="500"/>
                                        <p:tgtEl>
                                          <p:spTgt spid="5">
                                            <p:txEl>
                                              <p:charRg st="99" end="18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xEl>
                                              <p:charRg st="185" end="198"/>
                                            </p:txEl>
                                          </p:spTgt>
                                        </p:tgtEl>
                                        <p:attrNameLst>
                                          <p:attrName>style.visibility</p:attrName>
                                        </p:attrNameLst>
                                      </p:cBhvr>
                                      <p:to>
                                        <p:strVal val="visible"/>
                                      </p:to>
                                    </p:set>
                                    <p:animEffect transition="in" filter="checkerboard(across)">
                                      <p:cBhvr>
                                        <p:cTn id="22" dur="500"/>
                                        <p:tgtEl>
                                          <p:spTgt spid="5">
                                            <p:txEl>
                                              <p:charRg st="185" end="19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in)">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10"/>
          <p:cNvSpPr txBox="1"/>
          <p:nvPr/>
        </p:nvSpPr>
        <p:spPr>
          <a:xfrm>
            <a:off x="276225" y="1066800"/>
            <a:ext cx="8562975" cy="5257800"/>
          </a:xfrm>
          <a:prstGeom prst="rect">
            <a:avLst/>
          </a:prstGeom>
          <a:solidFill>
            <a:srgbClr val="FFFFFF"/>
          </a:solidFill>
          <a:ln w="25400" cap="flat" cmpd="sng">
            <a:solidFill>
              <a:srgbClr val="FE8637"/>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273050" lvl="0" indent="-273050" algn="just" eaLnBrk="1" hangingPunct="1">
              <a:lnSpc>
                <a:spcPct val="150000"/>
              </a:lnSpc>
              <a:spcBef>
                <a:spcPts val="600"/>
              </a:spcBef>
              <a:spcAft>
                <a:spcPts val="600"/>
              </a:spcAft>
              <a:buClr>
                <a:srgbClr val="FE8637"/>
              </a:buClr>
              <a:buSzPct val="70000"/>
              <a:buFont typeface="Wingdings" panose="05000000000000000000" pitchFamily="2" charset="2"/>
              <a:buChar char=""/>
            </a:pPr>
            <a:r>
              <a:rPr lang="vi-VN" altLang="en-US" dirty="0">
                <a:solidFill>
                  <a:srgbClr val="000000"/>
                </a:solidFill>
                <a:latin typeface="Arial" panose="020B0604020202020204" pitchFamily="34" charset="0"/>
                <a:cs typeface="Arial" panose="020B0604020202020204" pitchFamily="34" charset="0"/>
              </a:rPr>
              <a:t>Buộc khôi phục lại tình trạng ban đầu;</a:t>
            </a:r>
            <a:endParaRPr lang="en-US" altLang="en-US" dirty="0">
              <a:solidFill>
                <a:srgbClr val="000000"/>
              </a:solidFill>
              <a:cs typeface="Arial" panose="020B0604020202020204" pitchFamily="34" charset="0"/>
            </a:endParaRPr>
          </a:p>
          <a:p>
            <a:pPr marL="273050" lvl="0" indent="-273050" algn="just" eaLnBrk="1" hangingPunct="1">
              <a:lnSpc>
                <a:spcPct val="150000"/>
              </a:lnSpc>
              <a:spcBef>
                <a:spcPts val="600"/>
              </a:spcBef>
              <a:spcAft>
                <a:spcPts val="600"/>
              </a:spcAft>
              <a:buClr>
                <a:srgbClr val="FE8637"/>
              </a:buClr>
              <a:buSzPct val="70000"/>
              <a:buFont typeface="Wingdings" panose="05000000000000000000" pitchFamily="2" charset="2"/>
              <a:buChar char=""/>
            </a:pPr>
            <a:r>
              <a:rPr lang="vi-VN" altLang="en-US" dirty="0">
                <a:solidFill>
                  <a:srgbClr val="000000"/>
                </a:solidFill>
                <a:latin typeface="Arial" panose="020B0604020202020204" pitchFamily="34" charset="0"/>
                <a:cs typeface="Arial" panose="020B0604020202020204" pitchFamily="34" charset="0"/>
              </a:rPr>
              <a:t>Buộc tháo dỡ công trình trái phép;</a:t>
            </a:r>
            <a:endParaRPr lang="vi-VN" altLang="en-US" dirty="0">
              <a:solidFill>
                <a:srgbClr val="000000"/>
              </a:solidFill>
              <a:latin typeface="Arial" panose="020B0604020202020204" pitchFamily="34" charset="0"/>
              <a:cs typeface="Arial" panose="020B0604020202020204" pitchFamily="34" charset="0"/>
            </a:endParaRPr>
          </a:p>
          <a:p>
            <a:pPr marL="273050" lvl="0" indent="-273050" algn="just" eaLnBrk="1" hangingPunct="1">
              <a:lnSpc>
                <a:spcPct val="150000"/>
              </a:lnSpc>
              <a:spcBef>
                <a:spcPts val="600"/>
              </a:spcBef>
              <a:spcAft>
                <a:spcPts val="600"/>
              </a:spcAft>
              <a:buClr>
                <a:srgbClr val="FE8637"/>
              </a:buClr>
              <a:buSzPct val="70000"/>
              <a:buFont typeface="Wingdings" panose="05000000000000000000" pitchFamily="2" charset="2"/>
              <a:buChar char=""/>
            </a:pPr>
            <a:r>
              <a:rPr lang="vi-VN" altLang="en-US" dirty="0">
                <a:solidFill>
                  <a:srgbClr val="000000"/>
                </a:solidFill>
                <a:latin typeface="Arial" panose="020B0604020202020204" pitchFamily="34" charset="0"/>
                <a:cs typeface="Arial" panose="020B0604020202020204" pitchFamily="34" charset="0"/>
              </a:rPr>
              <a:t>Buộc thực hiện biện pháp khắc phục tình trạng ô nhiễm môi trường, lây lan dịch bệnh;</a:t>
            </a:r>
            <a:endParaRPr lang="vi-VN" altLang="en-US" dirty="0">
              <a:solidFill>
                <a:srgbClr val="000000"/>
              </a:solidFill>
              <a:latin typeface="Arial" panose="020B0604020202020204" pitchFamily="34" charset="0"/>
              <a:cs typeface="Arial" panose="020B0604020202020204" pitchFamily="34" charset="0"/>
            </a:endParaRPr>
          </a:p>
          <a:p>
            <a:pPr marL="273050" lvl="0" indent="-273050" algn="just" eaLnBrk="1" hangingPunct="1">
              <a:lnSpc>
                <a:spcPct val="150000"/>
              </a:lnSpc>
              <a:spcBef>
                <a:spcPts val="600"/>
              </a:spcBef>
              <a:spcAft>
                <a:spcPts val="600"/>
              </a:spcAft>
              <a:buClr>
                <a:srgbClr val="FE8637"/>
              </a:buClr>
              <a:buSzPct val="70000"/>
              <a:buFont typeface="Wingdings" panose="05000000000000000000" pitchFamily="2" charset="2"/>
              <a:buChar char=""/>
            </a:pPr>
            <a:r>
              <a:rPr lang="vi-VN" altLang="en-US" dirty="0">
                <a:solidFill>
                  <a:srgbClr val="000000"/>
                </a:solidFill>
                <a:latin typeface="Arial" panose="020B0604020202020204" pitchFamily="34" charset="0"/>
                <a:cs typeface="Arial" panose="020B0604020202020204" pitchFamily="34" charset="0"/>
              </a:rPr>
              <a:t>Buộc đưa ra khỏi lãnh thổ hoặc tái xuất h</a:t>
            </a:r>
            <a:r>
              <a:rPr lang="vi-VN" altLang="en-US" dirty="0">
                <a:solidFill>
                  <a:srgbClr val="000000"/>
                </a:solidFill>
                <a:latin typeface="Arial" panose="020B0604020202020204" pitchFamily="34" charset="0"/>
                <a:ea typeface="Arial" panose="020B0604020202020204" pitchFamily="34" charset="0"/>
              </a:rPr>
              <a:t>à</a:t>
            </a:r>
            <a:r>
              <a:rPr lang="vi-VN" altLang="en-US" dirty="0">
                <a:solidFill>
                  <a:srgbClr val="000000"/>
                </a:solidFill>
                <a:latin typeface="Arial" panose="020B0604020202020204" pitchFamily="34" charset="0"/>
                <a:cs typeface="Arial" panose="020B0604020202020204" pitchFamily="34" charset="0"/>
              </a:rPr>
              <a:t>ng hoá, vật phẩm, phương tiện;</a:t>
            </a:r>
            <a:endParaRPr lang="vi-VN" altLang="en-US" dirty="0">
              <a:solidFill>
                <a:srgbClr val="000000"/>
              </a:solidFill>
              <a:latin typeface="Arial" panose="020B0604020202020204" pitchFamily="34" charset="0"/>
              <a:ea typeface="Arial" panose="020B0604020202020204" pitchFamily="34" charset="0"/>
            </a:endParaRPr>
          </a:p>
        </p:txBody>
      </p:sp>
      <p:sp>
        <p:nvSpPr>
          <p:cNvPr id="52227" name="Text Placeholder 9"/>
          <p:cNvSpPr/>
          <p:nvPr/>
        </p:nvSpPr>
        <p:spPr>
          <a:xfrm>
            <a:off x="276225" y="152400"/>
            <a:ext cx="8562975" cy="762000"/>
          </a:xfrm>
          <a:prstGeom prst="roundRect">
            <a:avLst>
              <a:gd name="adj" fmla="val 16667"/>
            </a:avLst>
          </a:prstGeom>
          <a:solidFill>
            <a:srgbClr val="0000FF"/>
          </a:solid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ts val="600"/>
              </a:spcBef>
              <a:buClr>
                <a:srgbClr val="FE8637"/>
              </a:buClr>
              <a:buSzPct val="70000"/>
              <a:buFontTx/>
              <a:buNone/>
            </a:pPr>
            <a:r>
              <a:rPr lang="vi-VN" altLang="en-US" sz="2600" b="1" u="sng" dirty="0">
                <a:solidFill>
                  <a:schemeClr val="bg1"/>
                </a:solidFill>
                <a:latin typeface="Arial" panose="020B0604020202020204" pitchFamily="34" charset="0"/>
                <a:cs typeface="Arial" panose="020B0604020202020204" pitchFamily="34" charset="0"/>
              </a:rPr>
              <a:t>Các biện pháp khắc phục hậu quả</a:t>
            </a:r>
            <a:endParaRPr lang="vi-VN" altLang="en-US" sz="2600" b="1" dirty="0">
              <a:solidFill>
                <a:schemeClr val="bg1"/>
              </a:solidFill>
              <a:latin typeface="Arial" panose="020B0604020202020204" pitchFamily="34" charset="0"/>
              <a:ea typeface="Arial" panose="020B0604020202020204" pitchFamily="34" charset="0"/>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xEl>
                                              <p:charRg st="0" end="39"/>
                                            </p:txEl>
                                          </p:spTgt>
                                        </p:tgtEl>
                                        <p:attrNameLst>
                                          <p:attrName>style.visibility</p:attrName>
                                        </p:attrNameLst>
                                      </p:cBhvr>
                                      <p:to>
                                        <p:strVal val="visible"/>
                                      </p:to>
                                    </p:set>
                                    <p:animEffect transition="in" filter="checkerboard(across)">
                                      <p:cBhvr>
                                        <p:cTn id="12" dur="500"/>
                                        <p:tgtEl>
                                          <p:spTgt spid="5">
                                            <p:txEl>
                                              <p:charRg st="0" end="3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xEl>
                                              <p:charRg st="39" end="74"/>
                                            </p:txEl>
                                          </p:spTgt>
                                        </p:tgtEl>
                                        <p:attrNameLst>
                                          <p:attrName>style.visibility</p:attrName>
                                        </p:attrNameLst>
                                      </p:cBhvr>
                                      <p:to>
                                        <p:strVal val="visible"/>
                                      </p:to>
                                    </p:set>
                                    <p:animEffect transition="in" filter="checkerboard(across)">
                                      <p:cBhvr>
                                        <p:cTn id="17" dur="500"/>
                                        <p:tgtEl>
                                          <p:spTgt spid="5">
                                            <p:txEl>
                                              <p:charRg st="39" end="7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xEl>
                                              <p:charRg st="74" end="159"/>
                                            </p:txEl>
                                          </p:spTgt>
                                        </p:tgtEl>
                                        <p:attrNameLst>
                                          <p:attrName>style.visibility</p:attrName>
                                        </p:attrNameLst>
                                      </p:cBhvr>
                                      <p:to>
                                        <p:strVal val="visible"/>
                                      </p:to>
                                    </p:set>
                                    <p:animEffect transition="in" filter="checkerboard(across)">
                                      <p:cBhvr>
                                        <p:cTn id="22" dur="500"/>
                                        <p:tgtEl>
                                          <p:spTgt spid="5">
                                            <p:txEl>
                                              <p:charRg st="74" end="15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
                                            <p:txEl>
                                              <p:charRg st="159" end="232"/>
                                            </p:txEl>
                                          </p:spTgt>
                                        </p:tgtEl>
                                        <p:attrNameLst>
                                          <p:attrName>style.visibility</p:attrName>
                                        </p:attrNameLst>
                                      </p:cBhvr>
                                      <p:to>
                                        <p:strVal val="visible"/>
                                      </p:to>
                                    </p:set>
                                    <p:animEffect transition="in" filter="checkerboard(across)">
                                      <p:cBhvr>
                                        <p:cTn id="27" dur="500"/>
                                        <p:tgtEl>
                                          <p:spTgt spid="5">
                                            <p:txEl>
                                              <p:charRg st="159" end="2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6" name="AutoShape 4"/>
          <p:cNvSpPr>
            <a:spLocks noChangeArrowheads="1"/>
          </p:cNvSpPr>
          <p:nvPr/>
        </p:nvSpPr>
        <p:spPr bwMode="auto">
          <a:xfrm>
            <a:off x="381000" y="1295400"/>
            <a:ext cx="8229600" cy="1981200"/>
          </a:xfrm>
          <a:prstGeom prst="downArrowCallout">
            <a:avLst>
              <a:gd name="adj1" fmla="val 42769"/>
              <a:gd name="adj2" fmla="val 161192"/>
              <a:gd name="adj3" fmla="val 22514"/>
              <a:gd name="adj4" fmla="val 37139"/>
            </a:avLst>
          </a:prstGeom>
        </p:spPr>
        <p:style>
          <a:lnRef idx="2">
            <a:schemeClr val="accent3"/>
          </a:lnRef>
          <a:fillRef idx="1">
            <a:schemeClr val="lt1"/>
          </a:fillRef>
          <a:effectRef idx="0">
            <a:schemeClr val="accent3"/>
          </a:effectRef>
          <a:fontRef idx="minor">
            <a:schemeClr val="dk1"/>
          </a:fontRef>
        </p:style>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vi-VN" sz="3000" b="1" dirty="0">
                <a:solidFill>
                  <a:srgbClr val="C00000"/>
                </a:solidFill>
                <a:latin typeface="Times New Roman" panose="02020603050405020304" pitchFamily="18" charset="0"/>
                <a:cs typeface="Times New Roman" panose="02020603050405020304" pitchFamily="18" charset="0"/>
              </a:rPr>
              <a:t>Phương pháp mệnh lệnh</a:t>
            </a:r>
            <a:endParaRPr lang="en-US" altLang="vi-VN" sz="3000" b="1" dirty="0">
              <a:solidFill>
                <a:srgbClr val="C00000"/>
              </a:solidFill>
              <a:latin typeface="Times New Roman" panose="02020603050405020304" pitchFamily="18" charset="0"/>
              <a:ea typeface="Times New Roman" panose="02020603050405020304" pitchFamily="18" charset="0"/>
            </a:endParaRPr>
          </a:p>
        </p:txBody>
      </p:sp>
      <p:sp>
        <p:nvSpPr>
          <p:cNvPr id="64517" name="Rectangle 5"/>
          <p:cNvSpPr>
            <a:spLocks noChangeArrowheads="1"/>
          </p:cNvSpPr>
          <p:nvPr/>
        </p:nvSpPr>
        <p:spPr bwMode="auto">
          <a:xfrm>
            <a:off x="609600" y="3429000"/>
            <a:ext cx="2438400" cy="2667000"/>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57200" marR="0" lvl="0" indent="-457200" algn="ctr"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0" lang="en-US" altLang="vi-VN" sz="3200" b="1" i="0" u="none" strike="noStrike" kern="1200" cap="none" spc="0" normalizeH="0" baseline="0" noProof="0">
                <a:ln>
                  <a:noFill/>
                </a:ln>
                <a:solidFill>
                  <a:srgbClr val="FF0066"/>
                </a:solidFill>
                <a:effectLst/>
                <a:uLnTx/>
                <a:uFillTx/>
                <a:latin typeface="VNI-Times" pitchFamily="2" charset="0"/>
                <a:ea typeface="+mn-ea"/>
                <a:cs typeface="Times New Roman" panose="02020603050405020304" pitchFamily="18" charset="0"/>
              </a:rPr>
              <a:t>Chuû theå </a:t>
            </a:r>
            <a:endParaRPr kumimoji="0" lang="en-US" altLang="vi-VN" sz="3200" b="1" i="0" u="none" strike="noStrike" kern="1200" cap="none" spc="0" normalizeH="0" baseline="0" noProof="0">
              <a:ln>
                <a:noFill/>
              </a:ln>
              <a:solidFill>
                <a:srgbClr val="FF0066"/>
              </a:solidFill>
              <a:effectLst/>
              <a:uLnTx/>
              <a:uFillTx/>
              <a:latin typeface="VNI-Times" pitchFamily="2" charset="0"/>
              <a:ea typeface="+mn-ea"/>
              <a:cs typeface="Times New Roman" panose="02020603050405020304" pitchFamily="18" charset="0"/>
            </a:endParaRPr>
          </a:p>
          <a:p>
            <a:pPr marL="457200" marR="0" lvl="0" indent="-457200" algn="ctr"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0" lang="en-US" altLang="vi-VN" sz="3200" b="1" i="0" u="none" strike="noStrike" kern="1200" cap="none" spc="0" normalizeH="0" baseline="0" noProof="0">
                <a:ln>
                  <a:noFill/>
                </a:ln>
                <a:solidFill>
                  <a:srgbClr val="FF0066"/>
                </a:solidFill>
                <a:effectLst/>
                <a:uLnTx/>
                <a:uFillTx/>
                <a:latin typeface="VNI-Times" pitchFamily="2" charset="0"/>
                <a:ea typeface="+mn-ea"/>
                <a:cs typeface="Times New Roman" panose="02020603050405020304" pitchFamily="18" charset="0"/>
              </a:rPr>
              <a:t>nhaân danh </a:t>
            </a:r>
            <a:endParaRPr kumimoji="0" lang="en-US" altLang="vi-VN" sz="3200" b="1" i="0" u="none" strike="noStrike" kern="1200" cap="none" spc="0" normalizeH="0" baseline="0" noProof="0">
              <a:ln>
                <a:noFill/>
              </a:ln>
              <a:solidFill>
                <a:srgbClr val="FF0066"/>
              </a:solidFill>
              <a:effectLst/>
              <a:uLnTx/>
              <a:uFillTx/>
              <a:latin typeface="VNI-Times" pitchFamily="2" charset="0"/>
              <a:ea typeface="+mn-ea"/>
              <a:cs typeface="Times New Roman" panose="02020603050405020304" pitchFamily="18" charset="0"/>
            </a:endParaRPr>
          </a:p>
          <a:p>
            <a:pPr marL="457200" marR="0" lvl="0" indent="-457200" algn="ctr" defTabSz="914400" rtl="0" eaLnBrk="1" fontAlgn="base" latinLnBrk="0" hangingPunct="1">
              <a:lnSpc>
                <a:spcPct val="90000"/>
              </a:lnSpc>
              <a:spcBef>
                <a:spcPct val="20000"/>
              </a:spcBef>
              <a:spcAft>
                <a:spcPct val="0"/>
              </a:spcAft>
              <a:buClr>
                <a:schemeClr val="accent2"/>
              </a:buClr>
              <a:buSzPct val="80000"/>
              <a:buFont typeface="Wingdings" panose="05000000000000000000" pitchFamily="2" charset="2"/>
              <a:buNone/>
              <a:defRPr/>
            </a:pPr>
            <a:r>
              <a:rPr kumimoji="0" lang="en-US" altLang="vi-VN" sz="3200" b="1" i="0" u="none" strike="noStrike" kern="1200" cap="none" spc="0" normalizeH="0" baseline="0" noProof="0">
                <a:ln>
                  <a:noFill/>
                </a:ln>
                <a:solidFill>
                  <a:srgbClr val="FF0066"/>
                </a:solidFill>
                <a:effectLst/>
                <a:uLnTx/>
                <a:uFillTx/>
                <a:latin typeface="VNI-Times" pitchFamily="2" charset="0"/>
                <a:ea typeface="+mn-ea"/>
                <a:cs typeface="Times New Roman" panose="02020603050405020304" pitchFamily="18" charset="0"/>
              </a:rPr>
              <a:t>nhaø nöôùc</a:t>
            </a:r>
            <a:endParaRPr kumimoji="0" lang="en-US" altLang="vi-VN" sz="1800" b="0" i="0" u="none" strike="noStrike" kern="1200" cap="none" spc="0" normalizeH="0" baseline="0" noProof="0">
              <a:ln>
                <a:noFill/>
              </a:ln>
              <a:solidFill>
                <a:srgbClr val="FF0066"/>
              </a:solidFill>
              <a:effectLst/>
              <a:uLnTx/>
              <a:uFillTx/>
              <a:latin typeface="Arial" panose="020B0604020202020204" pitchFamily="34" charset="0"/>
              <a:ea typeface="+mn-ea"/>
              <a:cs typeface="+mn-cs"/>
            </a:endParaRPr>
          </a:p>
        </p:txBody>
      </p:sp>
      <p:sp>
        <p:nvSpPr>
          <p:cNvPr id="64519" name="Rectangle 7"/>
          <p:cNvSpPr>
            <a:spLocks noChangeArrowheads="1"/>
          </p:cNvSpPr>
          <p:nvPr/>
        </p:nvSpPr>
        <p:spPr bwMode="auto">
          <a:xfrm>
            <a:off x="6477000" y="3429000"/>
            <a:ext cx="1981200" cy="2590800"/>
          </a:xfrm>
          <a:prstGeom prst="rect">
            <a:avLst/>
          </a:prstGeom>
        </p:spPr>
        <p:style>
          <a:lnRef idx="2">
            <a:schemeClr val="accent2"/>
          </a:lnRef>
          <a:fillRef idx="1">
            <a:schemeClr val="lt1"/>
          </a:fillRef>
          <a:effectRef idx="0">
            <a:schemeClr val="accent2"/>
          </a:effectRef>
          <a:fontRef idx="minor">
            <a:schemeClr val="dk1"/>
          </a:fontRef>
        </p:style>
        <p:txBody>
          <a:bodyPr wrap="none" anchor="ct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en-US" sz="3600" b="1" i="0" u="none" strike="noStrike" kern="1200" cap="none" spc="0" normalizeH="0" baseline="0" noProof="0">
                <a:ln>
                  <a:noFill/>
                </a:ln>
                <a:solidFill>
                  <a:srgbClr val="0000FF"/>
                </a:solidFill>
                <a:effectLst/>
                <a:uLnTx/>
                <a:uFillTx/>
                <a:latin typeface="VNI-Times" pitchFamily="2" charset="0"/>
                <a:ea typeface="+mn-ea"/>
                <a:cs typeface="Times New Roman" panose="02020603050405020304" pitchFamily="18" charset="0"/>
              </a:rPr>
              <a:t>Chuû theå </a:t>
            </a:r>
            <a:endParaRPr kumimoji="0" lang="en-US" sz="3600" b="1" i="0" u="none" strike="noStrike" kern="1200" cap="none" spc="0" normalizeH="0" baseline="0" noProof="0">
              <a:ln>
                <a:noFill/>
              </a:ln>
              <a:solidFill>
                <a:srgbClr val="0000FF"/>
              </a:solidFill>
              <a:effectLst/>
              <a:uLnTx/>
              <a:uFillTx/>
              <a:latin typeface="VNI-Times" pitchFamily="2" charset="0"/>
              <a:ea typeface="+mn-ea"/>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en-US" sz="3600" b="1" i="0" u="none" strike="noStrike" kern="1200" cap="none" spc="0" normalizeH="0" baseline="0" noProof="0">
                <a:ln>
                  <a:noFill/>
                </a:ln>
                <a:solidFill>
                  <a:srgbClr val="0000FF"/>
                </a:solidFill>
                <a:effectLst/>
                <a:uLnTx/>
                <a:uFillTx/>
                <a:latin typeface="VNI-Times" pitchFamily="2" charset="0"/>
                <a:ea typeface="+mn-ea"/>
                <a:cs typeface="Times New Roman" panose="02020603050405020304" pitchFamily="18" charset="0"/>
              </a:rPr>
              <a:t>coøn laïi</a:t>
            </a:r>
            <a:endParaRPr kumimoji="0" lang="en-US" sz="3600" b="1" i="0" u="none" strike="noStrike" kern="1200" cap="none" spc="0" normalizeH="0" baseline="0" noProof="0">
              <a:ln>
                <a:noFill/>
              </a:ln>
              <a:solidFill>
                <a:srgbClr val="0000FF"/>
              </a:solidFill>
              <a:effectLst/>
              <a:uLnTx/>
              <a:uFillTx/>
              <a:latin typeface="VNI-Times" pitchFamily="2" charset="0"/>
              <a:ea typeface="+mn-ea"/>
              <a:cs typeface="Times New Roman" panose="02020603050405020304" pitchFamily="18" charset="0"/>
            </a:endParaRPr>
          </a:p>
        </p:txBody>
      </p:sp>
      <p:sp>
        <p:nvSpPr>
          <p:cNvPr id="64524" name="AutoShape 12"/>
          <p:cNvSpPr>
            <a:spLocks noChangeArrowheads="1"/>
          </p:cNvSpPr>
          <p:nvPr/>
        </p:nvSpPr>
        <p:spPr bwMode="auto">
          <a:xfrm>
            <a:off x="3048000" y="3581400"/>
            <a:ext cx="3429000" cy="1295400"/>
          </a:xfrm>
          <a:prstGeom prst="rightArrow">
            <a:avLst>
              <a:gd name="adj1" fmla="val 41926"/>
              <a:gd name="adj2" fmla="val 47304"/>
            </a:avLst>
          </a:prstGeom>
        </p:spPr>
        <p:style>
          <a:lnRef idx="2">
            <a:schemeClr val="accent2"/>
          </a:lnRef>
          <a:fillRef idx="1">
            <a:schemeClr val="lt1"/>
          </a:fillRef>
          <a:effectRef idx="0">
            <a:schemeClr val="accent2"/>
          </a:effectRef>
          <a:fontRef idx="minor">
            <a:schemeClr val="dk1"/>
          </a:fontRef>
        </p:style>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vi-VN" b="1" dirty="0">
                <a:solidFill>
                  <a:srgbClr val="FF0066"/>
                </a:solidFill>
                <a:latin typeface="VNI-Times" pitchFamily="2" charset="0"/>
                <a:cs typeface="Arial" panose="020B0604020202020204" pitchFamily="34" charset="0"/>
              </a:rPr>
              <a:t>Ch</a:t>
            </a:r>
            <a:r>
              <a:rPr lang="en-US" altLang="vi-VN" b="1" dirty="0">
                <a:solidFill>
                  <a:srgbClr val="FF0066"/>
                </a:solidFill>
                <a:latin typeface="Arial" panose="020B0604020202020204" pitchFamily="34" charset="0"/>
                <a:cs typeface="Arial" panose="020B0604020202020204" pitchFamily="34" charset="0"/>
              </a:rPr>
              <a:t>ỉ huy</a:t>
            </a:r>
            <a:endParaRPr lang="en-US" altLang="vi-VN" b="1" dirty="0">
              <a:solidFill>
                <a:srgbClr val="FF0066"/>
              </a:solidFill>
              <a:latin typeface="Arial" panose="020B0604020202020204" pitchFamily="34" charset="0"/>
              <a:ea typeface="Arial" panose="020B0604020202020204" pitchFamily="34" charset="0"/>
            </a:endParaRPr>
          </a:p>
        </p:txBody>
      </p:sp>
      <p:sp>
        <p:nvSpPr>
          <p:cNvPr id="64525" name="AutoShape 13"/>
          <p:cNvSpPr>
            <a:spLocks noChangeArrowheads="1"/>
          </p:cNvSpPr>
          <p:nvPr/>
        </p:nvSpPr>
        <p:spPr bwMode="auto">
          <a:xfrm>
            <a:off x="3048000" y="4953000"/>
            <a:ext cx="3429000" cy="1143000"/>
          </a:xfrm>
          <a:prstGeom prst="leftArrow">
            <a:avLst>
              <a:gd name="adj1" fmla="val 47778"/>
              <a:gd name="adj2" fmla="val 70694"/>
            </a:avLst>
          </a:prstGeom>
        </p:spPr>
        <p:style>
          <a:lnRef idx="2">
            <a:schemeClr val="accent2"/>
          </a:lnRef>
          <a:fillRef idx="1">
            <a:schemeClr val="lt1"/>
          </a:fillRef>
          <a:effectRef idx="0">
            <a:schemeClr val="accent2"/>
          </a:effectRef>
          <a:fontRef idx="minor">
            <a:schemeClr val="dk1"/>
          </a:fontRef>
        </p:style>
        <p:txBody>
          <a:bodyPr wrap="none"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vi-VN" b="1" dirty="0">
                <a:solidFill>
                  <a:srgbClr val="0000CC"/>
                </a:solidFill>
                <a:latin typeface="VNI-Times" pitchFamily="2" charset="0"/>
                <a:cs typeface="Arial" panose="020B0604020202020204" pitchFamily="34" charset="0"/>
              </a:rPr>
              <a:t>Ph</a:t>
            </a:r>
            <a:r>
              <a:rPr lang="en-US" altLang="vi-VN" b="1" dirty="0">
                <a:solidFill>
                  <a:srgbClr val="0000CC"/>
                </a:solidFill>
                <a:latin typeface="Arial" panose="020B0604020202020204" pitchFamily="34" charset="0"/>
                <a:cs typeface="Arial" panose="020B0604020202020204" pitchFamily="34" charset="0"/>
              </a:rPr>
              <a:t>ục tùng</a:t>
            </a:r>
            <a:endParaRPr lang="en-US" altLang="vi-VN" b="1" dirty="0">
              <a:solidFill>
                <a:srgbClr val="0000CC"/>
              </a:solidFill>
              <a:latin typeface="Arial" panose="020B0604020202020204" pitchFamily="34" charset="0"/>
              <a:ea typeface="Arial" panose="020B0604020202020204" pitchFamily="34" charset="0"/>
            </a:endParaRPr>
          </a:p>
        </p:txBody>
      </p:sp>
      <p:sp>
        <p:nvSpPr>
          <p:cNvPr id="3" name="Text Box 4"/>
          <p:cNvSpPr txBox="1">
            <a:spLocks noChangeArrowheads="1"/>
          </p:cNvSpPr>
          <p:nvPr/>
        </p:nvSpPr>
        <p:spPr bwMode="auto">
          <a:xfrm>
            <a:off x="639763" y="258763"/>
            <a:ext cx="6838950" cy="476250"/>
          </a:xfrm>
          <a:prstGeom prst="rect">
            <a:avLst/>
          </a:prstGeom>
          <a:noFill/>
          <a:ln>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sz="2500" i="1" dirty="0">
                <a:solidFill>
                  <a:srgbClr val="FF0066"/>
                </a:solidFill>
                <a:effectLst>
                  <a:outerShdw blurRad="38100" dist="38100" dir="2700000">
                    <a:srgbClr val="C0C0C0"/>
                  </a:outerShdw>
                </a:effectLst>
                <a:latin typeface="Arial" panose="020B0604020202020204" pitchFamily="34" charset="0"/>
                <a:cs typeface="Arial" panose="020B0604020202020204" pitchFamily="34" charset="0"/>
              </a:rPr>
              <a:t>3. </a:t>
            </a:r>
            <a:r>
              <a:rPr lang="vi-VN" altLang="x-none" sz="2500" i="1" dirty="0">
                <a:solidFill>
                  <a:srgbClr val="FF0066"/>
                </a:solidFill>
                <a:effectLst>
                  <a:outerShdw blurRad="38100" dist="38100" dir="2700000">
                    <a:srgbClr val="C0C0C0"/>
                  </a:outerShdw>
                </a:effectLst>
                <a:latin typeface="Arial" panose="020B0604020202020204" pitchFamily="34" charset="0"/>
                <a:cs typeface="Arial" panose="020B0604020202020204" pitchFamily="34" charset="0"/>
              </a:rPr>
              <a:t>Phương</a:t>
            </a:r>
            <a:r>
              <a:rPr sz="2500" i="1" dirty="0">
                <a:solidFill>
                  <a:srgbClr val="FF0066"/>
                </a:solidFill>
                <a:effectLst>
                  <a:outerShdw blurRad="38100" dist="38100" dir="2700000">
                    <a:srgbClr val="C0C0C0"/>
                  </a:outerShdw>
                </a:effectLst>
                <a:latin typeface="Arial" panose="020B0604020202020204" pitchFamily="34" charset="0"/>
                <a:cs typeface="Arial" panose="020B0604020202020204" pitchFamily="34" charset="0"/>
              </a:rPr>
              <a:t> pháp điều chỉnh</a:t>
            </a:r>
            <a:endParaRPr sz="2500" i="1" dirty="0">
              <a:solidFill>
                <a:srgbClr val="0000FF"/>
              </a:solidFill>
              <a:latin typeface="Times New Roman" panose="02020603050405020304" pitchFamily="18" charset="0"/>
              <a:ea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wheel(4)">
                                      <p:cBhvr>
                                        <p:cTn id="7" dur="500"/>
                                        <p:tgtEl>
                                          <p:spTgt spid="6451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64517"/>
                                        </p:tgtEl>
                                        <p:attrNameLst>
                                          <p:attrName>style.visibility</p:attrName>
                                        </p:attrNameLst>
                                      </p:cBhvr>
                                      <p:to>
                                        <p:strVal val="visible"/>
                                      </p:to>
                                    </p:set>
                                    <p:animEffect transition="in" filter="wheel(4)">
                                      <p:cBhvr>
                                        <p:cTn id="12" dur="500"/>
                                        <p:tgtEl>
                                          <p:spTgt spid="64517"/>
                                        </p:tgtEl>
                                      </p:cBhvr>
                                    </p:animEffect>
                                  </p:childTnLst>
                                </p:cTn>
                              </p:par>
                              <p:par>
                                <p:cTn id="13" presetID="21" presetClass="entr" presetSubtype="4" fill="hold" grpId="0" nodeType="withEffect">
                                  <p:stCondLst>
                                    <p:cond delay="0"/>
                                  </p:stCondLst>
                                  <p:childTnLst>
                                    <p:set>
                                      <p:cBhvr>
                                        <p:cTn id="14" dur="1" fill="hold">
                                          <p:stCondLst>
                                            <p:cond delay="0"/>
                                          </p:stCondLst>
                                        </p:cTn>
                                        <p:tgtEl>
                                          <p:spTgt spid="64519"/>
                                        </p:tgtEl>
                                        <p:attrNameLst>
                                          <p:attrName>style.visibility</p:attrName>
                                        </p:attrNameLst>
                                      </p:cBhvr>
                                      <p:to>
                                        <p:strVal val="visible"/>
                                      </p:to>
                                    </p:set>
                                    <p:animEffect transition="in" filter="wheel(4)">
                                      <p:cBhvr>
                                        <p:cTn id="15" dur="500"/>
                                        <p:tgtEl>
                                          <p:spTgt spid="64519"/>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64524"/>
                                        </p:tgtEl>
                                        <p:attrNameLst>
                                          <p:attrName>style.visibility</p:attrName>
                                        </p:attrNameLst>
                                      </p:cBhvr>
                                      <p:to>
                                        <p:strVal val="visible"/>
                                      </p:to>
                                    </p:set>
                                    <p:animEffect transition="in" filter="checkerboard(across)">
                                      <p:cBhvr>
                                        <p:cTn id="20" dur="500"/>
                                        <p:tgtEl>
                                          <p:spTgt spid="64524"/>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4" fill="hold" grpId="0" nodeType="clickEffect">
                                  <p:stCondLst>
                                    <p:cond delay="0"/>
                                  </p:stCondLst>
                                  <p:childTnLst>
                                    <p:set>
                                      <p:cBhvr>
                                        <p:cTn id="24" dur="1" fill="hold">
                                          <p:stCondLst>
                                            <p:cond delay="0"/>
                                          </p:stCondLst>
                                        </p:cTn>
                                        <p:tgtEl>
                                          <p:spTgt spid="64525"/>
                                        </p:tgtEl>
                                        <p:attrNameLst>
                                          <p:attrName>style.visibility</p:attrName>
                                        </p:attrNameLst>
                                      </p:cBhvr>
                                      <p:to>
                                        <p:strVal val="visible"/>
                                      </p:to>
                                    </p:set>
                                    <p:animEffect transition="in" filter="wheel(4)">
                                      <p:cBhvr>
                                        <p:cTn id="25" dur="500"/>
                                        <p:tgtEl>
                                          <p:spTgt spid="64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animBg="1"/>
      <p:bldP spid="64517" grpId="0" animBg="1"/>
      <p:bldP spid="64519" grpId="0" animBg="1"/>
      <p:bldP spid="64524" grpId="0" animBg="1"/>
      <p:bldP spid="6452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Content Placeholder 12"/>
          <p:cNvSpPr txBox="1"/>
          <p:nvPr/>
        </p:nvSpPr>
        <p:spPr>
          <a:xfrm>
            <a:off x="381000" y="1066800"/>
            <a:ext cx="8458200" cy="4724400"/>
          </a:xfrm>
          <a:prstGeom prst="rect">
            <a:avLst/>
          </a:prstGeom>
          <a:solidFill>
            <a:srgbClr val="FFFFFF"/>
          </a:solidFill>
          <a:ln w="25400" cap="flat" cmpd="sng">
            <a:solidFill>
              <a:srgbClr val="FE8637"/>
            </a:solidFill>
            <a:prstDash val="solid"/>
            <a:miter/>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273050" lvl="0" indent="-273050" algn="just" eaLnBrk="1" hangingPunct="1">
              <a:spcBef>
                <a:spcPts val="600"/>
              </a:spcBef>
              <a:spcAft>
                <a:spcPts val="600"/>
              </a:spcAft>
              <a:buClr>
                <a:srgbClr val="FE8637"/>
              </a:buClr>
              <a:buSzPct val="70000"/>
              <a:buFont typeface="Wingdings" panose="05000000000000000000" pitchFamily="2" charset="2"/>
              <a:buChar char=""/>
            </a:pPr>
            <a:r>
              <a:rPr lang="vi-VN" altLang="en-US" sz="3000" dirty="0">
                <a:solidFill>
                  <a:srgbClr val="000000"/>
                </a:solidFill>
                <a:latin typeface="Arial" panose="020B0604020202020204" pitchFamily="34" charset="0"/>
                <a:cs typeface="Arial" panose="020B0604020202020204" pitchFamily="34" charset="0"/>
              </a:rPr>
              <a:t>Buộc tiêu hủy h</a:t>
            </a:r>
            <a:r>
              <a:rPr lang="vi-VN" altLang="en-US" sz="3000" dirty="0">
                <a:solidFill>
                  <a:srgbClr val="000000"/>
                </a:solidFill>
                <a:latin typeface="Arial" panose="020B0604020202020204" pitchFamily="34" charset="0"/>
                <a:ea typeface="Arial" panose="020B0604020202020204" pitchFamily="34" charset="0"/>
              </a:rPr>
              <a:t>à</a:t>
            </a:r>
            <a:r>
              <a:rPr lang="vi-VN" altLang="en-US" sz="3000" dirty="0">
                <a:solidFill>
                  <a:srgbClr val="000000"/>
                </a:solidFill>
                <a:latin typeface="Arial" panose="020B0604020202020204" pitchFamily="34" charset="0"/>
                <a:cs typeface="Arial" panose="020B0604020202020204" pitchFamily="34" charset="0"/>
              </a:rPr>
              <a:t>ng hóa, vật phẩm gây hại cho sức khỏe con người, vật nuôi;</a:t>
            </a:r>
            <a:endParaRPr lang="vi-VN" altLang="en-US" sz="3000" dirty="0">
              <a:solidFill>
                <a:srgbClr val="000000"/>
              </a:solidFill>
              <a:latin typeface="Arial" panose="020B0604020202020204" pitchFamily="34" charset="0"/>
              <a:cs typeface="Arial" panose="020B0604020202020204" pitchFamily="34" charset="0"/>
            </a:endParaRPr>
          </a:p>
          <a:p>
            <a:pPr marL="273050" lvl="0" indent="-273050" algn="just" eaLnBrk="1" hangingPunct="1">
              <a:spcBef>
                <a:spcPts val="600"/>
              </a:spcBef>
              <a:spcAft>
                <a:spcPts val="600"/>
              </a:spcAft>
              <a:buClr>
                <a:srgbClr val="FE8637"/>
              </a:buClr>
              <a:buSzPct val="70000"/>
              <a:buFont typeface="Wingdings" panose="05000000000000000000" pitchFamily="2" charset="2"/>
              <a:buChar char=""/>
            </a:pPr>
            <a:r>
              <a:rPr lang="vi-VN" altLang="en-US" sz="3000" dirty="0">
                <a:solidFill>
                  <a:srgbClr val="000000"/>
                </a:solidFill>
                <a:latin typeface="Arial" panose="020B0604020202020204" pitchFamily="34" charset="0"/>
                <a:cs typeface="Arial" panose="020B0604020202020204" pitchFamily="34" charset="0"/>
              </a:rPr>
              <a:t>Buộc cải chính thông tin sai sự thật hoặc gây nhầm lẫn;</a:t>
            </a:r>
            <a:endParaRPr lang="vi-VN" altLang="en-US" sz="3000" dirty="0">
              <a:solidFill>
                <a:srgbClr val="000000"/>
              </a:solidFill>
              <a:latin typeface="Arial" panose="020B0604020202020204" pitchFamily="34" charset="0"/>
              <a:cs typeface="Arial" panose="020B0604020202020204" pitchFamily="34" charset="0"/>
            </a:endParaRPr>
          </a:p>
          <a:p>
            <a:pPr marL="273050" lvl="0" indent="-273050" algn="just" eaLnBrk="1" hangingPunct="1">
              <a:spcBef>
                <a:spcPts val="600"/>
              </a:spcBef>
              <a:spcAft>
                <a:spcPts val="600"/>
              </a:spcAft>
              <a:buClr>
                <a:srgbClr val="FE8637"/>
              </a:buClr>
              <a:buSzPct val="70000"/>
              <a:buFont typeface="Wingdings" panose="05000000000000000000" pitchFamily="2" charset="2"/>
              <a:buChar char=""/>
            </a:pPr>
            <a:r>
              <a:rPr lang="vi-VN" altLang="en-US" sz="3000" dirty="0">
                <a:solidFill>
                  <a:srgbClr val="000000"/>
                </a:solidFill>
                <a:latin typeface="Arial" panose="020B0604020202020204" pitchFamily="34" charset="0"/>
                <a:cs typeface="Arial" panose="020B0604020202020204" pitchFamily="34" charset="0"/>
              </a:rPr>
              <a:t>Buộc loại bỏ yếu tố vi phạm trên h</a:t>
            </a:r>
            <a:r>
              <a:rPr lang="vi-VN" altLang="en-US" sz="3000" dirty="0">
                <a:solidFill>
                  <a:srgbClr val="000000"/>
                </a:solidFill>
                <a:latin typeface="Arial" panose="020B0604020202020204" pitchFamily="34" charset="0"/>
                <a:ea typeface="Arial" panose="020B0604020202020204" pitchFamily="34" charset="0"/>
              </a:rPr>
              <a:t>à</a:t>
            </a:r>
            <a:r>
              <a:rPr lang="vi-VN" altLang="en-US" sz="3000" dirty="0">
                <a:solidFill>
                  <a:srgbClr val="000000"/>
                </a:solidFill>
                <a:latin typeface="Arial" panose="020B0604020202020204" pitchFamily="34" charset="0"/>
                <a:cs typeface="Arial" panose="020B0604020202020204" pitchFamily="34" charset="0"/>
              </a:rPr>
              <a:t>ng hoá, bao bì;</a:t>
            </a:r>
            <a:endParaRPr lang="vi-VN" altLang="en-US" sz="3000" dirty="0">
              <a:solidFill>
                <a:srgbClr val="000000"/>
              </a:solidFill>
              <a:latin typeface="Arial" panose="020B0604020202020204" pitchFamily="34" charset="0"/>
              <a:cs typeface="Arial" panose="020B0604020202020204" pitchFamily="34" charset="0"/>
            </a:endParaRPr>
          </a:p>
          <a:p>
            <a:pPr marL="273050" lvl="0" indent="-273050" algn="just" eaLnBrk="1" hangingPunct="1">
              <a:spcBef>
                <a:spcPts val="600"/>
              </a:spcBef>
              <a:spcAft>
                <a:spcPts val="600"/>
              </a:spcAft>
              <a:buClr>
                <a:srgbClr val="FE8637"/>
              </a:buClr>
              <a:buSzPct val="70000"/>
              <a:buFont typeface="Wingdings" panose="05000000000000000000" pitchFamily="2" charset="2"/>
              <a:buChar char=""/>
            </a:pPr>
            <a:r>
              <a:rPr lang="vi-VN" altLang="en-US" sz="3000" dirty="0">
                <a:solidFill>
                  <a:srgbClr val="000000"/>
                </a:solidFill>
                <a:latin typeface="Arial" panose="020B0604020202020204" pitchFamily="34" charset="0"/>
                <a:cs typeface="Arial" panose="020B0604020202020204" pitchFamily="34" charset="0"/>
              </a:rPr>
              <a:t>Buộc thu hồi sản phẩm, h</a:t>
            </a:r>
            <a:r>
              <a:rPr lang="vi-VN" altLang="en-US" sz="3000" dirty="0">
                <a:solidFill>
                  <a:srgbClr val="000000"/>
                </a:solidFill>
                <a:latin typeface="Arial" panose="020B0604020202020204" pitchFamily="34" charset="0"/>
                <a:ea typeface="Arial" panose="020B0604020202020204" pitchFamily="34" charset="0"/>
              </a:rPr>
              <a:t>à</a:t>
            </a:r>
            <a:r>
              <a:rPr lang="vi-VN" altLang="en-US" sz="3000" dirty="0">
                <a:solidFill>
                  <a:srgbClr val="000000"/>
                </a:solidFill>
                <a:latin typeface="Arial" panose="020B0604020202020204" pitchFamily="34" charset="0"/>
                <a:cs typeface="Arial" panose="020B0604020202020204" pitchFamily="34" charset="0"/>
              </a:rPr>
              <a:t>ng hóa không bảo đảm chất lượng.</a:t>
            </a:r>
            <a:endParaRPr lang="vi-VN" altLang="en-US" sz="3000" dirty="0">
              <a:solidFill>
                <a:srgbClr val="000000"/>
              </a:solidFill>
              <a:latin typeface="Arial" panose="020B0604020202020204" pitchFamily="34" charset="0"/>
              <a:ea typeface="Arial" panose="020B0604020202020204" pitchFamily="34" charset="0"/>
            </a:endParaRPr>
          </a:p>
        </p:txBody>
      </p:sp>
      <p:sp>
        <p:nvSpPr>
          <p:cNvPr id="54275" name="Text Placeholder 9"/>
          <p:cNvSpPr/>
          <p:nvPr/>
        </p:nvSpPr>
        <p:spPr>
          <a:xfrm>
            <a:off x="381000" y="76200"/>
            <a:ext cx="8458200" cy="762000"/>
          </a:xfrm>
          <a:prstGeom prst="roundRect">
            <a:avLst>
              <a:gd name="adj" fmla="val 16667"/>
            </a:avLst>
          </a:prstGeom>
          <a:solidFill>
            <a:srgbClr val="FF0000"/>
          </a:solid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ts val="600"/>
              </a:spcBef>
              <a:buClr>
                <a:srgbClr val="FE8637"/>
              </a:buClr>
              <a:buSzPct val="70000"/>
              <a:buFontTx/>
              <a:buNone/>
            </a:pPr>
            <a:r>
              <a:rPr lang="vi-VN" altLang="en-US" sz="2600" b="1" u="sng" dirty="0">
                <a:solidFill>
                  <a:schemeClr val="bg1"/>
                </a:solidFill>
                <a:latin typeface="Arial" panose="020B0604020202020204" pitchFamily="34" charset="0"/>
                <a:cs typeface="Arial" panose="020B0604020202020204" pitchFamily="34" charset="0"/>
              </a:rPr>
              <a:t>Các biện pháp khắc phục hậu quả</a:t>
            </a:r>
            <a:endParaRPr lang="vi-VN" altLang="en-US" sz="2600" b="1" dirty="0">
              <a:solidFill>
                <a:schemeClr val="bg1"/>
              </a:solidFill>
              <a:latin typeface="Arial" panose="020B0604020202020204" pitchFamily="34" charset="0"/>
              <a:ea typeface="Arial" panose="020B0604020202020204" pitchFamily="34" charset="0"/>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
                                            <p:txEl>
                                              <p:charRg st="0" end="75"/>
                                            </p:txEl>
                                          </p:spTgt>
                                        </p:tgtEl>
                                        <p:attrNameLst>
                                          <p:attrName>style.visibility</p:attrName>
                                        </p:attrNameLst>
                                      </p:cBhvr>
                                      <p:to>
                                        <p:strVal val="visible"/>
                                      </p:to>
                                    </p:set>
                                    <p:animEffect transition="in" filter="diamond(in)">
                                      <p:cBhvr>
                                        <p:cTn id="12" dur="2000"/>
                                        <p:tgtEl>
                                          <p:spTgt spid="6">
                                            <p:txEl>
                                              <p:charRg st="0" end="7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6">
                                            <p:txEl>
                                              <p:charRg st="75" end="131"/>
                                            </p:txEl>
                                          </p:spTgt>
                                        </p:tgtEl>
                                        <p:attrNameLst>
                                          <p:attrName>style.visibility</p:attrName>
                                        </p:attrNameLst>
                                      </p:cBhvr>
                                      <p:to>
                                        <p:strVal val="visible"/>
                                      </p:to>
                                    </p:set>
                                    <p:animEffect transition="in" filter="diamond(in)">
                                      <p:cBhvr>
                                        <p:cTn id="17" dur="2000"/>
                                        <p:tgtEl>
                                          <p:spTgt spid="6">
                                            <p:txEl>
                                              <p:charRg st="75" end="13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6">
                                            <p:txEl>
                                              <p:charRg st="131" end="182"/>
                                            </p:txEl>
                                          </p:spTgt>
                                        </p:tgtEl>
                                        <p:attrNameLst>
                                          <p:attrName>style.visibility</p:attrName>
                                        </p:attrNameLst>
                                      </p:cBhvr>
                                      <p:to>
                                        <p:strVal val="visible"/>
                                      </p:to>
                                    </p:set>
                                    <p:animEffect transition="in" filter="diamond(in)">
                                      <p:cBhvr>
                                        <p:cTn id="22" dur="2000"/>
                                        <p:tgtEl>
                                          <p:spTgt spid="6">
                                            <p:txEl>
                                              <p:charRg st="131" end="18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6">
                                            <p:txEl>
                                              <p:charRg st="182" end="240"/>
                                            </p:txEl>
                                          </p:spTgt>
                                        </p:tgtEl>
                                        <p:attrNameLst>
                                          <p:attrName>style.visibility</p:attrName>
                                        </p:attrNameLst>
                                      </p:cBhvr>
                                      <p:to>
                                        <p:strVal val="visible"/>
                                      </p:to>
                                    </p:set>
                                    <p:animEffect transition="in" filter="diamond(in)">
                                      <p:cBhvr>
                                        <p:cTn id="27" dur="2000"/>
                                        <p:tgtEl>
                                          <p:spTgt spid="6">
                                            <p:txEl>
                                              <p:charRg st="182" end="24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a:xfrm>
            <a:off x="457200" y="266700"/>
            <a:ext cx="8229600" cy="1143000"/>
          </a:xfrm>
          <a:ln/>
        </p:spPr>
        <p:txBody>
          <a:bodyPr vert="horz" wrap="square" lIns="91440" tIns="45720" rIns="91440" bIns="45720" anchor="ctr" anchorCtr="0"/>
          <a:p>
            <a:pPr eaLnBrk="1" hangingPunct="1"/>
            <a:r>
              <a:rPr lang="en-US" altLang="vi-VN" sz="3500" b="1" dirty="0">
                <a:solidFill>
                  <a:srgbClr val="FF0000"/>
                </a:solidFill>
                <a:latin typeface="VNI-Times" pitchFamily="2" charset="0"/>
                <a:cs typeface="Times New Roman" panose="02020603050405020304" pitchFamily="18" charset="0"/>
              </a:rPr>
              <a:t>Heä thoáng Luaät Haønh chính</a:t>
            </a:r>
            <a:endParaRPr lang="en-US" altLang="vi-VN" sz="3500" b="1" dirty="0">
              <a:solidFill>
                <a:srgbClr val="FF0000"/>
              </a:solidFill>
              <a:latin typeface="VNI-Times" pitchFamily="2" charset="0"/>
              <a:ea typeface="Times New Roman" panose="02020603050405020304" pitchFamily="18" charset="0"/>
            </a:endParaRPr>
          </a:p>
        </p:txBody>
      </p:sp>
      <p:sp>
        <p:nvSpPr>
          <p:cNvPr id="11267" name="Rectangle 3"/>
          <p:cNvSpPr>
            <a:spLocks noGrp="1"/>
          </p:cNvSpPr>
          <p:nvPr>
            <p:ph idx="1"/>
          </p:nvPr>
        </p:nvSpPr>
        <p:spPr>
          <a:xfrm>
            <a:off x="381000" y="1600200"/>
            <a:ext cx="8458200" cy="4495800"/>
          </a:xfrm>
          <a:ln/>
        </p:spPr>
        <p:txBody>
          <a:bodyPr vert="horz" wrap="square" lIns="91440" tIns="45720" rIns="91440" bIns="45720" anchor="t" anchorCtr="0"/>
          <a:p>
            <a:pPr marL="533400" indent="-533400" algn="just" eaLnBrk="1" hangingPunct="1">
              <a:buFont typeface="Wingdings" panose="05000000000000000000" pitchFamily="2" charset="2"/>
              <a:buNone/>
            </a:pPr>
            <a:r>
              <a:rPr lang="en-US" altLang="vi-VN" sz="800" dirty="0"/>
              <a:t>.</a:t>
            </a:r>
            <a:endParaRPr lang="vi-VN" altLang="vi-VN" sz="800" dirty="0"/>
          </a:p>
        </p:txBody>
      </p:sp>
      <p:sp>
        <p:nvSpPr>
          <p:cNvPr id="5126" name="AutoShape 6"/>
          <p:cNvSpPr>
            <a:spLocks noChangeArrowheads="1"/>
          </p:cNvSpPr>
          <p:nvPr/>
        </p:nvSpPr>
        <p:spPr bwMode="auto">
          <a:xfrm>
            <a:off x="3276600" y="1905000"/>
            <a:ext cx="2667000" cy="4038600"/>
          </a:xfrm>
          <a:prstGeom prst="leftRightArrowCallout">
            <a:avLst>
              <a:gd name="adj1" fmla="val 25953"/>
              <a:gd name="adj2" fmla="val 37857"/>
              <a:gd name="adj3" fmla="val 11431"/>
              <a:gd name="adj4" fmla="val 50000"/>
            </a:avLst>
          </a:prstGeom>
        </p:spPr>
        <p:style>
          <a:lnRef idx="2">
            <a:schemeClr val="accent6"/>
          </a:lnRef>
          <a:fillRef idx="1">
            <a:schemeClr val="lt1"/>
          </a:fillRef>
          <a:effectRef idx="0">
            <a:schemeClr val="accent6"/>
          </a:effectRef>
          <a:fontRef idx="minor">
            <a:schemeClr val="dk1"/>
          </a:fontRef>
        </p:style>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vi-VN" sz="3500" b="1" i="0" u="none" strike="noStrike" kern="1200" cap="none" spc="0" normalizeH="0" baseline="0" noProof="0">
                <a:ln>
                  <a:noFill/>
                </a:ln>
                <a:solidFill>
                  <a:schemeClr val="hlink"/>
                </a:solidFill>
                <a:effectLst/>
                <a:uLnTx/>
                <a:uFillTx/>
                <a:latin typeface="VNI-Times" pitchFamily="2" charset="0"/>
                <a:ea typeface="+mn-ea"/>
                <a:cs typeface="+mn-cs"/>
              </a:rPr>
              <a:t>Luaät</a:t>
            </a:r>
            <a:endParaRPr kumimoji="0" lang="en-US" altLang="vi-VN" sz="3500" b="1" i="0" u="none" strike="noStrike" kern="1200" cap="none" spc="0" normalizeH="0" baseline="0" noProof="0">
              <a:ln>
                <a:noFill/>
              </a:ln>
              <a:solidFill>
                <a:schemeClr val="hlink"/>
              </a:solidFill>
              <a:effectLst/>
              <a:uLnTx/>
              <a:uFillTx/>
              <a:latin typeface="VNI-Times" pitchFamily="2"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vi-VN" sz="3500" b="1" i="0" u="none" strike="noStrike" kern="1200" cap="none" spc="0" normalizeH="0" baseline="0" noProof="0">
                <a:ln>
                  <a:noFill/>
                </a:ln>
                <a:solidFill>
                  <a:schemeClr val="hlink"/>
                </a:solidFill>
                <a:effectLst/>
                <a:uLnTx/>
                <a:uFillTx/>
                <a:latin typeface="VNI-Times" pitchFamily="2" charset="0"/>
                <a:ea typeface="+mn-ea"/>
                <a:cs typeface="+mn-cs"/>
              </a:rPr>
              <a:t> Haønh </a:t>
            </a:r>
            <a:endParaRPr kumimoji="0" lang="en-US" altLang="vi-VN" sz="3500" b="1" i="0" u="none" strike="noStrike" kern="1200" cap="none" spc="0" normalizeH="0" baseline="0" noProof="0">
              <a:ln>
                <a:noFill/>
              </a:ln>
              <a:solidFill>
                <a:schemeClr val="hlink"/>
              </a:solidFill>
              <a:effectLst/>
              <a:uLnTx/>
              <a:uFillTx/>
              <a:latin typeface="VNI-Times" pitchFamily="2"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vi-VN" sz="3500" b="1" i="0" u="none" strike="noStrike" kern="1200" cap="none" spc="0" normalizeH="0" baseline="0" noProof="0">
                <a:ln>
                  <a:noFill/>
                </a:ln>
                <a:solidFill>
                  <a:schemeClr val="hlink"/>
                </a:solidFill>
                <a:effectLst/>
                <a:uLnTx/>
                <a:uFillTx/>
                <a:latin typeface="VNI-Times" pitchFamily="2" charset="0"/>
                <a:ea typeface="+mn-ea"/>
                <a:cs typeface="+mn-cs"/>
              </a:rPr>
              <a:t>chính</a:t>
            </a:r>
            <a:endParaRPr kumimoji="0" lang="en-US" altLang="vi-VN" sz="3500" b="1" i="0" u="none" strike="noStrike" kern="1200" cap="none" spc="0" normalizeH="0" baseline="0" noProof="0">
              <a:ln>
                <a:noFill/>
              </a:ln>
              <a:solidFill>
                <a:schemeClr val="hlink"/>
              </a:solidFill>
              <a:effectLst/>
              <a:uLnTx/>
              <a:uFillTx/>
              <a:latin typeface="VNI-Times" pitchFamily="2" charset="0"/>
              <a:ea typeface="+mn-ea"/>
              <a:cs typeface="+mn-cs"/>
            </a:endParaRPr>
          </a:p>
        </p:txBody>
      </p:sp>
      <p:sp>
        <p:nvSpPr>
          <p:cNvPr id="5127" name="Oval 7"/>
          <p:cNvSpPr>
            <a:spLocks noChangeArrowheads="1"/>
          </p:cNvSpPr>
          <p:nvPr/>
        </p:nvSpPr>
        <p:spPr bwMode="auto">
          <a:xfrm>
            <a:off x="533400" y="1981200"/>
            <a:ext cx="2743200" cy="4038600"/>
          </a:xfrm>
          <a:prstGeom prst="ellipse">
            <a:avLst/>
          </a:prstGeom>
        </p:spPr>
        <p:style>
          <a:lnRef idx="2">
            <a:schemeClr val="accent6"/>
          </a:lnRef>
          <a:fillRef idx="1">
            <a:schemeClr val="lt1"/>
          </a:fillRef>
          <a:effectRef idx="0">
            <a:schemeClr val="accent6"/>
          </a:effectRef>
          <a:fontRef idx="minor">
            <a:schemeClr val="dk1"/>
          </a:fontRef>
        </p:style>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vi-VN" sz="4000" b="1" i="0" u="none" strike="noStrike" kern="1200" cap="none" spc="0" normalizeH="0" baseline="0" noProof="0">
                <a:ln>
                  <a:noFill/>
                </a:ln>
                <a:solidFill>
                  <a:schemeClr val="tx1"/>
                </a:solidFill>
                <a:effectLst/>
                <a:uLnTx/>
                <a:uFillTx/>
                <a:latin typeface="VNI-Times" pitchFamily="2" charset="0"/>
                <a:ea typeface="+mn-ea"/>
                <a:cs typeface="Times New Roman" panose="02020603050405020304" pitchFamily="18" charset="0"/>
              </a:rPr>
              <a:t>Phaàn </a:t>
            </a:r>
            <a:endParaRPr kumimoji="0" lang="en-US" altLang="vi-VN" sz="4000" b="1" i="0" u="none" strike="noStrike" kern="1200" cap="none" spc="0" normalizeH="0" baseline="0" noProof="0">
              <a:ln>
                <a:noFill/>
              </a:ln>
              <a:solidFill>
                <a:schemeClr val="tx1"/>
              </a:solidFill>
              <a:effectLst/>
              <a:uLnTx/>
              <a:uFillTx/>
              <a:latin typeface="VNI-Times" pitchFamily="2" charset="0"/>
              <a:ea typeface="+mn-ea"/>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vi-VN" sz="4000" b="1" i="0" u="none" strike="noStrike" kern="1200" cap="none" spc="0" normalizeH="0" baseline="0" noProof="0">
                <a:ln>
                  <a:noFill/>
                </a:ln>
                <a:solidFill>
                  <a:schemeClr val="tx1"/>
                </a:solidFill>
                <a:effectLst/>
                <a:uLnTx/>
                <a:uFillTx/>
                <a:latin typeface="VNI-Times" pitchFamily="2" charset="0"/>
                <a:ea typeface="+mn-ea"/>
                <a:cs typeface="Times New Roman" panose="02020603050405020304" pitchFamily="18" charset="0"/>
              </a:rPr>
              <a:t>chung</a:t>
            </a:r>
            <a:endParaRPr kumimoji="0" lang="en-US" altLang="vi-VN" sz="4000" b="1" i="0" u="none" strike="noStrike" kern="1200" cap="none" spc="0" normalizeH="0" baseline="0" noProof="0">
              <a:ln>
                <a:noFill/>
              </a:ln>
              <a:solidFill>
                <a:schemeClr val="tx1"/>
              </a:solidFill>
              <a:effectLst/>
              <a:uLnTx/>
              <a:uFillTx/>
              <a:latin typeface="VNI-Times" pitchFamily="2" charset="0"/>
              <a:ea typeface="+mn-ea"/>
              <a:cs typeface="Times New Roman" panose="02020603050405020304" pitchFamily="18" charset="0"/>
            </a:endParaRPr>
          </a:p>
        </p:txBody>
      </p:sp>
      <p:sp>
        <p:nvSpPr>
          <p:cNvPr id="5132" name="Oval 12"/>
          <p:cNvSpPr>
            <a:spLocks noChangeArrowheads="1"/>
          </p:cNvSpPr>
          <p:nvPr/>
        </p:nvSpPr>
        <p:spPr bwMode="auto">
          <a:xfrm>
            <a:off x="5943600" y="1905000"/>
            <a:ext cx="2743200" cy="4114800"/>
          </a:xfrm>
          <a:prstGeom prst="ellipse">
            <a:avLst/>
          </a:prstGeom>
        </p:spPr>
        <p:style>
          <a:lnRef idx="2">
            <a:schemeClr val="accent6"/>
          </a:lnRef>
          <a:fillRef idx="1">
            <a:schemeClr val="lt1"/>
          </a:fillRef>
          <a:effectRef idx="0">
            <a:schemeClr val="accent6"/>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000" b="1" i="0" u="none" strike="noStrike" kern="1200" cap="none" spc="0" normalizeH="0" baseline="0" noProof="0">
                <a:ln>
                  <a:noFill/>
                </a:ln>
                <a:solidFill>
                  <a:schemeClr val="accent3">
                    <a:lumMod val="10000"/>
                  </a:schemeClr>
                </a:solidFill>
                <a:effectLst/>
                <a:uLnTx/>
                <a:uFillTx/>
                <a:latin typeface="VNI-Times" pitchFamily="2" charset="0"/>
                <a:ea typeface="+mn-ea"/>
                <a:cs typeface="Arial" panose="020B0604020202020204" pitchFamily="34" charset="0"/>
              </a:rPr>
              <a:t>Phaàn </a:t>
            </a:r>
            <a:endParaRPr kumimoji="0" lang="en-US" sz="4000" b="1" i="0" u="none" strike="noStrike" kern="1200" cap="none" spc="0" normalizeH="0" baseline="0" noProof="0">
              <a:ln>
                <a:noFill/>
              </a:ln>
              <a:solidFill>
                <a:schemeClr val="accent3">
                  <a:lumMod val="10000"/>
                </a:schemeClr>
              </a:solidFill>
              <a:effectLst/>
              <a:uLnTx/>
              <a:uFillTx/>
              <a:latin typeface="VNI-Times" pitchFamily="2" charset="0"/>
              <a:ea typeface="+mn-ea"/>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4000" b="1" i="0" u="none" strike="noStrike" kern="1200" cap="none" spc="0" normalizeH="0" baseline="0" noProof="0">
                <a:ln>
                  <a:noFill/>
                </a:ln>
                <a:solidFill>
                  <a:schemeClr val="accent3">
                    <a:lumMod val="10000"/>
                  </a:schemeClr>
                </a:solidFill>
                <a:effectLst/>
                <a:uLnTx/>
                <a:uFillTx/>
                <a:latin typeface="VNI-Times" pitchFamily="2" charset="0"/>
                <a:ea typeface="+mn-ea"/>
                <a:cs typeface="Arial" panose="020B0604020202020204" pitchFamily="34" charset="0"/>
              </a:rPr>
              <a:t>rieâng</a:t>
            </a:r>
            <a:endParaRPr kumimoji="0" lang="en-US" sz="4000" b="1" i="0" u="none" strike="noStrike" kern="1200" cap="none" spc="0" normalizeH="0" baseline="0" noProof="0">
              <a:ln>
                <a:noFill/>
              </a:ln>
              <a:solidFill>
                <a:schemeClr val="accent3">
                  <a:lumMod val="10000"/>
                </a:schemeClr>
              </a:solidFill>
              <a:effectLst/>
              <a:uLnTx/>
              <a:uFillTx/>
              <a:latin typeface="VNI-Times" pitchFamily="2" charset="0"/>
              <a:ea typeface="+mn-ea"/>
              <a:cs typeface="Arial" panose="020B0604020202020204" pitchFamily="34" charset="0"/>
            </a:endParaRP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126"/>
                                        </p:tgtEl>
                                        <p:attrNameLst>
                                          <p:attrName>style.visibility</p:attrName>
                                        </p:attrNameLst>
                                      </p:cBhvr>
                                      <p:to>
                                        <p:strVal val="visible"/>
                                      </p:to>
                                    </p:set>
                                    <p:anim calcmode="lin" valueType="num">
                                      <p:cBhvr>
                                        <p:cTn id="7" dur="500" fill="hold"/>
                                        <p:tgtEl>
                                          <p:spTgt spid="5126"/>
                                        </p:tgtEl>
                                        <p:attrNameLst>
                                          <p:attrName>ppt_w</p:attrName>
                                        </p:attrNameLst>
                                      </p:cBhvr>
                                      <p:tavLst>
                                        <p:tav tm="0">
                                          <p:val>
                                            <p:fltVal val="0.000000"/>
                                          </p:val>
                                        </p:tav>
                                        <p:tav tm="100000">
                                          <p:val>
                                            <p:strVal val="#ppt_w"/>
                                          </p:val>
                                        </p:tav>
                                      </p:tavLst>
                                    </p:anim>
                                    <p:anim calcmode="lin" valueType="num">
                                      <p:cBhvr>
                                        <p:cTn id="8" dur="500" fill="hold"/>
                                        <p:tgtEl>
                                          <p:spTgt spid="5126"/>
                                        </p:tgtEl>
                                        <p:attrNameLst>
                                          <p:attrName>ppt_h</p:attrName>
                                        </p:attrNameLst>
                                      </p:cBhvr>
                                      <p:tavLst>
                                        <p:tav tm="0">
                                          <p:val>
                                            <p:fltVal val="0.000000"/>
                                          </p:val>
                                        </p:tav>
                                        <p:tav tm="100000">
                                          <p:val>
                                            <p:strVal val="#ppt_h"/>
                                          </p:val>
                                        </p:tav>
                                      </p:tavLst>
                                    </p:anim>
                                    <p:animEffect transition="in" filter="fade">
                                      <p:cBhvr>
                                        <p:cTn id="9" dur="500"/>
                                        <p:tgtEl>
                                          <p:spTgt spid="5126"/>
                                        </p:tgtEl>
                                      </p:cBhvr>
                                    </p:animEffec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grpId="0" nodeType="clickEffect">
                                  <p:stCondLst>
                                    <p:cond delay="0"/>
                                  </p:stCondLst>
                                  <p:childTnLst>
                                    <p:set>
                                      <p:cBhvr>
                                        <p:cTn id="13" dur="1" fill="hold">
                                          <p:stCondLst>
                                            <p:cond delay="0"/>
                                          </p:stCondLst>
                                        </p:cTn>
                                        <p:tgtEl>
                                          <p:spTgt spid="5127"/>
                                        </p:tgtEl>
                                        <p:attrNameLst>
                                          <p:attrName>style.visibility</p:attrName>
                                        </p:attrNameLst>
                                      </p:cBhvr>
                                      <p:to>
                                        <p:strVal val="visible"/>
                                      </p:to>
                                    </p:set>
                                    <p:animEffect transition="in" filter="diamond(in)">
                                      <p:cBhvr>
                                        <p:cTn id="14" dur="500"/>
                                        <p:tgtEl>
                                          <p:spTgt spid="5127"/>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5132"/>
                                        </p:tgtEl>
                                        <p:attrNameLst>
                                          <p:attrName>style.visibility</p:attrName>
                                        </p:attrNameLst>
                                      </p:cBhvr>
                                      <p:to>
                                        <p:strVal val="visible"/>
                                      </p:to>
                                    </p:set>
                                    <p:animEffect transition="in" filter="diamond(in)">
                                      <p:cBhvr>
                                        <p:cTn id="19" dur="500"/>
                                        <p:tgtEl>
                                          <p:spTgt spid="5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animBg="1"/>
      <p:bldP spid="5127" grpId="0" animBg="1"/>
      <p:bldP spid="51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52" name="Rectangle 8"/>
          <p:cNvSpPr>
            <a:spLocks noChangeArrowheads="1"/>
          </p:cNvSpPr>
          <p:nvPr/>
        </p:nvSpPr>
        <p:spPr bwMode="auto">
          <a:xfrm>
            <a:off x="1828800" y="152400"/>
            <a:ext cx="6781800" cy="6400800"/>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marL="0" marR="0" lvl="0" indent="0" algn="just" defTabSz="914400" rtl="0" eaLnBrk="1" fontAlgn="base" latinLnBrk="0" hangingPunct="1">
              <a:lnSpc>
                <a:spcPct val="90000"/>
              </a:lnSpc>
              <a:spcBef>
                <a:spcPct val="20000"/>
              </a:spcBef>
              <a:spcAft>
                <a:spcPct val="0"/>
              </a:spcAft>
              <a:buClr>
                <a:schemeClr val="accent2"/>
              </a:buClr>
              <a:buSzPct val="80000"/>
              <a:buFontTx/>
              <a:buChar char="-"/>
              <a:defRPr/>
            </a:pP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Nhöõng</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vaán</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ñeà</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chung</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cuûa</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LHC</a:t>
            </a:r>
            <a:endPar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endParaRPr>
          </a:p>
          <a:p>
            <a:pPr marL="0" marR="0" lvl="0" indent="0" algn="just" defTabSz="914400" rtl="0" eaLnBrk="1" fontAlgn="base" latinLnBrk="0" hangingPunct="1">
              <a:lnSpc>
                <a:spcPct val="90000"/>
              </a:lnSpc>
              <a:spcBef>
                <a:spcPct val="20000"/>
              </a:spcBef>
              <a:spcAft>
                <a:spcPct val="0"/>
              </a:spcAft>
              <a:buClr>
                <a:schemeClr val="accent2"/>
              </a:buClr>
              <a:buSzPct val="80000"/>
              <a:buFontTx/>
              <a:buNone/>
              <a:defRPr/>
            </a:pP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Nguyeân</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taéc</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hình</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thöùc</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phöông</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phaùp</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endPar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endParaRPr>
          </a:p>
          <a:p>
            <a:pPr marL="0" marR="0" lvl="0" indent="0" algn="just" defTabSz="914400" rtl="0" eaLnBrk="1" fontAlgn="base" latinLnBrk="0" hangingPunct="1">
              <a:lnSpc>
                <a:spcPct val="90000"/>
              </a:lnSpc>
              <a:spcBef>
                <a:spcPct val="20000"/>
              </a:spcBef>
              <a:spcAft>
                <a:spcPct val="0"/>
              </a:spcAft>
              <a:buClr>
                <a:schemeClr val="accent2"/>
              </a:buClr>
              <a:buSzPct val="80000"/>
              <a:buFontTx/>
              <a:buNone/>
              <a:defRPr/>
            </a:pP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QLHCNN</a:t>
            </a:r>
            <a:endPar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endParaRPr>
          </a:p>
          <a:p>
            <a:pPr marL="0" marR="0" lvl="0" indent="0" algn="just" defTabSz="914400" rtl="0" eaLnBrk="1" fontAlgn="base" latinLnBrk="0" hangingPunct="1">
              <a:lnSpc>
                <a:spcPct val="90000"/>
              </a:lnSpc>
              <a:spcBef>
                <a:spcPct val="20000"/>
              </a:spcBef>
              <a:spcAft>
                <a:spcPct val="0"/>
              </a:spcAft>
              <a:buClr>
                <a:schemeClr val="accent2"/>
              </a:buClr>
              <a:buSzPct val="80000"/>
              <a:buFontTx/>
              <a:buNone/>
              <a:defRPr/>
            </a:pP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Quyeát</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ñònh</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thuû</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tuïc</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haønh</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chính</a:t>
            </a:r>
            <a:endPar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endParaRPr>
          </a:p>
          <a:p>
            <a:pPr marL="0" marR="0" lvl="0" indent="0" algn="just" defTabSz="914400" rtl="0" eaLnBrk="1" fontAlgn="base" latinLnBrk="0" hangingPunct="1">
              <a:lnSpc>
                <a:spcPct val="90000"/>
              </a:lnSpc>
              <a:spcBef>
                <a:spcPct val="20000"/>
              </a:spcBef>
              <a:spcAft>
                <a:spcPct val="0"/>
              </a:spcAft>
              <a:buClr>
                <a:schemeClr val="accent2"/>
              </a:buClr>
              <a:buSzPct val="80000"/>
              <a:buFontTx/>
              <a:buNone/>
              <a:defRPr/>
            </a:pP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Cô</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quan</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haønh</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chính</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nhaø</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nöôùc</a:t>
            </a:r>
            <a:endPar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endParaRPr>
          </a:p>
          <a:p>
            <a:pPr marL="0" marR="0" lvl="0" indent="0" algn="just" defTabSz="914400" rtl="0" eaLnBrk="1" fontAlgn="base" latinLnBrk="0" hangingPunct="1">
              <a:lnSpc>
                <a:spcPct val="90000"/>
              </a:lnSpc>
              <a:spcBef>
                <a:spcPct val="20000"/>
              </a:spcBef>
              <a:spcAft>
                <a:spcPct val="0"/>
              </a:spcAft>
              <a:buClr>
                <a:schemeClr val="accent2"/>
              </a:buClr>
              <a:buSzPct val="80000"/>
              <a:buFontTx/>
              <a:buNone/>
              <a:defRPr/>
            </a:pP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Xöû</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lyù</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vi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phaïm</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haønh</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chính</a:t>
            </a:r>
            <a:endPar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endParaRPr>
          </a:p>
          <a:p>
            <a:pPr marL="0" marR="0" lvl="0" indent="0" algn="just" defTabSz="914400" rtl="0" eaLnBrk="1" fontAlgn="base" latinLnBrk="0" hangingPunct="1">
              <a:lnSpc>
                <a:spcPct val="90000"/>
              </a:lnSpc>
              <a:spcBef>
                <a:spcPct val="20000"/>
              </a:spcBef>
              <a:spcAft>
                <a:spcPct val="0"/>
              </a:spcAft>
              <a:buClr>
                <a:schemeClr val="accent2"/>
              </a:buClr>
              <a:buSzPct val="80000"/>
              <a:buFontTx/>
              <a:buChar char="-"/>
              <a:defRPr/>
            </a:pP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Quy</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cheá</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phaùp</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lyù</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haønh</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chính</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endPar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endParaRPr>
          </a:p>
          <a:p>
            <a:pPr marL="0" marR="0" lvl="0" indent="0" algn="just" defTabSz="914400" rtl="0" eaLnBrk="1" fontAlgn="base" latinLnBrk="0" hangingPunct="1">
              <a:lnSpc>
                <a:spcPct val="90000"/>
              </a:lnSpc>
              <a:spcBef>
                <a:spcPct val="20000"/>
              </a:spcBef>
              <a:spcAft>
                <a:spcPct val="0"/>
              </a:spcAft>
              <a:buClr>
                <a:schemeClr val="accent2"/>
              </a:buClr>
              <a:buSzPct val="80000"/>
              <a:buFontTx/>
              <a:buNone/>
              <a:defRPr/>
            </a:pP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cuûa</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caùn</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boä</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coâng</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chöùc</a:t>
            </a:r>
            <a:endPar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endParaRPr>
          </a:p>
          <a:p>
            <a:pPr marL="0" marR="0" lvl="0" indent="0" algn="just" defTabSz="914400" rtl="0" eaLnBrk="1" fontAlgn="base" latinLnBrk="0" hangingPunct="1">
              <a:lnSpc>
                <a:spcPct val="90000"/>
              </a:lnSpc>
              <a:spcBef>
                <a:spcPct val="20000"/>
              </a:spcBef>
              <a:spcAft>
                <a:spcPct val="0"/>
              </a:spcAft>
              <a:buClr>
                <a:schemeClr val="accent2"/>
              </a:buClr>
              <a:buSzPct val="80000"/>
              <a:buFontTx/>
              <a:buNone/>
              <a:defRPr/>
            </a:pP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caùc</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toå</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chöùc</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xaõ</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hoäi</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vaø</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caù</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nhaân</a:t>
            </a:r>
            <a:endPar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endParaRPr>
          </a:p>
          <a:p>
            <a:pPr marL="0" marR="0" lvl="0" indent="0" algn="just" defTabSz="914400" rtl="0" eaLnBrk="1" fontAlgn="base" latinLnBrk="0" hangingPunct="1">
              <a:lnSpc>
                <a:spcPct val="90000"/>
              </a:lnSpc>
              <a:spcBef>
                <a:spcPct val="20000"/>
              </a:spcBef>
              <a:spcAft>
                <a:spcPct val="0"/>
              </a:spcAft>
              <a:buClr>
                <a:schemeClr val="accent2"/>
              </a:buClr>
              <a:buSzPct val="80000"/>
              <a:buFontTx/>
              <a:buChar char="-"/>
              <a:defRPr/>
            </a:pP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Baûo</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ñaûm</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phaùp</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cheá</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FF"/>
                </a:solidFill>
                <a:effectLst/>
                <a:uLnTx/>
                <a:uFillTx/>
                <a:latin typeface="VNI-Times" pitchFamily="2" charset="0"/>
                <a:ea typeface="+mn-ea"/>
                <a:cs typeface="Times New Roman" panose="02020603050405020304" pitchFamily="18" charset="0"/>
              </a:rPr>
              <a:t>trong</a:t>
            </a:r>
            <a:r>
              <a:rPr kumimoji="0" lang="en-US" sz="3200" b="0" i="0" u="none" strike="noStrike" kern="1200" cap="none" spc="0" normalizeH="0" baseline="0" noProof="0" dirty="0">
                <a:ln>
                  <a:noFill/>
                </a:ln>
                <a:solidFill>
                  <a:srgbClr val="0000FF"/>
                </a:solidFill>
                <a:effectLst/>
                <a:uLnTx/>
                <a:uFillTx/>
                <a:latin typeface="VNI-Times" pitchFamily="2" charset="0"/>
                <a:ea typeface="+mn-ea"/>
                <a:cs typeface="Times New Roman" panose="02020603050405020304" pitchFamily="18" charset="0"/>
              </a:rPr>
              <a:t> QLHCNN</a:t>
            </a:r>
            <a:endParaRPr kumimoji="0" lang="en-US" sz="3200" b="0" i="0" u="none" strike="noStrike" kern="1200" cap="none" spc="0" normalizeH="0" baseline="0" noProof="0" dirty="0">
              <a:ln>
                <a:noFill/>
              </a:ln>
              <a:solidFill>
                <a:schemeClr val="dk1"/>
              </a:solidFill>
              <a:effectLst/>
              <a:uLnTx/>
              <a:uFillTx/>
              <a:latin typeface="VNI-Times" pitchFamily="2" charset="0"/>
              <a:ea typeface="+mn-ea"/>
              <a:cs typeface="Times New Roman" panose="02020603050405020304" pitchFamily="18" charset="0"/>
            </a:endParaRPr>
          </a:p>
        </p:txBody>
      </p:sp>
      <p:sp>
        <p:nvSpPr>
          <p:cNvPr id="31753" name="AutoShape 9"/>
          <p:cNvSpPr>
            <a:spLocks noChangeArrowheads="1"/>
          </p:cNvSpPr>
          <p:nvPr/>
        </p:nvSpPr>
        <p:spPr bwMode="auto">
          <a:xfrm>
            <a:off x="304800" y="228600"/>
            <a:ext cx="1524000" cy="6324600"/>
          </a:xfrm>
          <a:prstGeom prst="homePlate">
            <a:avLst>
              <a:gd name="adj" fmla="val 72602"/>
            </a:avLst>
          </a:prstGeom>
          <a:solidFill>
            <a:srgbClr val="FFFFCC"/>
          </a:solidFill>
        </p:spPr>
        <p:style>
          <a:lnRef idx="2">
            <a:schemeClr val="accent6"/>
          </a:lnRef>
          <a:fillRef idx="1">
            <a:schemeClr val="lt1"/>
          </a:fillRef>
          <a:effectRef idx="0">
            <a:schemeClr val="accent6"/>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a:ln>
                  <a:noFill/>
                </a:ln>
                <a:solidFill>
                  <a:srgbClr val="0000CC"/>
                </a:solidFill>
                <a:effectLst/>
                <a:uLnTx/>
                <a:uFillTx/>
                <a:latin typeface="VNI-Times" pitchFamily="2" charset="0"/>
                <a:ea typeface="+mn-ea"/>
                <a:cs typeface="+mn-cs"/>
              </a:rPr>
              <a:t>  Phaàn</a:t>
            </a:r>
            <a:endParaRPr kumimoji="0" lang="en-US" sz="3600" b="1" i="0" u="none" strike="noStrike" kern="1200" cap="none" spc="0" normalizeH="0" baseline="0" noProof="0">
              <a:ln>
                <a:noFill/>
              </a:ln>
              <a:solidFill>
                <a:srgbClr val="0000CC"/>
              </a:solidFill>
              <a:effectLst/>
              <a:uLnTx/>
              <a:uFillTx/>
              <a:latin typeface="VNI-Times" pitchFamily="2"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a:ln>
                  <a:noFill/>
                </a:ln>
                <a:solidFill>
                  <a:srgbClr val="0000CC"/>
                </a:solidFill>
                <a:effectLst/>
                <a:uLnTx/>
                <a:uFillTx/>
                <a:latin typeface="VNI-Times" pitchFamily="2" charset="0"/>
                <a:ea typeface="+mn-ea"/>
                <a:cs typeface="+mn-cs"/>
              </a:rPr>
              <a:t>   chung</a:t>
            </a:r>
            <a:endParaRPr kumimoji="0" lang="en-US" sz="3600" b="1" i="0" u="none" strike="noStrike" kern="1200" cap="none" spc="0" normalizeH="0" baseline="0" noProof="0">
              <a:ln>
                <a:noFill/>
              </a:ln>
              <a:solidFill>
                <a:srgbClr val="0000CC"/>
              </a:solidFill>
              <a:effectLst/>
              <a:uLnTx/>
              <a:uFillTx/>
              <a:latin typeface="VNI-Times" pitchFamily="2" charset="0"/>
              <a:ea typeface="+mn-ea"/>
              <a:cs typeface="+mn-cs"/>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31753"/>
                                        </p:tgtEl>
                                        <p:attrNameLst>
                                          <p:attrName>style.visibility</p:attrName>
                                        </p:attrNameLst>
                                      </p:cBhvr>
                                      <p:to>
                                        <p:strVal val="visible"/>
                                      </p:to>
                                    </p:set>
                                    <p:animEffect transition="in" filter="wheel(4)">
                                      <p:cBhvr>
                                        <p:cTn id="7" dur="500"/>
                                        <p:tgtEl>
                                          <p:spTgt spid="3175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1752"/>
                                        </p:tgtEl>
                                        <p:attrNameLst>
                                          <p:attrName>style.visibility</p:attrName>
                                        </p:attrNameLst>
                                      </p:cBhvr>
                                      <p:to>
                                        <p:strVal val="visible"/>
                                      </p:to>
                                    </p:set>
                                    <p:anim calcmode="lin" valueType="num">
                                      <p:cBhvr additive="base">
                                        <p:cTn id="12" dur="500" fill="hold"/>
                                        <p:tgtEl>
                                          <p:spTgt spid="31752"/>
                                        </p:tgtEl>
                                        <p:attrNameLst>
                                          <p:attrName>ppt_x</p:attrName>
                                        </p:attrNameLst>
                                      </p:cBhvr>
                                      <p:tavLst>
                                        <p:tav tm="0">
                                          <p:val>
                                            <p:strVal val="#ppt_x"/>
                                          </p:val>
                                        </p:tav>
                                        <p:tav tm="100000">
                                          <p:val>
                                            <p:strVal val="#ppt_x"/>
                                          </p:val>
                                        </p:tav>
                                      </p:tavLst>
                                    </p:anim>
                                    <p:anim calcmode="lin" valueType="num">
                                      <p:cBhvr additive="base">
                                        <p:cTn id="13" dur="500" fill="hold"/>
                                        <p:tgtEl>
                                          <p:spTgt spid="317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2" grpId="0" animBg="1"/>
      <p:bldP spid="3175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AutoShape 2"/>
          <p:cNvSpPr>
            <a:spLocks noChangeArrowheads="1"/>
          </p:cNvSpPr>
          <p:nvPr/>
        </p:nvSpPr>
        <p:spPr bwMode="auto">
          <a:xfrm>
            <a:off x="1143000" y="138113"/>
            <a:ext cx="6858000" cy="1614488"/>
          </a:xfrm>
          <a:prstGeom prst="downArrow">
            <a:avLst>
              <a:gd name="adj1" fmla="val 50000"/>
              <a:gd name="adj2" fmla="val 25000"/>
            </a:avLst>
          </a:prstGeom>
        </p:spPr>
        <p:style>
          <a:lnRef idx="2">
            <a:schemeClr val="accent6"/>
          </a:lnRef>
          <a:fillRef idx="1">
            <a:schemeClr val="lt1"/>
          </a:fillRef>
          <a:effectRef idx="0">
            <a:schemeClr val="accent6"/>
          </a:effectRef>
          <a:fontRef idx="minor">
            <a:schemeClr val="dk1"/>
          </a:fontRef>
        </p:style>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vi-VN" sz="4000" b="1" i="0" u="none" strike="noStrike" kern="1200" cap="none" spc="0" normalizeH="0" baseline="0" noProof="0">
                <a:ln>
                  <a:noFill/>
                </a:ln>
                <a:solidFill>
                  <a:srgbClr val="FF0000"/>
                </a:solidFill>
                <a:effectLst/>
                <a:uLnTx/>
                <a:uFillTx/>
                <a:latin typeface="VNI-Times" pitchFamily="2" charset="0"/>
                <a:ea typeface="+mn-ea"/>
                <a:cs typeface="+mn-cs"/>
              </a:rPr>
              <a:t>Phaàn rieâng</a:t>
            </a:r>
            <a:endParaRPr kumimoji="0" lang="en-US" altLang="vi-VN" sz="4000" b="1" i="0" u="none" strike="noStrike" kern="1200" cap="none" spc="0" normalizeH="0" baseline="0" noProof="0">
              <a:ln>
                <a:noFill/>
              </a:ln>
              <a:solidFill>
                <a:srgbClr val="FF0000"/>
              </a:solidFill>
              <a:effectLst/>
              <a:uLnTx/>
              <a:uFillTx/>
              <a:latin typeface="VNI-Times" pitchFamily="2" charset="0"/>
              <a:ea typeface="+mn-ea"/>
              <a:cs typeface="+mn-cs"/>
            </a:endParaRPr>
          </a:p>
        </p:txBody>
      </p:sp>
      <p:sp>
        <p:nvSpPr>
          <p:cNvPr id="32771" name="Rectangle 3"/>
          <p:cNvSpPr>
            <a:spLocks noChangeArrowheads="1"/>
          </p:cNvSpPr>
          <p:nvPr/>
        </p:nvSpPr>
        <p:spPr bwMode="auto">
          <a:xfrm>
            <a:off x="228600" y="1752600"/>
            <a:ext cx="8610600" cy="4724400"/>
          </a:xfrm>
          <a:prstGeom prst="rect">
            <a:avLst/>
          </a:prstGeom>
          <a:solidFill>
            <a:schemeClr val="bg1">
              <a:lumMod val="20000"/>
              <a:lumOff val="80000"/>
            </a:schemeClr>
          </a:solidFill>
          <a:ln w="9525">
            <a:solidFill>
              <a:schemeClr val="tx1"/>
            </a:solidFill>
            <a:miter lim="800000"/>
          </a:ln>
        </p:spPr>
        <p:txBody>
          <a:bodyPr wrap="none" anchor="ct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defRPr/>
            </a:pPr>
            <a:r>
              <a:rPr kumimoji="0" lang="en-US" sz="3200" b="0" i="0" u="none" strike="noStrike" kern="1200" cap="none" spc="0" normalizeH="0" baseline="0" noProof="0">
                <a:ln>
                  <a:noFill/>
                </a:ln>
                <a:solidFill>
                  <a:srgbClr val="FF0000"/>
                </a:solidFill>
                <a:effectLst/>
                <a:uLnTx/>
                <a:uFillTx/>
                <a:latin typeface="VNI-Times" pitchFamily="2" charset="0"/>
                <a:ea typeface="+mn-ea"/>
                <a:cs typeface="Times New Roman" panose="02020603050405020304" pitchFamily="18" charset="0"/>
              </a:rPr>
              <a:t>- Quaûn lyù taøi saûn cuûa Nhaø nöôùc</a:t>
            </a:r>
            <a:endParaRPr kumimoji="0" lang="en-US" sz="3200" b="0" i="0" u="none" strike="noStrike" kern="1200" cap="none" spc="0" normalizeH="0" baseline="0" noProof="0">
              <a:ln>
                <a:noFill/>
              </a:ln>
              <a:solidFill>
                <a:srgbClr val="FF0000"/>
              </a:solidFill>
              <a:effectLst/>
              <a:uLnTx/>
              <a:uFillTx/>
              <a:latin typeface="VNI-Times" pitchFamily="2" charset="0"/>
              <a:ea typeface="+mn-ea"/>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accent2"/>
              </a:buClr>
              <a:buSzPct val="80000"/>
              <a:buFontTx/>
              <a:buNone/>
              <a:defRPr/>
            </a:pPr>
            <a:r>
              <a:rPr kumimoji="0" lang="en-US" sz="3200" b="0" i="0" u="none" strike="noStrike" kern="1200" cap="none" spc="0" normalizeH="0" baseline="0" noProof="0">
                <a:ln>
                  <a:noFill/>
                </a:ln>
                <a:solidFill>
                  <a:srgbClr val="FF0000"/>
                </a:solidFill>
                <a:effectLst/>
                <a:uLnTx/>
                <a:uFillTx/>
                <a:latin typeface="VNI-Times" pitchFamily="2" charset="0"/>
                <a:ea typeface="+mn-ea"/>
                <a:cs typeface="Times New Roman" panose="02020603050405020304" pitchFamily="18" charset="0"/>
              </a:rPr>
              <a:t>- Quaûn lyù nhaø nöôùc veà Haûi quan</a:t>
            </a:r>
            <a:endParaRPr kumimoji="0" lang="en-US" sz="3200" b="0" i="0" u="none" strike="noStrike" kern="1200" cap="none" spc="0" normalizeH="0" baseline="0" noProof="0">
              <a:ln>
                <a:noFill/>
              </a:ln>
              <a:solidFill>
                <a:srgbClr val="FF0000"/>
              </a:solidFill>
              <a:effectLst/>
              <a:uLnTx/>
              <a:uFillTx/>
              <a:latin typeface="VNI-Times" pitchFamily="2" charset="0"/>
              <a:ea typeface="+mn-ea"/>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accent2"/>
              </a:buClr>
              <a:buSzPct val="80000"/>
              <a:buFontTx/>
              <a:buNone/>
              <a:defRPr/>
            </a:pPr>
            <a:r>
              <a:rPr kumimoji="0" lang="en-US" sz="3200" b="0" i="0" u="none" strike="noStrike" kern="1200" cap="none" spc="0" normalizeH="0" baseline="0" noProof="0">
                <a:ln>
                  <a:noFill/>
                </a:ln>
                <a:solidFill>
                  <a:srgbClr val="FF0000"/>
                </a:solidFill>
                <a:effectLst/>
                <a:uLnTx/>
                <a:uFillTx/>
                <a:latin typeface="VNI-Times" pitchFamily="2" charset="0"/>
                <a:ea typeface="+mn-ea"/>
                <a:cs typeface="Times New Roman" panose="02020603050405020304" pitchFamily="18" charset="0"/>
              </a:rPr>
              <a:t>- Quaûn lyù nhaø nöôùc veà daân soá vaø lao ñoäng</a:t>
            </a:r>
            <a:endParaRPr kumimoji="0" lang="en-US" sz="3200" b="0" i="0" u="none" strike="noStrike" kern="1200" cap="none" spc="0" normalizeH="0" baseline="0" noProof="0">
              <a:ln>
                <a:noFill/>
              </a:ln>
              <a:solidFill>
                <a:srgbClr val="FF0000"/>
              </a:solidFill>
              <a:effectLst/>
              <a:uLnTx/>
              <a:uFillTx/>
              <a:latin typeface="VNI-Times" pitchFamily="2" charset="0"/>
              <a:ea typeface="+mn-ea"/>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accent2"/>
              </a:buClr>
              <a:buSzPct val="80000"/>
              <a:buFontTx/>
              <a:buNone/>
              <a:defRPr/>
            </a:pPr>
            <a:r>
              <a:rPr kumimoji="0" lang="en-US" sz="3200" b="0" i="0" u="none" strike="noStrike" kern="1200" cap="none" spc="0" normalizeH="0" baseline="0" noProof="0">
                <a:ln>
                  <a:noFill/>
                </a:ln>
                <a:solidFill>
                  <a:srgbClr val="FF0000"/>
                </a:solidFill>
                <a:effectLst/>
                <a:uLnTx/>
                <a:uFillTx/>
                <a:latin typeface="VNI-Times" pitchFamily="2" charset="0"/>
                <a:ea typeface="+mn-ea"/>
                <a:cs typeface="Times New Roman" panose="02020603050405020304" pitchFamily="18" charset="0"/>
              </a:rPr>
              <a:t>- Quaûn lyù nhaø nöôùc veà vaên hoaù</a:t>
            </a:r>
            <a:endParaRPr kumimoji="0" lang="en-US" sz="3200" b="0" i="0" u="none" strike="noStrike" kern="1200" cap="none" spc="0" normalizeH="0" baseline="0" noProof="0">
              <a:ln>
                <a:noFill/>
              </a:ln>
              <a:solidFill>
                <a:srgbClr val="FF0000"/>
              </a:solidFill>
              <a:effectLst/>
              <a:uLnTx/>
              <a:uFillTx/>
              <a:latin typeface="VNI-Times" pitchFamily="2" charset="0"/>
              <a:ea typeface="+mn-ea"/>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accent2"/>
              </a:buClr>
              <a:buSzPct val="80000"/>
              <a:buFontTx/>
              <a:buNone/>
              <a:defRPr/>
            </a:pPr>
            <a:r>
              <a:rPr kumimoji="0" lang="en-US" sz="3200" b="0" i="0" u="none" strike="noStrike" kern="1200" cap="none" spc="0" normalizeH="0" baseline="0" noProof="0">
                <a:ln>
                  <a:noFill/>
                </a:ln>
                <a:solidFill>
                  <a:srgbClr val="FF0000"/>
                </a:solidFill>
                <a:effectLst/>
                <a:uLnTx/>
                <a:uFillTx/>
                <a:latin typeface="VNI-Times" pitchFamily="2" charset="0"/>
                <a:ea typeface="+mn-ea"/>
                <a:cs typeface="Times New Roman" panose="02020603050405020304" pitchFamily="18" charset="0"/>
              </a:rPr>
              <a:t>- Quaûn lyù nhaø nöôùc veà khoa hoïc coâng ngheä</a:t>
            </a:r>
            <a:endParaRPr kumimoji="0" lang="en-US" sz="3200" b="0" i="0" u="none" strike="noStrike" kern="1200" cap="none" spc="0" normalizeH="0" baseline="0" noProof="0">
              <a:ln>
                <a:noFill/>
              </a:ln>
              <a:solidFill>
                <a:srgbClr val="FF0000"/>
              </a:solidFill>
              <a:effectLst/>
              <a:uLnTx/>
              <a:uFillTx/>
              <a:latin typeface="VNI-Times" pitchFamily="2" charset="0"/>
              <a:ea typeface="+mn-ea"/>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accent2"/>
              </a:buClr>
              <a:buSzPct val="80000"/>
              <a:buFontTx/>
              <a:buNone/>
              <a:defRPr/>
            </a:pPr>
            <a:r>
              <a:rPr kumimoji="0" lang="en-US" sz="3200" b="0" i="0" u="none" strike="noStrike" kern="1200" cap="none" spc="0" normalizeH="0" baseline="0" noProof="0">
                <a:ln>
                  <a:noFill/>
                </a:ln>
                <a:solidFill>
                  <a:srgbClr val="FF0000"/>
                </a:solidFill>
                <a:effectLst/>
                <a:uLnTx/>
                <a:uFillTx/>
                <a:latin typeface="VNI-Times" pitchFamily="2" charset="0"/>
                <a:ea typeface="+mn-ea"/>
                <a:cs typeface="Times New Roman" panose="02020603050405020304" pitchFamily="18" charset="0"/>
              </a:rPr>
              <a:t>- Quaûn lyù nhaø nöôùc veà hoaït ñoäng toân giaùo</a:t>
            </a:r>
            <a:endParaRPr kumimoji="0" lang="en-US" sz="3200" b="0" i="0" u="none" strike="noStrike" kern="1200" cap="none" spc="0" normalizeH="0" baseline="0" noProof="0">
              <a:ln>
                <a:noFill/>
              </a:ln>
              <a:solidFill>
                <a:srgbClr val="FF0000"/>
              </a:solidFill>
              <a:effectLst/>
              <a:uLnTx/>
              <a:uFillTx/>
              <a:latin typeface="VNI-Times" pitchFamily="2" charset="0"/>
              <a:ea typeface="+mn-ea"/>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accent2"/>
              </a:buClr>
              <a:buSzPct val="80000"/>
              <a:buFontTx/>
              <a:buChar char="-"/>
              <a:defRPr/>
            </a:pPr>
            <a:r>
              <a:rPr kumimoji="0" lang="en-US" sz="3200" b="0" i="0" u="none" strike="noStrike" kern="1200" cap="none" spc="0" normalizeH="0" baseline="0" noProof="0">
                <a:ln>
                  <a:noFill/>
                </a:ln>
                <a:solidFill>
                  <a:srgbClr val="FF0000"/>
                </a:solidFill>
                <a:effectLst/>
                <a:uLnTx/>
                <a:uFillTx/>
                <a:latin typeface="VNI-Times" pitchFamily="2" charset="0"/>
                <a:ea typeface="+mn-ea"/>
                <a:cs typeface="Times New Roman" panose="02020603050405020304" pitchFamily="18" charset="0"/>
              </a:rPr>
              <a:t> Quaûn lyù nhaø nöôùc veà  ñoái ngoaïi v.v..</a:t>
            </a:r>
            <a:endParaRPr kumimoji="0" lang="en-US" sz="3200" b="0" i="0" u="none" strike="noStrike" kern="1200" cap="none" spc="0" normalizeH="0" baseline="0" noProof="0">
              <a:ln>
                <a:noFill/>
              </a:ln>
              <a:solidFill>
                <a:srgbClr val="FF0000"/>
              </a:solidFill>
              <a:effectLst/>
              <a:uLnTx/>
              <a:uFillTx/>
              <a:latin typeface="VNI-Times" pitchFamily="2" charset="0"/>
              <a:ea typeface="+mn-ea"/>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accent2"/>
              </a:buClr>
              <a:buSzPct val="80000"/>
              <a:buFontTx/>
              <a:buNone/>
              <a:defRPr/>
            </a:pPr>
            <a:endParaRPr kumimoji="0" lang="en-US" sz="1800" b="0" i="0" u="none" strike="noStrike" kern="1200" cap="none" spc="0" normalizeH="0" baseline="0" noProof="0">
              <a:ln>
                <a:noFill/>
              </a:ln>
              <a:solidFill>
                <a:srgbClr val="FF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diamond(in)">
                                      <p:cBhvr>
                                        <p:cTn id="7" dur="500"/>
                                        <p:tgtEl>
                                          <p:spTgt spid="3277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32771"/>
                                        </p:tgtEl>
                                        <p:attrNameLst>
                                          <p:attrName>style.visibility</p:attrName>
                                        </p:attrNameLst>
                                      </p:cBhvr>
                                      <p:to>
                                        <p:strVal val="visible"/>
                                      </p:to>
                                    </p:set>
                                    <p:animEffect transition="in" filter="wheel(4)">
                                      <p:cBhvr>
                                        <p:cTn id="12" dur="5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nimBg="1"/>
      <p:bldP spid="3277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410" name="Group 9"/>
          <p:cNvGrpSpPr/>
          <p:nvPr/>
        </p:nvGrpSpPr>
        <p:grpSpPr>
          <a:xfrm>
            <a:off x="0" y="0"/>
            <a:ext cx="9067800" cy="6705600"/>
            <a:chOff x="76200" y="0"/>
            <a:chExt cx="9067800" cy="6858000"/>
          </a:xfrm>
        </p:grpSpPr>
        <p:pic>
          <p:nvPicPr>
            <p:cNvPr id="17415" name="Picture 2"/>
            <p:cNvPicPr>
              <a:picLocks noChangeAspect="1"/>
            </p:cNvPicPr>
            <p:nvPr/>
          </p:nvPicPr>
          <p:blipFill>
            <a:blip r:embed="rId1"/>
            <a:stretch>
              <a:fillRect/>
            </a:stretch>
          </p:blipFill>
          <p:spPr>
            <a:xfrm>
              <a:off x="7894162" y="1"/>
              <a:ext cx="1249838" cy="701386"/>
            </a:xfrm>
            <a:prstGeom prst="rect">
              <a:avLst/>
            </a:prstGeom>
            <a:noFill/>
            <a:ln w="9525">
              <a:noFill/>
            </a:ln>
          </p:spPr>
        </p:pic>
        <p:pic>
          <p:nvPicPr>
            <p:cNvPr id="17416" name="Picture 11"/>
            <p:cNvPicPr>
              <a:picLocks noChangeAspect="1"/>
            </p:cNvPicPr>
            <p:nvPr/>
          </p:nvPicPr>
          <p:blipFill>
            <a:blip r:embed="rId1"/>
            <a:stretch>
              <a:fillRect/>
            </a:stretch>
          </p:blipFill>
          <p:spPr>
            <a:xfrm>
              <a:off x="8001206" y="6216686"/>
              <a:ext cx="1142793" cy="641314"/>
            </a:xfrm>
            <a:prstGeom prst="rect">
              <a:avLst/>
            </a:prstGeom>
            <a:noFill/>
            <a:ln w="9525">
              <a:noFill/>
            </a:ln>
          </p:spPr>
        </p:pic>
        <p:pic>
          <p:nvPicPr>
            <p:cNvPr id="17417" name="Picture 2"/>
            <p:cNvPicPr>
              <a:picLocks noChangeAspect="1"/>
            </p:cNvPicPr>
            <p:nvPr/>
          </p:nvPicPr>
          <p:blipFill>
            <a:blip r:embed="rId1"/>
            <a:stretch>
              <a:fillRect/>
            </a:stretch>
          </p:blipFill>
          <p:spPr>
            <a:xfrm>
              <a:off x="76200" y="0"/>
              <a:ext cx="1195499" cy="701387"/>
            </a:xfrm>
            <a:prstGeom prst="rect">
              <a:avLst/>
            </a:prstGeom>
            <a:noFill/>
            <a:ln w="9525">
              <a:noFill/>
            </a:ln>
          </p:spPr>
        </p:pic>
        <p:pic>
          <p:nvPicPr>
            <p:cNvPr id="17418" name="Picture 2"/>
            <p:cNvPicPr>
              <a:picLocks noChangeAspect="1"/>
            </p:cNvPicPr>
            <p:nvPr/>
          </p:nvPicPr>
          <p:blipFill>
            <a:blip r:embed="rId1"/>
            <a:stretch>
              <a:fillRect/>
            </a:stretch>
          </p:blipFill>
          <p:spPr>
            <a:xfrm>
              <a:off x="76200" y="6321530"/>
              <a:ext cx="914400" cy="536470"/>
            </a:xfrm>
            <a:prstGeom prst="rect">
              <a:avLst/>
            </a:prstGeom>
            <a:noFill/>
            <a:ln w="9525">
              <a:noFill/>
            </a:ln>
          </p:spPr>
        </p:pic>
        <p:cxnSp>
          <p:nvCxnSpPr>
            <p:cNvPr id="30" name="Straight Connector 29"/>
            <p:cNvCxnSpPr/>
            <p:nvPr/>
          </p:nvCxnSpPr>
          <p:spPr>
            <a:xfrm rot="5400000">
              <a:off x="-2575358" y="3670986"/>
              <a:ext cx="5753966" cy="6350"/>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1" name="Straight Connector 30"/>
            <p:cNvCxnSpPr/>
            <p:nvPr/>
          </p:nvCxnSpPr>
          <p:spPr>
            <a:xfrm rot="16200000" flipH="1">
              <a:off x="6149506" y="3709122"/>
              <a:ext cx="5828651" cy="4763"/>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2" name="Straight Connector 31"/>
            <p:cNvCxnSpPr/>
            <p:nvPr/>
          </p:nvCxnSpPr>
          <p:spPr>
            <a:xfrm>
              <a:off x="1143000" y="77932"/>
              <a:ext cx="7391400" cy="1624"/>
            </a:xfrm>
            <a:prstGeom prst="line">
              <a:avLst/>
            </a:prstGeom>
            <a:ln>
              <a:solidFill>
                <a:srgbClr val="00B0F0"/>
              </a:solidFill>
            </a:ln>
          </p:spPr>
          <p:style>
            <a:lnRef idx="2">
              <a:schemeClr val="accent5"/>
            </a:lnRef>
            <a:fillRef idx="0">
              <a:schemeClr val="accent5"/>
            </a:fillRef>
            <a:effectRef idx="1">
              <a:schemeClr val="accent5"/>
            </a:effectRef>
            <a:fontRef idx="minor">
              <a:schemeClr val="tx1"/>
            </a:fontRef>
          </p:style>
        </p:cxnSp>
        <p:cxnSp>
          <p:nvCxnSpPr>
            <p:cNvPr id="33" name="Straight Connector 32"/>
            <p:cNvCxnSpPr/>
            <p:nvPr/>
          </p:nvCxnSpPr>
          <p:spPr>
            <a:xfrm>
              <a:off x="914400" y="6856412"/>
              <a:ext cx="7391400" cy="1588"/>
            </a:xfrm>
            <a:prstGeom prst="line">
              <a:avLst/>
            </a:prstGeom>
            <a:ln>
              <a:solidFill>
                <a:srgbClr val="00B0F0"/>
              </a:solidFill>
            </a:ln>
            <a:effectLst>
              <a:outerShdw blurRad="63500" dist="25400" dir="5400000" rotWithShape="0">
                <a:srgbClr val="000000">
                  <a:alpha val="43137"/>
                </a:srgbClr>
              </a:outerShdw>
              <a:reflection blurRad="6350" stA="52000" endA="300" endPos="35000" dir="5400000" sy="-100000" algn="bl" rotWithShape="0"/>
            </a:effectLst>
          </p:spPr>
          <p:style>
            <a:lnRef idx="2">
              <a:schemeClr val="accent5"/>
            </a:lnRef>
            <a:fillRef idx="0">
              <a:schemeClr val="accent5"/>
            </a:fillRef>
            <a:effectRef idx="1">
              <a:schemeClr val="accent5"/>
            </a:effectRef>
            <a:fontRef idx="minor">
              <a:schemeClr val="tx1"/>
            </a:fontRef>
          </p:style>
        </p:cxnSp>
      </p:grpSp>
      <p:sp>
        <p:nvSpPr>
          <p:cNvPr id="15" name="Title 1"/>
          <p:cNvSpPr txBox="1"/>
          <p:nvPr/>
        </p:nvSpPr>
        <p:spPr bwMode="auto">
          <a:xfrm>
            <a:off x="1371600" y="381000"/>
            <a:ext cx="6553200" cy="685800"/>
          </a:xfrm>
          <a:prstGeom prst="rect">
            <a:avLst/>
          </a:prstGeom>
          <a:noFill/>
          <a:ln w="9525">
            <a:noFill/>
            <a:miter lim="800000"/>
          </a:ln>
        </p:spPr>
        <p:txBody>
          <a:bodyPr anchor="ctr"/>
          <a:lstStyle/>
          <a:p>
            <a:pPr marR="0" algn="ctr" defTabSz="914400" eaLnBrk="1" fontAlgn="auto" hangingPunct="1">
              <a:spcAft>
                <a:spcPts val="0"/>
              </a:spcAft>
              <a:buClrTx/>
              <a:buSzTx/>
              <a:buFontTx/>
              <a:buNone/>
              <a:defRPr/>
            </a:pPr>
            <a:r>
              <a:rPr kumimoji="0" lang="en-US" sz="3000" b="1" kern="1200" cap="none" spc="0" normalizeH="0" baseline="0" noProof="0" dirty="0">
                <a:solidFill>
                  <a:srgbClr val="0000FF"/>
                </a:solidFill>
                <a:effectLst>
                  <a:reflection blurRad="6350" stA="55000" endA="300" endPos="45500" dir="5400000" sy="-100000" algn="bl" rotWithShape="0"/>
                </a:effectLst>
                <a:latin typeface="Times New Roman" panose="02020603050405020304" pitchFamily="18" charset="0"/>
                <a:ea typeface="+mj-ea"/>
                <a:cs typeface="Times New Roman" panose="02020603050405020304" pitchFamily="18" charset="0"/>
              </a:rPr>
              <a:t>MỘT SỐ NỘI DUNG CỦA LHC</a:t>
            </a:r>
            <a:endParaRPr kumimoji="0" lang="en-US" sz="3000" b="1" kern="1200" cap="none" spc="0" normalizeH="0" baseline="0" noProof="0" dirty="0">
              <a:solidFill>
                <a:srgbClr val="0000FF"/>
              </a:solidFill>
              <a:effectLst>
                <a:reflection blurRad="6350" stA="55000" endA="300" endPos="45500" dir="5400000" sy="-100000" algn="bl" rotWithShape="0"/>
              </a:effectLst>
              <a:latin typeface="Times New Roman" panose="02020603050405020304" pitchFamily="18" charset="0"/>
              <a:ea typeface="+mj-ea"/>
              <a:cs typeface="Times New Roman" panose="02020603050405020304" pitchFamily="18" charset="0"/>
            </a:endParaRPr>
          </a:p>
        </p:txBody>
      </p:sp>
      <p:sp>
        <p:nvSpPr>
          <p:cNvPr id="17" name="AutoShape 6"/>
          <p:cNvSpPr/>
          <p:nvPr/>
        </p:nvSpPr>
        <p:spPr>
          <a:xfrm>
            <a:off x="920750" y="2581275"/>
            <a:ext cx="3470275" cy="2187575"/>
          </a:xfrm>
          <a:prstGeom prst="cloudCallout">
            <a:avLst>
              <a:gd name="adj1" fmla="val 60162"/>
              <a:gd name="adj2" fmla="val 72569"/>
            </a:avLst>
          </a:prstGeom>
          <a:solidFill>
            <a:schemeClr val="bg1"/>
          </a:solidFill>
          <a:ln w="12700" cap="sq" cmpd="sng">
            <a:solidFill>
              <a:schemeClr val="tx1"/>
            </a:solidFill>
            <a:prstDash val="solid"/>
            <a:headEnd type="none" w="sm" len="sm"/>
            <a:tailEnd type="none" w="sm" len="sm"/>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endParaRPr lang="en-US" altLang="vi-VN" sz="2200" b="1" dirty="0">
              <a:solidFill>
                <a:srgbClr val="0000FF"/>
              </a:solidFill>
              <a:latin typeface="Times New Roman" panose="02020603050405020304" pitchFamily="18" charset="0"/>
              <a:cs typeface="Times New Roman" panose="02020603050405020304" pitchFamily="18" charset="0"/>
            </a:endParaRPr>
          </a:p>
          <a:p>
            <a:pPr marL="0" lvl="0" indent="0" algn="ctr" eaLnBrk="1" hangingPunct="1">
              <a:spcBef>
                <a:spcPct val="0"/>
              </a:spcBef>
              <a:buNone/>
            </a:pPr>
            <a:r>
              <a:rPr lang="en-US" altLang="vi-VN" sz="2200" b="1" dirty="0">
                <a:solidFill>
                  <a:srgbClr val="0000FF"/>
                </a:solidFill>
                <a:latin typeface="Times New Roman" panose="02020603050405020304" pitchFamily="18" charset="0"/>
                <a:cs typeface="Times New Roman" panose="02020603050405020304" pitchFamily="18" charset="0"/>
              </a:rPr>
              <a:t>        H</a:t>
            </a:r>
            <a:r>
              <a:rPr lang="en-US" altLang="vi-VN" sz="2200" b="1" dirty="0">
                <a:solidFill>
                  <a:srgbClr val="0000FF"/>
                </a:solidFill>
                <a:latin typeface="Times New Roman" panose="02020603050405020304" pitchFamily="18" charset="0"/>
                <a:ea typeface="Times New Roman" panose="02020603050405020304" pitchFamily="18" charset="0"/>
              </a:rPr>
              <a:t>à</a:t>
            </a:r>
            <a:r>
              <a:rPr lang="en-US" altLang="vi-VN" sz="2200" b="1" dirty="0">
                <a:solidFill>
                  <a:srgbClr val="0000FF"/>
                </a:solidFill>
                <a:latin typeface="Times New Roman" panose="02020603050405020304" pitchFamily="18" charset="0"/>
                <a:cs typeface="Times New Roman" panose="02020603050405020304" pitchFamily="18" charset="0"/>
              </a:rPr>
              <a:t>nh vi n</a:t>
            </a:r>
            <a:r>
              <a:rPr lang="en-US" altLang="vi-VN" sz="2200" b="1" dirty="0">
                <a:solidFill>
                  <a:srgbClr val="0000FF"/>
                </a:solidFill>
                <a:latin typeface="Times New Roman" panose="02020603050405020304" pitchFamily="18" charset="0"/>
                <a:ea typeface="Times New Roman" panose="02020603050405020304" pitchFamily="18" charset="0"/>
              </a:rPr>
              <a:t>à</a:t>
            </a:r>
            <a:r>
              <a:rPr lang="en-US" altLang="vi-VN" sz="2200" b="1" dirty="0">
                <a:solidFill>
                  <a:srgbClr val="0000FF"/>
                </a:solidFill>
                <a:latin typeface="Times New Roman" panose="02020603050405020304" pitchFamily="18" charset="0"/>
                <a:cs typeface="Times New Roman" panose="02020603050405020304" pitchFamily="18" charset="0"/>
              </a:rPr>
              <a:t>o l</a:t>
            </a:r>
            <a:r>
              <a:rPr lang="en-US" altLang="vi-VN" sz="2200" b="1" dirty="0">
                <a:solidFill>
                  <a:srgbClr val="0000FF"/>
                </a:solidFill>
                <a:latin typeface="Times New Roman" panose="02020603050405020304" pitchFamily="18" charset="0"/>
                <a:ea typeface="Times New Roman" panose="02020603050405020304" pitchFamily="18" charset="0"/>
              </a:rPr>
              <a:t>à</a:t>
            </a:r>
            <a:r>
              <a:rPr lang="en-US" altLang="vi-VN" sz="2200" b="1" dirty="0">
                <a:solidFill>
                  <a:srgbClr val="0000FF"/>
                </a:solidFill>
                <a:latin typeface="Times New Roman" panose="02020603050405020304" pitchFamily="18" charset="0"/>
                <a:cs typeface="Times New Roman" panose="02020603050405020304" pitchFamily="18" charset="0"/>
              </a:rPr>
              <a:t> vi phạm h</a:t>
            </a:r>
            <a:r>
              <a:rPr lang="en-US" altLang="vi-VN" sz="2200" b="1" dirty="0">
                <a:solidFill>
                  <a:srgbClr val="0000FF"/>
                </a:solidFill>
                <a:latin typeface="Times New Roman" panose="02020603050405020304" pitchFamily="18" charset="0"/>
                <a:ea typeface="Times New Roman" panose="02020603050405020304" pitchFamily="18" charset="0"/>
              </a:rPr>
              <a:t>à</a:t>
            </a:r>
            <a:r>
              <a:rPr lang="en-US" altLang="vi-VN" sz="2200" b="1" dirty="0">
                <a:solidFill>
                  <a:srgbClr val="0000FF"/>
                </a:solidFill>
                <a:latin typeface="Times New Roman" panose="02020603050405020304" pitchFamily="18" charset="0"/>
                <a:cs typeface="Times New Roman" panose="02020603050405020304" pitchFamily="18" charset="0"/>
              </a:rPr>
              <a:t>nh chính</a:t>
            </a:r>
            <a:r>
              <a:rPr lang="vi-VN" altLang="vi-VN" sz="2200" b="1" dirty="0">
                <a:solidFill>
                  <a:srgbClr val="0000FF"/>
                </a:solidFill>
                <a:latin typeface="Times New Roman" panose="02020603050405020304" pitchFamily="18" charset="0"/>
                <a:cs typeface="Times New Roman" panose="02020603050405020304" pitchFamily="18" charset="0"/>
              </a:rPr>
              <a:t>?</a:t>
            </a:r>
            <a:endParaRPr lang="en-US" altLang="vi-VN" sz="2200" b="1" dirty="0">
              <a:solidFill>
                <a:srgbClr val="0000FF"/>
              </a:solidFill>
              <a:latin typeface="Times New Roman" panose="02020603050405020304" pitchFamily="18" charset="0"/>
              <a:cs typeface="Times New Roman" panose="02020603050405020304" pitchFamily="18" charset="0"/>
            </a:endParaRPr>
          </a:p>
          <a:p>
            <a:pPr marL="0" lvl="0" indent="0" algn="ctr" eaLnBrk="1" hangingPunct="1">
              <a:spcBef>
                <a:spcPct val="0"/>
              </a:spcBef>
              <a:buFontTx/>
              <a:buNone/>
            </a:pPr>
            <a:endParaRPr lang="en-US" altLang="en-US" sz="2200" dirty="0">
              <a:solidFill>
                <a:srgbClr val="FF0000"/>
              </a:solidFill>
              <a:latin typeface="Times New Roman" panose="02020603050405020304" pitchFamily="18" charset="0"/>
              <a:ea typeface="Times New Roman" panose="02020603050405020304" pitchFamily="18" charset="0"/>
            </a:endParaRPr>
          </a:p>
        </p:txBody>
      </p:sp>
      <p:pic>
        <p:nvPicPr>
          <p:cNvPr id="17413" name="Picture 2" descr="C:\Users\NhutCuong\Pictures\gjhfkghjoh.png"/>
          <p:cNvPicPr>
            <a:picLocks noChangeAspect="1"/>
          </p:cNvPicPr>
          <p:nvPr/>
        </p:nvPicPr>
        <p:blipFill>
          <a:blip r:embed="rId2"/>
          <a:stretch>
            <a:fillRect/>
          </a:stretch>
        </p:blipFill>
        <p:spPr>
          <a:xfrm>
            <a:off x="4872038" y="3192463"/>
            <a:ext cx="2854325" cy="2886075"/>
          </a:xfrm>
          <a:prstGeom prst="rect">
            <a:avLst/>
          </a:prstGeom>
          <a:noFill/>
          <a:ln w="9525">
            <a:noFill/>
          </a:ln>
        </p:spPr>
      </p:pic>
      <p:sp>
        <p:nvSpPr>
          <p:cNvPr id="17414" name="Title 12"/>
          <p:cNvSpPr>
            <a:spLocks noGrp="1"/>
          </p:cNvSpPr>
          <p:nvPr>
            <p:ph type="title"/>
          </p:nvPr>
        </p:nvSpPr>
        <p:spPr>
          <a:xfrm>
            <a:off x="187325" y="1389063"/>
            <a:ext cx="6278563" cy="668337"/>
          </a:xfrm>
          <a:ln/>
        </p:spPr>
        <p:txBody>
          <a:bodyPr vert="horz" wrap="square" lIns="91440" tIns="45720" rIns="91440" bIns="45720" anchor="ctr" anchorCtr="0"/>
          <a:p>
            <a:r>
              <a:rPr lang="en-US" altLang="vi-VN" sz="2600" b="1" dirty="0">
                <a:solidFill>
                  <a:srgbClr val="FF0000"/>
                </a:solidFill>
                <a:latin typeface="Times New Roman" panose="02020603050405020304" pitchFamily="18" charset="0"/>
                <a:cs typeface="Times New Roman" panose="02020603050405020304" pitchFamily="18" charset="0"/>
              </a:rPr>
              <a:t>1. Khái niệm vi phạm h</a:t>
            </a:r>
            <a:r>
              <a:rPr lang="en-US" altLang="vi-VN" sz="2600" b="1" dirty="0">
                <a:solidFill>
                  <a:srgbClr val="FF0000"/>
                </a:solidFill>
                <a:latin typeface="Times New Roman" panose="02020603050405020304" pitchFamily="18" charset="0"/>
                <a:ea typeface="Times New Roman" panose="02020603050405020304" pitchFamily="18" charset="0"/>
              </a:rPr>
              <a:t>à</a:t>
            </a:r>
            <a:r>
              <a:rPr lang="en-US" altLang="vi-VN" sz="2600" b="1" dirty="0">
                <a:solidFill>
                  <a:srgbClr val="FF0000"/>
                </a:solidFill>
                <a:latin typeface="Times New Roman" panose="02020603050405020304" pitchFamily="18" charset="0"/>
                <a:cs typeface="Times New Roman" panose="02020603050405020304" pitchFamily="18" charset="0"/>
              </a:rPr>
              <a:t>nh chính</a:t>
            </a:r>
            <a:endParaRPr lang="en-US" altLang="vi-VN" sz="2600" b="1"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in)">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8" name="Picture 2"/>
          <p:cNvPicPr>
            <a:picLocks noChangeAspect="1"/>
          </p:cNvPicPr>
          <p:nvPr/>
        </p:nvPicPr>
        <p:blipFill>
          <a:blip r:embed="rId1"/>
          <a:stretch>
            <a:fillRect/>
          </a:stretch>
        </p:blipFill>
        <p:spPr>
          <a:xfrm>
            <a:off x="0" y="0"/>
            <a:ext cx="9144000" cy="6858000"/>
          </a:xfrm>
          <a:prstGeom prst="rect">
            <a:avLst/>
          </a:prstGeom>
          <a:noFill/>
          <a:ln w="9525">
            <a:noFill/>
          </a:ln>
        </p:spPr>
      </p:pic>
      <p:sp>
        <p:nvSpPr>
          <p:cNvPr id="19459" name="Rectangle 15"/>
          <p:cNvSpPr/>
          <p:nvPr/>
        </p:nvSpPr>
        <p:spPr>
          <a:xfrm>
            <a:off x="0" y="0"/>
            <a:ext cx="762000" cy="685800"/>
          </a:xfrm>
          <a:prstGeom prst="rect">
            <a:avLst/>
          </a:prstGeom>
          <a:gradFill rotWithShape="1">
            <a:gsLst>
              <a:gs pos="0">
                <a:schemeClr val="bg1"/>
              </a:gs>
              <a:gs pos="100000">
                <a:srgbClr val="00FFFF"/>
              </a:gs>
            </a:gsLst>
            <a:path path="rect">
              <a:fillToRect l="50000" t="50000" r="50000" b="50000"/>
            </a:path>
            <a:tileRect/>
          </a:gradFill>
          <a:ln w="57150" cap="flat" cmpd="thickThin">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vi-VN" sz="3000" b="1" dirty="0">
                <a:latin typeface="Arial" panose="020B0604020202020204" pitchFamily="34" charset="0"/>
                <a:cs typeface="Arial" panose="020B0604020202020204" pitchFamily="34" charset="0"/>
              </a:rPr>
              <a:t>1</a:t>
            </a:r>
            <a:endParaRPr lang="vi-VN" altLang="vi-VN" sz="3000" b="1" dirty="0">
              <a:latin typeface="Arial" panose="020B0604020202020204" pitchFamily="34" charset="0"/>
              <a:ea typeface="Arial" panose="020B0604020202020204" pitchFamily="34" charset="0"/>
            </a:endParaRPr>
          </a:p>
        </p:txBody>
      </p:sp>
    </p:spTree>
  </p:cSld>
  <p:clrMapOvr>
    <a:masterClrMapping/>
  </p:clrMapOvr>
  <p:transition spd="slow">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482" name="Picture 2"/>
          <p:cNvPicPr>
            <a:picLocks noChangeAspect="1"/>
          </p:cNvPicPr>
          <p:nvPr/>
        </p:nvPicPr>
        <p:blipFill>
          <a:blip r:embed="rId1"/>
          <a:stretch>
            <a:fillRect/>
          </a:stretch>
        </p:blipFill>
        <p:spPr>
          <a:xfrm>
            <a:off x="0" y="-190500"/>
            <a:ext cx="9144000" cy="7048500"/>
          </a:xfrm>
          <a:prstGeom prst="rect">
            <a:avLst/>
          </a:prstGeom>
          <a:noFill/>
          <a:ln w="9525">
            <a:noFill/>
          </a:ln>
        </p:spPr>
      </p:pic>
      <p:sp>
        <p:nvSpPr>
          <p:cNvPr id="20483" name="Rectangle 15"/>
          <p:cNvSpPr/>
          <p:nvPr/>
        </p:nvSpPr>
        <p:spPr>
          <a:xfrm>
            <a:off x="0" y="-152400"/>
            <a:ext cx="762000" cy="685800"/>
          </a:xfrm>
          <a:prstGeom prst="rect">
            <a:avLst/>
          </a:prstGeom>
          <a:gradFill rotWithShape="1">
            <a:gsLst>
              <a:gs pos="0">
                <a:schemeClr val="bg1"/>
              </a:gs>
              <a:gs pos="100000">
                <a:srgbClr val="00FFFF"/>
              </a:gs>
            </a:gsLst>
            <a:path path="rect">
              <a:fillToRect l="50000" t="50000" r="50000" b="50000"/>
            </a:path>
            <a:tileRect/>
          </a:gradFill>
          <a:ln w="57150" cap="flat" cmpd="thickThin">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vi-VN" sz="3000" b="1" dirty="0">
                <a:latin typeface="Arial" panose="020B0604020202020204" pitchFamily="34" charset="0"/>
                <a:cs typeface="Arial" panose="020B0604020202020204" pitchFamily="34" charset="0"/>
              </a:rPr>
              <a:t>2</a:t>
            </a:r>
            <a:endParaRPr lang="vi-VN" altLang="vi-VN" sz="3000" b="1" dirty="0">
              <a:latin typeface="Arial" panose="020B0604020202020204" pitchFamily="34" charset="0"/>
              <a:ea typeface="Arial" panose="020B0604020202020204" pitchFamily="34" charset="0"/>
            </a:endParaRPr>
          </a:p>
        </p:txBody>
      </p:sp>
    </p:spTree>
  </p:cSld>
  <p:clrMapOvr>
    <a:masterClrMapping/>
  </p:clrMapOvr>
  <p:transition spd="slow">
    <p:split orient="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4312</Words>
  <Application>WPS Presentation</Application>
  <PresentationFormat/>
  <Paragraphs>202</Paragraphs>
  <Slides>30</Slides>
  <Notes>20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Arial</vt:lpstr>
      <vt:lpstr>SimSun</vt:lpstr>
      <vt:lpstr>Wingdings</vt:lpstr>
      <vt:lpstr>Calibri</vt:lpstr>
      <vt:lpstr>Times New Roman</vt:lpstr>
      <vt:lpstr>VNI-Times</vt:lpstr>
      <vt:lpstr>Century</vt:lpstr>
      <vt:lpstr>GulimChe</vt:lpstr>
      <vt:lpstr>Verdana</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MP</cp:lastModifiedBy>
  <cp:revision>2</cp:revision>
  <dcterms:created xsi:type="dcterms:W3CDTF">2008-11-11T08:49:07Z</dcterms:created>
  <dcterms:modified xsi:type="dcterms:W3CDTF">2024-09-30T05:58:29Z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EF8D6975FFFB4FEA9A398708B332553D_12</vt:lpwstr>
  </property>
  <property fmtid="{D5CDD505-2E9C-101B-9397-08002B2CF9AE}" pid="3" name="KSOProductBuildVer">
    <vt:lpwstr>1033-12.2.0.18283</vt:lpwstr>
  </property>
</Properties>
</file>