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BC07D-8019-46E5-91EA-CBD28493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62779C-CC11-4D8F-B1F7-77A7E62A9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44DD-5023-4C83-9BE8-D0AA5625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91A6D-EF2C-4E49-9F87-91C8DF42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403FA-A8BD-46F1-AA00-D5E706A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1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3563C-161C-4943-8667-1BEDEFBF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1A397-235F-4F1A-8C73-3ED200566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135EE-BAFD-4D1D-8B89-43354370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462D7-7C3D-4895-888B-14050C0A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531DE-1DFE-497A-8215-71C9D749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4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C813DD-C517-4C14-9031-2B5CD6201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B00E8-7764-4977-8A72-74FCF563C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0035B-58FF-452D-A8F4-5CF72709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BE636-897D-44FD-9337-BCA59531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C3580-1875-4549-A071-60F2F496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6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D915-1A8C-4310-96D3-668C604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A1749-10FF-46BE-B1D3-F618829F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B7AC1-44FB-484A-AF57-8CF36E7A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948AA-B726-4336-A545-490894C4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788A8-8985-439B-B983-2E903421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16AA9-2457-439E-8E47-BDE6E8CD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6645C-BAE9-497B-A41E-E3C88468F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596CA-2039-46F0-AEA0-40322357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70098-F037-453F-82AC-B9981F1F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A2D08-62E7-461B-8DEC-FF12DA98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1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ED29-3B30-4F47-BB72-70738A1F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7FAB3-255A-4C0D-B0BD-0377BD8F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1FED3-345D-454C-BB9A-B9A265857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52F60-B0A6-43FA-81C1-EFDB1D74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19882-86DB-4606-B582-18CA3E5C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22EA2-0D8A-4D9D-A2EC-4985E7AB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5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8A6A-1E61-448B-AFFF-B510CB3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DF278-A0EB-4A9A-9D81-760FEF9E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76C49-4228-427A-BCCB-73E67AE1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FC2B0-E078-4B80-91F9-34C20B9F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8BB1CC-0626-4F61-BFE8-3C71220F6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1A4432-9EBC-4E01-880E-2E8B387D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B31CD-6B1C-4F3C-8BE9-960829F8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9CA26E-46FE-4419-A6D0-0D78D248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6855B-2C31-4FE7-BD14-1D9836B6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08D05C-3135-4925-985D-B825306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9D6D54-B222-40A7-A327-E02CF07B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6D091-D910-477C-98AD-8BC797DD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8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2DB9D7-FAB5-40FB-93E7-C98B3C2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6CDDCA-3C33-4636-A644-18F665D4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3B4AA-903D-49E5-9A45-9C27F107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7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64862-D83E-4225-9218-69CE541F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E93CC-4E37-4711-B234-994A2AB9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EA716-4099-4105-BF2F-35839152C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39B12-7C8A-4781-B1C9-9510C26B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A16AB-9CFC-48F7-B7F4-236DDE2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5C13A-F2C3-4C9F-A878-1D43157A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4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33BF-1E68-4931-A49F-44645A2C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350700-2448-4D6E-A0BC-1624A70D1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C811D4-EEA1-4290-A4E4-DE139C83B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7DBAB-C68E-4096-B27B-CD30AB59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7A7C3-74C3-41E8-B8D0-D21B603F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374F6-BEEA-495F-B468-AD84A807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6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631570-1F65-4E4F-B631-0F4BCC0B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03197-A8B4-4B5C-8F4E-9756F30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16FD6-1C5A-4FA7-8894-66D320EB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354A-1626-4746-88A7-84FD6B32EF6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92F5-07FC-45A7-8F1C-BBCA3ACBB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68BB3-39DC-42ED-B5B1-A42512812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C1B4-A500-4ABB-9489-4FAF4487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5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A556331-3E69-4B9B-804B-12233F47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07" y="1170468"/>
            <a:ext cx="3686175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DC275-F828-4DB9-9B8D-1C19D59D2F5B}"/>
              </a:ext>
            </a:extLst>
          </p:cNvPr>
          <p:cNvSpPr txBox="1"/>
          <p:nvPr/>
        </p:nvSpPr>
        <p:spPr>
          <a:xfrm>
            <a:off x="1119066" y="594788"/>
            <a:ext cx="497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Servlet- html</a:t>
            </a:r>
            <a:r>
              <a:rPr lang="ko-KR" altLang="en-US" dirty="0"/>
              <a:t>문서 안에</a:t>
            </a:r>
            <a:r>
              <a:rPr lang="en-US" altLang="ko-KR" dirty="0"/>
              <a:t>&lt;%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코드</a:t>
            </a:r>
            <a:r>
              <a:rPr lang="en-US" altLang="ko-KR" dirty="0"/>
              <a:t>%&gt;</a:t>
            </a:r>
            <a:r>
              <a:rPr lang="ko-KR" altLang="en-US" dirty="0"/>
              <a:t> 포함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2CC61-3919-4BCD-B5B5-763022B2BAE6}"/>
              </a:ext>
            </a:extLst>
          </p:cNvPr>
          <p:cNvSpPr txBox="1"/>
          <p:nvPr/>
        </p:nvSpPr>
        <p:spPr>
          <a:xfrm>
            <a:off x="1119066" y="3244334"/>
            <a:ext cx="497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-&lt;% java</a:t>
            </a:r>
            <a:r>
              <a:rPr lang="ko-KR" altLang="en-US" dirty="0"/>
              <a:t>코드 안에 </a:t>
            </a:r>
            <a:r>
              <a:rPr lang="en-US" altLang="ko-KR" dirty="0"/>
              <a:t>html</a:t>
            </a:r>
            <a:r>
              <a:rPr lang="ko-KR" altLang="en-US" dirty="0"/>
              <a:t>포함</a:t>
            </a:r>
            <a:r>
              <a:rPr lang="en-US" altLang="ko-KR" dirty="0"/>
              <a:t>!%&gt;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D92428-13B0-4039-B3AC-B14AE01C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07" y="3882509"/>
            <a:ext cx="4695825" cy="94297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885A8A7-D442-485C-B89C-A7B53089D91C}"/>
              </a:ext>
            </a:extLst>
          </p:cNvPr>
          <p:cNvSpPr/>
          <p:nvPr/>
        </p:nvSpPr>
        <p:spPr>
          <a:xfrm>
            <a:off x="2705493" y="3825050"/>
            <a:ext cx="604572" cy="1000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22C79-05AF-49A2-83C4-AC8D1210F9B0}"/>
              </a:ext>
            </a:extLst>
          </p:cNvPr>
          <p:cNvSpPr txBox="1"/>
          <p:nvPr/>
        </p:nvSpPr>
        <p:spPr>
          <a:xfrm>
            <a:off x="4776666" y="1616384"/>
            <a:ext cx="497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&lt;&lt;&lt;&lt;&lt;&lt;&lt;</a:t>
            </a:r>
            <a:r>
              <a:rPr lang="ko-KR" altLang="en-US" dirty="0" err="1"/>
              <a:t>이구간엔</a:t>
            </a:r>
            <a:r>
              <a:rPr lang="ko-KR" altLang="en-US" dirty="0"/>
              <a:t> </a:t>
            </a:r>
            <a:r>
              <a:rPr lang="en-US" altLang="ko-KR" dirty="0"/>
              <a:t>&lt;%%&gt;</a:t>
            </a:r>
            <a:r>
              <a:rPr lang="ko-KR" altLang="en-US" dirty="0"/>
              <a:t>이 없음 </a:t>
            </a:r>
            <a:endParaRPr lang="en-US" altLang="ko-KR" dirty="0"/>
          </a:p>
          <a:p>
            <a:r>
              <a:rPr lang="en-US" altLang="ko-KR" dirty="0"/>
              <a:t>	HTML</a:t>
            </a:r>
            <a:r>
              <a:rPr lang="ko-KR" altLang="en-US" dirty="0"/>
              <a:t>구간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0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B167A8-8665-411A-B3EE-4D48DDC21C7C}"/>
              </a:ext>
            </a:extLst>
          </p:cNvPr>
          <p:cNvGrpSpPr/>
          <p:nvPr/>
        </p:nvGrpSpPr>
        <p:grpSpPr>
          <a:xfrm>
            <a:off x="293294" y="409601"/>
            <a:ext cx="7468637" cy="4868557"/>
            <a:chOff x="293294" y="409601"/>
            <a:chExt cx="7468637" cy="486855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B2D75C8-4805-4352-ACE2-9AB830B6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94" y="409601"/>
              <a:ext cx="7468637" cy="486855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4139CA-21FF-47D6-B6E4-F4C84CD8A17A}"/>
                </a:ext>
              </a:extLst>
            </p:cNvPr>
            <p:cNvSpPr/>
            <p:nvPr/>
          </p:nvSpPr>
          <p:spPr>
            <a:xfrm>
              <a:off x="1041987" y="1178986"/>
              <a:ext cx="2115992" cy="1482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F9F0F1-5CC8-4C96-9EF3-3FFADE8EE66D}"/>
              </a:ext>
            </a:extLst>
          </p:cNvPr>
          <p:cNvSpPr/>
          <p:nvPr/>
        </p:nvSpPr>
        <p:spPr>
          <a:xfrm>
            <a:off x="4939644" y="1694220"/>
            <a:ext cx="1636559" cy="25384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1212336-A8C5-425B-927C-673C04412CD4}"/>
              </a:ext>
            </a:extLst>
          </p:cNvPr>
          <p:cNvSpPr/>
          <p:nvPr/>
        </p:nvSpPr>
        <p:spPr>
          <a:xfrm>
            <a:off x="4722829" y="1545996"/>
            <a:ext cx="395926" cy="30165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F66D8-1288-45BE-8F31-B6A1AEE2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689" y="2938540"/>
            <a:ext cx="3704888" cy="360366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4C72757-B11E-4DA1-B6E1-EE46ABE097A5}"/>
              </a:ext>
            </a:extLst>
          </p:cNvPr>
          <p:cNvSpPr/>
          <p:nvPr/>
        </p:nvSpPr>
        <p:spPr>
          <a:xfrm>
            <a:off x="5090474" y="1673570"/>
            <a:ext cx="1141032" cy="894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DC2CDA-FC12-4812-812F-B36FE57AC51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231506" y="2120610"/>
            <a:ext cx="1457448" cy="18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7EA6097-EB3C-4038-ADDF-3FDDA29B1D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5" r="3572"/>
          <a:stretch/>
        </p:blipFill>
        <p:spPr>
          <a:xfrm>
            <a:off x="7871689" y="248112"/>
            <a:ext cx="3655574" cy="259576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A4C9FD-74B0-46B7-885D-A8345F810959}"/>
              </a:ext>
            </a:extLst>
          </p:cNvPr>
          <p:cNvCxnSpPr>
            <a:cxnSpLocks/>
          </p:cNvCxnSpPr>
          <p:nvPr/>
        </p:nvCxnSpPr>
        <p:spPr>
          <a:xfrm>
            <a:off x="6505698" y="4912758"/>
            <a:ext cx="3882640" cy="1468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AAEF9A-5D92-4610-AA20-BFF9ADD4FEDF}"/>
              </a:ext>
            </a:extLst>
          </p:cNvPr>
          <p:cNvCxnSpPr>
            <a:cxnSpLocks/>
          </p:cNvCxnSpPr>
          <p:nvPr/>
        </p:nvCxnSpPr>
        <p:spPr>
          <a:xfrm>
            <a:off x="4722829" y="4848771"/>
            <a:ext cx="5665509" cy="1318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27F7BC84-D0CD-410E-A2DE-C4117A345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47" y="3514617"/>
            <a:ext cx="3485932" cy="284125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D1BDAB-6913-44F1-A10F-9EA436913B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55" b="78581"/>
          <a:stretch/>
        </p:blipFill>
        <p:spPr>
          <a:xfrm>
            <a:off x="248598" y="1377396"/>
            <a:ext cx="2807591" cy="965147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D185B0-2A1E-421B-A4AB-EA9A774E29AA}"/>
              </a:ext>
            </a:extLst>
          </p:cNvPr>
          <p:cNvSpPr txBox="1"/>
          <p:nvPr/>
        </p:nvSpPr>
        <p:spPr>
          <a:xfrm>
            <a:off x="4194928" y="820132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Was//tomcat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2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342583-41E2-4652-BA45-B802E67C06AE}"/>
              </a:ext>
            </a:extLst>
          </p:cNvPr>
          <p:cNvGrpSpPr/>
          <p:nvPr/>
        </p:nvGrpSpPr>
        <p:grpSpPr>
          <a:xfrm>
            <a:off x="561923" y="1564850"/>
            <a:ext cx="7548800" cy="4901086"/>
            <a:chOff x="561923" y="1489435"/>
            <a:chExt cx="7548800" cy="487280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CAEA9A-4149-411C-818A-6AAD4E02E4D4}"/>
                </a:ext>
              </a:extLst>
            </p:cNvPr>
            <p:cNvGrpSpPr/>
            <p:nvPr/>
          </p:nvGrpSpPr>
          <p:grpSpPr>
            <a:xfrm>
              <a:off x="642086" y="1493684"/>
              <a:ext cx="7468637" cy="4868557"/>
              <a:chOff x="670366" y="579284"/>
              <a:chExt cx="7468637" cy="4868557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B6B968B-4099-4080-B0A2-BB9F7AEA78D3}"/>
                  </a:ext>
                </a:extLst>
              </p:cNvPr>
              <p:cNvGrpSpPr/>
              <p:nvPr/>
            </p:nvGrpSpPr>
            <p:grpSpPr>
              <a:xfrm>
                <a:off x="670366" y="579284"/>
                <a:ext cx="7468637" cy="4868557"/>
                <a:chOff x="670366" y="579284"/>
                <a:chExt cx="7468637" cy="4868557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DA968AF8-0AE2-4B31-94F0-A666F7F9BAED}"/>
                    </a:ext>
                  </a:extLst>
                </p:cNvPr>
                <p:cNvGrpSpPr/>
                <p:nvPr/>
              </p:nvGrpSpPr>
              <p:grpSpPr>
                <a:xfrm>
                  <a:off x="670366" y="579284"/>
                  <a:ext cx="7468637" cy="4868557"/>
                  <a:chOff x="670366" y="579284"/>
                  <a:chExt cx="7468637" cy="4868557"/>
                </a:xfrm>
              </p:grpSpPr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98140A13-32B8-40F6-97C7-4546020FE56A}"/>
                      </a:ext>
                    </a:extLst>
                  </p:cNvPr>
                  <p:cNvGrpSpPr/>
                  <p:nvPr/>
                </p:nvGrpSpPr>
                <p:grpSpPr>
                  <a:xfrm>
                    <a:off x="670366" y="579284"/>
                    <a:ext cx="7468637" cy="4868557"/>
                    <a:chOff x="293294" y="409601"/>
                    <a:chExt cx="7468637" cy="4868557"/>
                  </a:xfrm>
                </p:grpSpPr>
                <p:pic>
                  <p:nvPicPr>
                    <p:cNvPr id="7" name="그림 6">
                      <a:extLst>
                        <a:ext uri="{FF2B5EF4-FFF2-40B4-BE49-F238E27FC236}">
                          <a16:creationId xmlns:a16="http://schemas.microsoft.com/office/drawing/2014/main" id="{32121F5F-A9B9-45E3-B5ED-BFCAF1D31E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93294" y="409601"/>
                      <a:ext cx="7468637" cy="48685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B0BD97D5-1F84-4897-AE3E-89F79F04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1987" y="1178986"/>
                      <a:ext cx="2115992" cy="14829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301D2D47-468D-42EC-8D7D-4E06E869CF2F}"/>
                      </a:ext>
                    </a:extLst>
                  </p:cNvPr>
                  <p:cNvSpPr/>
                  <p:nvPr/>
                </p:nvSpPr>
                <p:spPr>
                  <a:xfrm>
                    <a:off x="5580668" y="1509787"/>
                    <a:ext cx="2539481" cy="37597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B00C394-DBA0-4459-9D30-738E7D48F4DB}"/>
                    </a:ext>
                  </a:extLst>
                </p:cNvPr>
                <p:cNvSpPr/>
                <p:nvPr/>
              </p:nvSpPr>
              <p:spPr>
                <a:xfrm>
                  <a:off x="5312558" y="3327662"/>
                  <a:ext cx="598048" cy="5536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67EC78-CF7F-40D7-8A6A-C41835581E33}"/>
                  </a:ext>
                </a:extLst>
              </p:cNvPr>
              <p:cNvSpPr/>
              <p:nvPr/>
            </p:nvSpPr>
            <p:spPr>
              <a:xfrm>
                <a:off x="5505255" y="4166647"/>
                <a:ext cx="311084" cy="6881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702CED-BEF1-4674-9F77-5602659E192B}"/>
                </a:ext>
              </a:extLst>
            </p:cNvPr>
            <p:cNvSpPr/>
            <p:nvPr/>
          </p:nvSpPr>
          <p:spPr>
            <a:xfrm>
              <a:off x="561923" y="1489435"/>
              <a:ext cx="3680139" cy="867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C81D2BD-5CF5-43C1-9B86-F769E9D5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5" b="78581"/>
          <a:stretch/>
        </p:blipFill>
        <p:spPr>
          <a:xfrm>
            <a:off x="102108" y="2505027"/>
            <a:ext cx="3365701" cy="96514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0B1F80-87A3-416A-B5DE-057D9975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78" y="162512"/>
            <a:ext cx="2790754" cy="2274637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6F9C5F-0CCC-444E-A2B4-D899E583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54" t="56643" r="27091" b="31304"/>
          <a:stretch/>
        </p:blipFill>
        <p:spPr>
          <a:xfrm>
            <a:off x="5384520" y="4333452"/>
            <a:ext cx="765916" cy="58681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3778920-9545-41AC-8550-35E35D05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496" y="2437149"/>
            <a:ext cx="3704888" cy="360366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F185BDE-2821-4116-AA9B-DDC479A80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433" y="3032992"/>
            <a:ext cx="2539481" cy="24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2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26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20</cp:revision>
  <dcterms:created xsi:type="dcterms:W3CDTF">2018-07-31T06:38:44Z</dcterms:created>
  <dcterms:modified xsi:type="dcterms:W3CDTF">2018-08-01T23:47:22Z</dcterms:modified>
</cp:coreProperties>
</file>