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6BF876-D4C6-4040-8D95-E11A9CE57FA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C998D37-7497-4298-B922-548348FE1B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JSP </a:t>
            </a:r>
            <a:r>
              <a:rPr lang="ko-KR" altLang="en-US" dirty="0" smtClean="0"/>
              <a:t>처리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김주대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3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95536" y="836712"/>
            <a:ext cx="2376264" cy="1584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</a:t>
            </a:r>
            <a:r>
              <a:rPr lang="ko-KR" altLang="en-US" dirty="0" smtClean="0">
                <a:solidFill>
                  <a:schemeClr val="tx1"/>
                </a:solidFill>
              </a:rPr>
              <a:t>라이</a:t>
            </a:r>
            <a:r>
              <a:rPr lang="ko-KR" altLang="en-US" b="1" dirty="0" smtClean="0">
                <a:solidFill>
                  <a:schemeClr val="tx1"/>
                </a:solidFill>
              </a:rPr>
              <a:t>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32240" y="1061260"/>
            <a:ext cx="1512168" cy="1080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페이</a:t>
            </a:r>
            <a:r>
              <a:rPr lang="ko-KR" altLang="en-US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732240" y="3789040"/>
            <a:ext cx="1512168" cy="1080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Java 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코드생성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006345" y="1088740"/>
            <a:ext cx="1512168" cy="1080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웹서버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</a:rPr>
              <a:t>톰캣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706266" y="3789040"/>
            <a:ext cx="2185835" cy="1080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 class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요청 처리한 결과를 응답한다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3131840" y="1601320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96136" y="1628800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488324" y="2662778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5256076" y="5090543"/>
            <a:ext cx="792088" cy="6427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4762430" y="2636912"/>
            <a:ext cx="0" cy="7560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3131840" y="2060848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987824" y="1196752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요청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87824" y="2168860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응</a:t>
            </a:r>
            <a:r>
              <a:rPr lang="ko-KR" altLang="en-US" b="1" dirty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11560" y="2996952"/>
            <a:ext cx="3024336" cy="3384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웹브라우저란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크롬의 소프트웨어이다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브라우저를 통해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웹페이지를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방문할 수 있다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웹브라우저가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설치되어 있는 컴퓨터를 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클라이언트라고 부름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7544" y="188640"/>
            <a:ext cx="547260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JSP </a:t>
            </a:r>
            <a:r>
              <a:rPr lang="ko-KR" altLang="en-US" b="1" dirty="0" smtClean="0">
                <a:solidFill>
                  <a:schemeClr val="tx1"/>
                </a:solidFill>
              </a:rPr>
              <a:t>관련된 </a:t>
            </a:r>
            <a:r>
              <a:rPr lang="en-US" altLang="ko-KR" b="1" dirty="0" smtClean="0">
                <a:solidFill>
                  <a:schemeClr val="tx1"/>
                </a:solidFill>
              </a:rPr>
              <a:t>Servlet class</a:t>
            </a:r>
            <a:r>
              <a:rPr lang="ko-KR" altLang="en-US" b="1" dirty="0" smtClean="0">
                <a:solidFill>
                  <a:schemeClr val="tx1"/>
                </a:solidFill>
              </a:rPr>
              <a:t>가 없는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0" name="사각형 설명선 99"/>
          <p:cNvSpPr/>
          <p:nvPr/>
        </p:nvSpPr>
        <p:spPr>
          <a:xfrm>
            <a:off x="5940152" y="5411900"/>
            <a:ext cx="2583287" cy="864096"/>
          </a:xfrm>
          <a:prstGeom prst="wedgeRectCallout">
            <a:avLst>
              <a:gd name="adj1" fmla="val 10469"/>
              <a:gd name="adj2" fmla="val -85395"/>
            </a:avLst>
          </a:prstGeom>
          <a:solidFill>
            <a:schemeClr val="bg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Java </a:t>
            </a:r>
            <a:r>
              <a:rPr lang="ko-KR" altLang="en-US" b="1" dirty="0" smtClean="0">
                <a:solidFill>
                  <a:schemeClr val="tx1"/>
                </a:solidFill>
              </a:rPr>
              <a:t>코드 컴파일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 class </a:t>
            </a:r>
            <a:r>
              <a:rPr lang="ko-KR" altLang="en-US" b="1" dirty="0" smtClean="0">
                <a:solidFill>
                  <a:schemeClr val="tx1"/>
                </a:solidFill>
              </a:rPr>
              <a:t>생성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72200" y="2790386"/>
            <a:ext cx="1512168" cy="1080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 class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2806513"/>
            <a:ext cx="1512168" cy="1080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클라이언트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35896" y="2790386"/>
            <a:ext cx="1512168" cy="1080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웹서버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</a:rPr>
              <a:t>톰캣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782913" y="3140968"/>
            <a:ext cx="648072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508104" y="3140967"/>
            <a:ext cx="648072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508104" y="3573017"/>
            <a:ext cx="648072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2782913" y="3607784"/>
            <a:ext cx="648072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67544" y="188640"/>
            <a:ext cx="547260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JSP </a:t>
            </a:r>
            <a:r>
              <a:rPr lang="ko-KR" altLang="en-US" b="1" dirty="0" smtClean="0">
                <a:solidFill>
                  <a:schemeClr val="tx1"/>
                </a:solidFill>
              </a:rPr>
              <a:t>관련된 </a:t>
            </a:r>
            <a:r>
              <a:rPr lang="en-US" altLang="ko-KR" b="1" dirty="0" smtClean="0">
                <a:solidFill>
                  <a:schemeClr val="tx1"/>
                </a:solidFill>
              </a:rPr>
              <a:t>Servlet class</a:t>
            </a:r>
            <a:r>
              <a:rPr lang="ko-KR" altLang="en-US" b="1" dirty="0" smtClean="0">
                <a:solidFill>
                  <a:schemeClr val="tx1"/>
                </a:solidFill>
              </a:rPr>
              <a:t>가 있는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1600" y="4437112"/>
            <a:ext cx="6912768" cy="19442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localhost</a:t>
            </a:r>
            <a:r>
              <a:rPr lang="en-US" altLang="ko-KR" b="1" dirty="0" smtClean="0">
                <a:solidFill>
                  <a:schemeClr val="tx1"/>
                </a:solidFill>
              </a:rPr>
              <a:t>/test.html</a:t>
            </a:r>
            <a:r>
              <a:rPr lang="ko-KR" altLang="en-US" b="1" dirty="0" smtClean="0">
                <a:solidFill>
                  <a:schemeClr val="tx1"/>
                </a:solidFill>
              </a:rPr>
              <a:t>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웹서버를</a:t>
            </a:r>
            <a:r>
              <a:rPr lang="ko-KR" altLang="en-US" b="1" dirty="0" smtClean="0">
                <a:solidFill>
                  <a:schemeClr val="tx1"/>
                </a:solidFill>
              </a:rPr>
              <a:t> 가리키는 주소이다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Test.html</a:t>
            </a:r>
            <a:r>
              <a:rPr lang="ko-KR" altLang="en-US" b="1" dirty="0" smtClean="0">
                <a:solidFill>
                  <a:schemeClr val="tx1"/>
                </a:solidFill>
              </a:rPr>
              <a:t>이라는 파일을 내놓으라고 요청하면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웹서버는</a:t>
            </a:r>
            <a:r>
              <a:rPr lang="ko-KR" altLang="en-US" b="1" dirty="0" smtClean="0">
                <a:solidFill>
                  <a:schemeClr val="tx1"/>
                </a:solidFill>
              </a:rPr>
              <a:t> 파일이 있는지 확인한다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요청한 파일이 없다면 전 페이지의 순서대로 진행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요청한 파일이 있다면 이 페이지의 순서대로 진행된다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2852936"/>
            <a:ext cx="6552728" cy="265516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7200" dirty="0" smtClean="0"/>
              <a:t>감사합니다</a:t>
            </a:r>
            <a:r>
              <a:rPr lang="en-US" altLang="ko-KR" sz="7200" dirty="0" smtClean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8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177</TotalTime>
  <Words>96</Words>
  <Application>Microsoft Office PowerPoint</Application>
  <PresentationFormat>화면 슬라이드 쇼(4:3)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기류</vt:lpstr>
      <vt:lpstr>JSP 처리 과정 김주대</vt:lpstr>
      <vt:lpstr>PowerPoint 프레젠테이션</vt:lpstr>
      <vt:lpstr>PowerPoint 프레젠테이션</vt:lpstr>
      <vt:lpstr>감사합니다!!!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dr160419</dc:creator>
  <cp:lastModifiedBy>dr160419</cp:lastModifiedBy>
  <cp:revision>23</cp:revision>
  <dcterms:created xsi:type="dcterms:W3CDTF">2018-07-31T13:27:57Z</dcterms:created>
  <dcterms:modified xsi:type="dcterms:W3CDTF">2018-07-31T16:25:23Z</dcterms:modified>
</cp:coreProperties>
</file>