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B1DE92-7B0D-4E49-BB49-B3509648724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E5025B7-A10A-4954-9765-12B10BF90C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9070736">
            <a:off x="788270" y="1716000"/>
            <a:ext cx="5745271" cy="1699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9117890">
            <a:off x="771616" y="2093851"/>
            <a:ext cx="5825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</a:t>
            </a:r>
            <a:r>
              <a:rPr lang="ko-KR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JSP 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처리 과정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AutoShape 2" descr="ìì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868144" y="5123974"/>
            <a:ext cx="3168352" cy="10413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84168" y="5182974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박영근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27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6556641" cy="3843238"/>
          </a:xfrm>
          <a:scene3d>
            <a:camera prst="orthographicFront">
              <a:rot lat="0" lon="600000" rev="0"/>
            </a:camera>
            <a:lightRig rig="threePt" dir="t"/>
          </a:scene3d>
          <a:sp3d>
            <a:bevelT w="127000"/>
            <a:bevelB prst="angle"/>
          </a:sp3d>
        </p:spPr>
      </p:pic>
      <p:sp>
        <p:nvSpPr>
          <p:cNvPr id="6" name="직사각형 5"/>
          <p:cNvSpPr/>
          <p:nvPr/>
        </p:nvSpPr>
        <p:spPr>
          <a:xfrm>
            <a:off x="539552" y="4077072"/>
            <a:ext cx="815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그림으로</a:t>
            </a:r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보는 </a:t>
            </a:r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JSP </a:t>
            </a:r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처리과정</a:t>
            </a:r>
            <a:endParaRPr lang="ko-KR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4283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53900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처음 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JSP 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타입의 폴더를 만들어서 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WAS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를 통해 화면출력을 요구합니다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. 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  여기서 첫째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!! JSP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와 관련된 </a:t>
            </a:r>
            <a:r>
              <a:rPr lang="ko-KR" altLang="en-US" sz="2400" dirty="0" err="1" smtClean="0">
                <a:latin typeface="DFKai-SB" pitchFamily="65" charset="-120"/>
                <a:ea typeface="HY그래픽" pitchFamily="18" charset="-127"/>
              </a:rPr>
              <a:t>서블릿</a:t>
            </a:r>
            <a:r>
              <a:rPr lang="ko-KR" altLang="en-US" sz="2400" dirty="0" smtClean="0">
                <a:latin typeface="DFKai-SB" pitchFamily="65" charset="-120"/>
                <a:ea typeface="HY그래픽" pitchFamily="18" charset="-127"/>
              </a:rPr>
              <a:t> 클래스가 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없는 경우에는 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JSP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페이지로 이동하여 자바코드를 저 생성 받게 된다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.</a:t>
            </a:r>
            <a:r>
              <a:rPr lang="en-US" altLang="ko-KR" sz="2400" dirty="0" smtClean="0">
                <a:solidFill>
                  <a:schemeClr val="accent3"/>
                </a:solidFill>
                <a:latin typeface="HY궁서" pitchFamily="18" charset="-127"/>
                <a:ea typeface="HY궁서" pitchFamily="18" charset="-127"/>
              </a:rPr>
              <a:t>(</a:t>
            </a:r>
            <a:r>
              <a:rPr lang="ko-KR" altLang="en-US" sz="2400" dirty="0" smtClean="0">
                <a:solidFill>
                  <a:schemeClr val="accent3"/>
                </a:solidFill>
                <a:latin typeface="HY궁서" pitchFamily="18" charset="-127"/>
                <a:ea typeface="HY궁서" pitchFamily="18" charset="-127"/>
              </a:rPr>
              <a:t>이런 과정을 변환이라고 부릅니다</a:t>
            </a:r>
            <a:r>
              <a:rPr lang="en-US" altLang="ko-KR" sz="2400" dirty="0" smtClean="0">
                <a:solidFill>
                  <a:schemeClr val="accent3"/>
                </a:solidFill>
                <a:latin typeface="HY궁서" pitchFamily="18" charset="-127"/>
                <a:ea typeface="HY궁서" pitchFamily="18" charset="-127"/>
              </a:rPr>
              <a:t>.) </a:t>
            </a:r>
            <a:r>
              <a:rPr lang="ko-KR" altLang="en-US" sz="2400" dirty="0" smtClean="0">
                <a:solidFill>
                  <a:schemeClr val="accent3"/>
                </a:solidFill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sz="2400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     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변환된 자바코드를 </a:t>
            </a:r>
            <a:r>
              <a:rPr lang="ko-KR" altLang="en-US" sz="2400" dirty="0" err="1" smtClean="0">
                <a:latin typeface="HY그래픽" pitchFamily="18" charset="-127"/>
                <a:ea typeface="HY그래픽" pitchFamily="18" charset="-127"/>
              </a:rPr>
              <a:t>서블릿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 클래스화 시켜주는데 이것을 </a:t>
            </a:r>
            <a:r>
              <a:rPr lang="ko-KR" altLang="en-US" sz="2400" dirty="0" smtClean="0">
                <a:solidFill>
                  <a:schemeClr val="accent3"/>
                </a:solidFill>
                <a:latin typeface="HY신명조" pitchFamily="18" charset="-127"/>
                <a:ea typeface="HY신명조" pitchFamily="18" charset="-127"/>
              </a:rPr>
              <a:t>컴파일 단계 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라 하며 이러한 과정이 끝나면 웹 컨테이너에 결과를 전송하게 됩니다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.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즉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, JSP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를 실행한다는 말은 곧 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JSP 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페이지를 컴파일 한 결과인 </a:t>
            </a:r>
            <a:r>
              <a:rPr lang="ko-KR" altLang="en-US" sz="2400" dirty="0" err="1">
                <a:latin typeface="HY울릉도B" pitchFamily="18" charset="-127"/>
                <a:ea typeface="HY울릉도B" pitchFamily="18" charset="-127"/>
              </a:rPr>
              <a:t>서블릿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 클래스를 실행한다는 의미가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됩니다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반대로 만약 </a:t>
            </a:r>
            <a:r>
              <a:rPr lang="ko-KR" altLang="en-US" sz="2400" dirty="0" err="1" smtClean="0">
                <a:latin typeface="HY그래픽" pitchFamily="18" charset="-127"/>
                <a:ea typeface="HY그래픽" pitchFamily="18" charset="-127"/>
              </a:rPr>
              <a:t>서블릿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 클래스가 존재한다면 위의 과정을 거치지 않고 바로 </a:t>
            </a:r>
            <a:r>
              <a:rPr lang="ko-KR" altLang="en-US" sz="2400" dirty="0" err="1" smtClean="0">
                <a:latin typeface="HY그래픽" pitchFamily="18" charset="-127"/>
                <a:ea typeface="HY그래픽" pitchFamily="18" charset="-127"/>
              </a:rPr>
              <a:t>서블릿</a:t>
            </a:r>
            <a:r>
              <a:rPr lang="ko-KR" altLang="en-US" sz="2400" dirty="0" smtClean="0">
                <a:latin typeface="HY그래픽" pitchFamily="18" charset="-127"/>
                <a:ea typeface="HY그래픽" pitchFamily="18" charset="-127"/>
              </a:rPr>
              <a:t> 클래스에 가서 코드를 이용하여 바로 처리결과에 응답을 합니다</a:t>
            </a:r>
            <a:r>
              <a:rPr lang="en-US" altLang="ko-KR" sz="2400" dirty="0" smtClean="0">
                <a:latin typeface="HY그래픽" pitchFamily="18" charset="-127"/>
                <a:ea typeface="HY그래픽" pitchFamily="18" charset="-127"/>
              </a:rPr>
              <a:t>.</a:t>
            </a:r>
            <a:endParaRPr lang="ko-KR" altLang="en-US" sz="2400" dirty="0">
              <a:latin typeface="HY그래픽" pitchFamily="18" charset="-127"/>
              <a:ea typeface="HY그래픽" pitchFamily="18" charset="-127"/>
            </a:endParaRPr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2" name="오른쪽 화살표 1"/>
          <p:cNvSpPr/>
          <p:nvPr/>
        </p:nvSpPr>
        <p:spPr>
          <a:xfrm>
            <a:off x="1835696" y="1700808"/>
            <a:ext cx="360040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61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58.tinypic.com/124a26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868" y="-521296"/>
            <a:ext cx="10275154" cy="73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5868144" y="0"/>
            <a:ext cx="1152128" cy="19888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476672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자바를 잘하고 싶어요</a:t>
            </a:r>
            <a:endParaRPr lang="en-US" altLang="ko-KR" dirty="0" smtClean="0"/>
          </a:p>
          <a:p>
            <a:r>
              <a:rPr lang="en-US" altLang="ko-KR" dirty="0" smtClean="0"/>
              <a:t>~!!!!!!!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-900608" y="-521296"/>
            <a:ext cx="1152128" cy="21227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570185" y="30823"/>
            <a:ext cx="461665" cy="1165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81</TotalTime>
  <Words>107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각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처리과정</dc:title>
  <dc:creator>Registered User</dc:creator>
  <cp:lastModifiedBy>Registered User</cp:lastModifiedBy>
  <cp:revision>12</cp:revision>
  <dcterms:created xsi:type="dcterms:W3CDTF">2018-08-01T10:36:10Z</dcterms:created>
  <dcterms:modified xsi:type="dcterms:W3CDTF">2018-08-01T12:00:14Z</dcterms:modified>
</cp:coreProperties>
</file>