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2192000" cy="6858000"/>
  <p:notesSz cx="6858000" cy="9144000"/>
  <p:embeddedFontLst>
    <p:embeddedFont>
      <p:font typeface="08서울남산체 B" panose="02020603020101020101" pitchFamily="18" charset="-127"/>
      <p:regular r:id="rId3"/>
    </p:embeddedFont>
    <p:embeddedFont>
      <p:font typeface="08서울남산체 EB" panose="02020603020101020101" pitchFamily="18" charset="-127"/>
      <p:regular r:id="rId4"/>
    </p:embeddedFont>
    <p:embeddedFont>
      <p:font typeface="08서울남산체 M" panose="02020603020101020101" pitchFamily="18" charset="-127"/>
      <p:regular r:id="rId5"/>
    </p:embeddedFont>
    <p:embeddedFont>
      <p:font typeface="맑은 고딕" panose="020B0503020000020004" pitchFamily="50" charset="-127"/>
      <p:regular r:id="rId6"/>
      <p:bold r:id="rId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ㅈㅅㅎ" initials="ㅈ" lastIdx="1" clrIdx="0">
    <p:extLst>
      <p:ext uri="{19B8F6BF-5375-455C-9EA6-DF929625EA0E}">
        <p15:presenceInfo xmlns:p15="http://schemas.microsoft.com/office/powerpoint/2012/main" userId="ㅈㅅㅎ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  <a:srgbClr val="4472C4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theme" Target="theme/theme1.xml"/><Relationship Id="rId5" Type="http://schemas.openxmlformats.org/officeDocument/2006/relationships/font" Target="fonts/font3.fntdata"/><Relationship Id="rId10" Type="http://schemas.openxmlformats.org/officeDocument/2006/relationships/viewProps" Target="viewProps.xml"/><Relationship Id="rId4" Type="http://schemas.openxmlformats.org/officeDocument/2006/relationships/font" Target="fonts/font2.fntdata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8BC0E-7A77-405E-8C8E-B7E84ED3C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A7E933-69D6-4ACE-B155-638F2EF47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33C900-BF17-4AEC-8F2E-AF0EC405C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1E6BE-431D-418E-80DE-4A487A4A60D0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1B2BD6-C4A4-4EEC-BCC2-F8C29C96C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BE36DE-5C5C-4F25-BDC7-0FFEBA0BF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C167-CD2D-448B-B4B4-3EA3EBC335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257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EA8A2-E9DC-4618-8703-691C36207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131ADD-4CFF-4B10-B467-55F3AA82E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9CD950-B096-41D1-B959-3667C1DEE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1E6BE-431D-418E-80DE-4A487A4A60D0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12A3EA-2FC2-4841-A742-D240A754E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A7D002-DAF5-40A4-8892-F14AF96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C167-CD2D-448B-B4B4-3EA3EBC335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381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2D01008-6564-40B1-873E-15E8BE002A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F61283-7D8C-4615-960A-748AA1CA7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BD159E-7C1F-453E-9DC8-1EE4F1986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1E6BE-431D-418E-80DE-4A487A4A60D0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6278EB-BE9A-4BB2-8264-C4E748606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5C965E-4135-41E5-A602-0A6B09C30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C167-CD2D-448B-B4B4-3EA3EBC335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143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850755-064A-469F-8E2B-F5A649C55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F17286-9A6C-416F-8E76-940F38C3A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3390F6-7AC0-4875-A2FE-6BAF8617D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1E6BE-431D-418E-80DE-4A487A4A60D0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EC2B26-C9B2-40D1-9AF8-FBBA868B2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1063E9-025E-425C-9181-940BB0961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C167-CD2D-448B-B4B4-3EA3EBC335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504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A9A726-083B-46E9-A1FC-35F6682B3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AA813C-94FC-42FE-BA39-4EAFCD875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A9CA79-2AFC-4DEB-A644-364DB60EF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1E6BE-431D-418E-80DE-4A487A4A60D0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545033-7F7A-43EC-80C2-0286AF390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7EB806-88C3-4DB9-B8ED-731BB6C55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C167-CD2D-448B-B4B4-3EA3EBC335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501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C6C97F-9A84-4FC4-ABB9-164F15EE4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E1996C-8422-49DA-A61D-60402E6627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EF573E-ADEB-44C2-B80A-198621421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831609-673E-4F4D-956C-F3C7CF80D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1E6BE-431D-418E-80DE-4A487A4A60D0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CE98CD-EB82-4F5D-BC38-0E5FF335D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2C50A4-7FD5-4DE6-AC18-55D769C76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C167-CD2D-448B-B4B4-3EA3EBC335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090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9BBABE-2599-47BE-A785-977B8C2D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408474-68C6-4C48-AF44-C4C9A1B1F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1E5DB8-2B08-4460-B462-3ABA6FCEA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6DB1DF-86AE-42BB-9A41-04F06D3AFC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AB7DC35-B871-49AA-B069-EE12B98206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BBDFEFE-97D5-442C-8622-382E39873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1E6BE-431D-418E-80DE-4A487A4A60D0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0093B98-1E4A-492F-A14E-77AC537F7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A9BD803-3C2D-4EF4-8F86-9F5B57857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C167-CD2D-448B-B4B4-3EA3EBC335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746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E3608A-256B-4EFB-B926-76B76C3C4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5CE736-E02A-4990-BC56-42C7F5B2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1E6BE-431D-418E-80DE-4A487A4A60D0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0C6910-AD5A-4855-92A8-E686C6D38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650F82-B7A3-428E-AF7E-BD192A5EC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C167-CD2D-448B-B4B4-3EA3EBC335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838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8588BC6-FA4E-4082-B31B-97A7B4334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1E6BE-431D-418E-80DE-4A487A4A60D0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F07E300-BDD3-4285-A433-0992BD3E3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A7045C-40DC-452C-877A-2C7FF974E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C167-CD2D-448B-B4B4-3EA3EBC335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998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A92AAF-0610-4101-95B9-4D88907DB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B3A7AE-51EA-4798-B25A-2B9BE54A8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0A5266-7295-4E09-8BE0-EB5D7DC5E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429121-1A56-44CB-958A-3D2BD9F86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1E6BE-431D-418E-80DE-4A487A4A60D0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EAFAB0-4E7E-44C6-9F1C-B1C1C2054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6FEA71-BAB0-4654-BD23-1A1BE9E89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C167-CD2D-448B-B4B4-3EA3EBC335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856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18A770-B496-423A-9125-CA3453127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12734B-A0F6-431F-9499-29F96BA4B2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2EF1E4-C399-4D58-94F7-4DE6BB6D3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F229A3-3FDC-454D-82C8-592119AAE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1E6BE-431D-418E-80DE-4A487A4A60D0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74BB6B-DE52-4DE8-B850-ADFC411A8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48A2CB-071A-4160-ACE2-FBF5E4501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C167-CD2D-448B-B4B4-3EA3EBC335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355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E4CBD9-B3ED-42D9-AC0C-9F7706E19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E4C0D1-BB81-4A5D-A857-ABBBA55D9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AFEEE0-322F-44FC-9E6B-60A61F47C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1E6BE-431D-418E-80DE-4A487A4A60D0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129732-D2EA-4089-A773-23592F2BDF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00E3A4-2E1B-48DC-AD39-52B9F6DA59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0C167-CD2D-448B-B4B4-3EA3EBC335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355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BED29148-BF11-4667-8A91-47145740C87B}"/>
              </a:ext>
            </a:extLst>
          </p:cNvPr>
          <p:cNvSpPr/>
          <p:nvPr/>
        </p:nvSpPr>
        <p:spPr>
          <a:xfrm rot="16200000">
            <a:off x="8387761" y="1965664"/>
            <a:ext cx="443721" cy="1556668"/>
          </a:xfrm>
          <a:prstGeom prst="triangle">
            <a:avLst>
              <a:gd name="adj" fmla="val 52774"/>
            </a:avLst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9DB8661E-2634-41D8-A4D5-585830D6A7B6}"/>
              </a:ext>
            </a:extLst>
          </p:cNvPr>
          <p:cNvSpPr/>
          <p:nvPr/>
        </p:nvSpPr>
        <p:spPr>
          <a:xfrm>
            <a:off x="1001720" y="552182"/>
            <a:ext cx="404196" cy="404196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CBF7A2-D461-45A0-8D77-E1F663D0AB41}"/>
              </a:ext>
            </a:extLst>
          </p:cNvPr>
          <p:cNvSpPr/>
          <p:nvPr/>
        </p:nvSpPr>
        <p:spPr>
          <a:xfrm>
            <a:off x="1203818" y="2167314"/>
            <a:ext cx="2104735" cy="2104735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C75DAE0-C306-46BF-9EC7-3A1902786ACE}"/>
              </a:ext>
            </a:extLst>
          </p:cNvPr>
          <p:cNvSpPr/>
          <p:nvPr/>
        </p:nvSpPr>
        <p:spPr>
          <a:xfrm>
            <a:off x="3839097" y="2167314"/>
            <a:ext cx="2104735" cy="2104735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02CADD8-EEB0-4540-8E9D-5317518D3A8D}"/>
              </a:ext>
            </a:extLst>
          </p:cNvPr>
          <p:cNvSpPr/>
          <p:nvPr/>
        </p:nvSpPr>
        <p:spPr>
          <a:xfrm>
            <a:off x="6177353" y="2167314"/>
            <a:ext cx="2104735" cy="2104735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BB95B49-B63C-46D4-AEED-6B401850DB5C}"/>
              </a:ext>
            </a:extLst>
          </p:cNvPr>
          <p:cNvSpPr/>
          <p:nvPr/>
        </p:nvSpPr>
        <p:spPr>
          <a:xfrm>
            <a:off x="8862968" y="2167314"/>
            <a:ext cx="2104735" cy="2104735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D6778A-21BF-4A66-9034-628EF3E99CD0}"/>
              </a:ext>
            </a:extLst>
          </p:cNvPr>
          <p:cNvSpPr txBox="1"/>
          <p:nvPr/>
        </p:nvSpPr>
        <p:spPr>
          <a:xfrm>
            <a:off x="4093919" y="1089270"/>
            <a:ext cx="4352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Jsp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에 해당하는 </a:t>
            </a:r>
            <a:r>
              <a:rPr lang="ko-KR" altLang="en-US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서블릿이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존재하지 않을 경우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DE3255-833B-479B-88E8-7A2D6313620D}"/>
              </a:ext>
            </a:extLst>
          </p:cNvPr>
          <p:cNvSpPr txBox="1"/>
          <p:nvPr/>
        </p:nvSpPr>
        <p:spPr>
          <a:xfrm>
            <a:off x="1049765" y="561342"/>
            <a:ext cx="24128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#JSP </a:t>
            </a:r>
            <a:r>
              <a:rPr lang="ko-KR" altLang="en-US" sz="28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처리 과정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DB01BB-5D5B-4B66-9F7C-45DD30A62612}"/>
              </a:ext>
            </a:extLst>
          </p:cNvPr>
          <p:cNvSpPr txBox="1"/>
          <p:nvPr/>
        </p:nvSpPr>
        <p:spPr>
          <a:xfrm>
            <a:off x="3600591" y="3819361"/>
            <a:ext cx="24673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변환</a:t>
            </a:r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(translation)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ko-KR" altLang="en-US" sz="14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단계</a:t>
            </a:r>
            <a:r>
              <a:rPr lang="en-US" altLang="ko-KR" sz="14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:</a:t>
            </a:r>
          </a:p>
          <a:p>
            <a:r>
              <a:rPr lang="en-US" altLang="ko-KR" sz="14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JSP</a:t>
            </a:r>
            <a:r>
              <a:rPr lang="ko-KR" altLang="en-US" sz="14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페이지로부터 자바코드 생성</a:t>
            </a: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102EF9A2-9682-4CD4-9FEE-157C5C408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08494" y="2706799"/>
            <a:ext cx="1085438" cy="1085438"/>
          </a:xfrm>
          <a:custGeom>
            <a:avLst/>
            <a:gdLst>
              <a:gd name="connsiteX0" fmla="*/ 0 w 877991"/>
              <a:gd name="connsiteY0" fmla="*/ 0 h 877991"/>
              <a:gd name="connsiteX1" fmla="*/ 877991 w 877991"/>
              <a:gd name="connsiteY1" fmla="*/ 0 h 877991"/>
              <a:gd name="connsiteX2" fmla="*/ 877991 w 877991"/>
              <a:gd name="connsiteY2" fmla="*/ 877991 h 877991"/>
              <a:gd name="connsiteX3" fmla="*/ 867627 w 877991"/>
              <a:gd name="connsiteY3" fmla="*/ 877991 h 877991"/>
              <a:gd name="connsiteX4" fmla="*/ 865760 w 877991"/>
              <a:gd name="connsiteY4" fmla="*/ 872661 h 877991"/>
              <a:gd name="connsiteX5" fmla="*/ 275922 w 877991"/>
              <a:gd name="connsiteY5" fmla="*/ 734258 h 877991"/>
              <a:gd name="connsiteX6" fmla="*/ 41569 w 877991"/>
              <a:gd name="connsiteY6" fmla="*/ 747880 h 877991"/>
              <a:gd name="connsiteX7" fmla="*/ 0 w 877991"/>
              <a:gd name="connsiteY7" fmla="*/ 754376 h 877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7991" h="877991">
                <a:moveTo>
                  <a:pt x="0" y="0"/>
                </a:moveTo>
                <a:lnTo>
                  <a:pt x="877991" y="0"/>
                </a:lnTo>
                <a:lnTo>
                  <a:pt x="877991" y="877991"/>
                </a:lnTo>
                <a:lnTo>
                  <a:pt x="867627" y="877991"/>
                </a:lnTo>
                <a:lnTo>
                  <a:pt x="865760" y="872661"/>
                </a:lnTo>
                <a:cubicBezTo>
                  <a:pt x="809620" y="793674"/>
                  <a:pt x="566872" y="734258"/>
                  <a:pt x="275922" y="734258"/>
                </a:cubicBezTo>
                <a:cubicBezTo>
                  <a:pt x="192794" y="734258"/>
                  <a:pt x="113600" y="739108"/>
                  <a:pt x="41569" y="747880"/>
                </a:cubicBezTo>
                <a:lnTo>
                  <a:pt x="0" y="754376"/>
                </a:lnTo>
                <a:close/>
              </a:path>
            </a:pathLst>
          </a:cu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259CFCC-AC9D-45B6-962F-D5DCC7D15D86}"/>
              </a:ext>
            </a:extLst>
          </p:cNvPr>
          <p:cNvSpPr txBox="1"/>
          <p:nvPr/>
        </p:nvSpPr>
        <p:spPr>
          <a:xfrm>
            <a:off x="6151584" y="3830998"/>
            <a:ext cx="27457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컴파일</a:t>
            </a:r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(compile)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ko-KR" altLang="en-US" sz="14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단계</a:t>
            </a:r>
            <a:r>
              <a:rPr lang="en-US" altLang="ko-KR" sz="14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:</a:t>
            </a:r>
          </a:p>
          <a:p>
            <a:r>
              <a:rPr lang="ko-KR" altLang="en-US" sz="14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자바코드를 </a:t>
            </a:r>
            <a:r>
              <a:rPr lang="ko-KR" altLang="en-US" sz="140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서블릿</a:t>
            </a:r>
            <a:r>
              <a:rPr lang="ko-KR" altLang="en-US" sz="14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클래스로 변경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79A519-B08C-4C2F-B871-B7BEEE487A2F}"/>
              </a:ext>
            </a:extLst>
          </p:cNvPr>
          <p:cNvSpPr txBox="1"/>
          <p:nvPr/>
        </p:nvSpPr>
        <p:spPr>
          <a:xfrm>
            <a:off x="8765589" y="3835150"/>
            <a:ext cx="2481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서블릿에</a:t>
            </a:r>
            <a:r>
              <a:rPr lang="ko-KR" altLang="en-US" sz="14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클라이언트 요청 전달</a:t>
            </a:r>
            <a:endParaRPr lang="en-US" altLang="ko-KR" sz="14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ko-KR" altLang="en-US" sz="14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및 처리결과 응답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9D0480-669E-4AA3-8326-D685310FF2E8}"/>
              </a:ext>
            </a:extLst>
          </p:cNvPr>
          <p:cNvSpPr txBox="1"/>
          <p:nvPr/>
        </p:nvSpPr>
        <p:spPr>
          <a:xfrm>
            <a:off x="5407177" y="5113530"/>
            <a:ext cx="1953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웹 브라우저로 응답 전송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F2118BB-A7F6-4208-AA75-45567B134CFC}"/>
              </a:ext>
            </a:extLst>
          </p:cNvPr>
          <p:cNvCxnSpPr>
            <a:cxnSpLocks/>
          </p:cNvCxnSpPr>
          <p:nvPr/>
        </p:nvCxnSpPr>
        <p:spPr>
          <a:xfrm>
            <a:off x="3129186" y="3186325"/>
            <a:ext cx="964733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D03DD16-7571-4BD1-AA19-CCBA44766048}"/>
              </a:ext>
            </a:extLst>
          </p:cNvPr>
          <p:cNvCxnSpPr>
            <a:cxnSpLocks/>
          </p:cNvCxnSpPr>
          <p:nvPr/>
        </p:nvCxnSpPr>
        <p:spPr>
          <a:xfrm>
            <a:off x="5622022" y="3191484"/>
            <a:ext cx="964733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7DF3E20-36BE-4934-9B72-5D1075095D08}"/>
              </a:ext>
            </a:extLst>
          </p:cNvPr>
          <p:cNvCxnSpPr>
            <a:cxnSpLocks/>
          </p:cNvCxnSpPr>
          <p:nvPr/>
        </p:nvCxnSpPr>
        <p:spPr>
          <a:xfrm>
            <a:off x="8078169" y="3204638"/>
            <a:ext cx="964733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09EBA24-2A84-4471-8C6F-D316E6106505}"/>
              </a:ext>
            </a:extLst>
          </p:cNvPr>
          <p:cNvSpPr txBox="1"/>
          <p:nvPr/>
        </p:nvSpPr>
        <p:spPr>
          <a:xfrm>
            <a:off x="6087722" y="3715779"/>
            <a:ext cx="371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*</a:t>
            </a:r>
            <a:endParaRPr lang="ko-KR" altLang="en-US" dirty="0">
              <a:solidFill>
                <a:srgbClr val="FF0000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A7AB893-D67F-4DBB-B7B3-2B9FD9559D6B}"/>
              </a:ext>
            </a:extLst>
          </p:cNvPr>
          <p:cNvSpPr txBox="1"/>
          <p:nvPr/>
        </p:nvSpPr>
        <p:spPr>
          <a:xfrm>
            <a:off x="6210648" y="3687085"/>
            <a:ext cx="10744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rgbClr val="FF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기계어로 번역</a:t>
            </a:r>
            <a:endParaRPr lang="ko-KR" altLang="en-US" sz="1000" dirty="0">
              <a:solidFill>
                <a:srgbClr val="FF0000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cxnSp>
        <p:nvCxnSpPr>
          <p:cNvPr id="93" name="연결선: 꺾임 92">
            <a:extLst>
              <a:ext uri="{FF2B5EF4-FFF2-40B4-BE49-F238E27FC236}">
                <a16:creationId xmlns:a16="http://schemas.microsoft.com/office/drawing/2014/main" id="{C6EDDFC7-6958-43E5-9837-5DAFAFC18700}"/>
              </a:ext>
            </a:extLst>
          </p:cNvPr>
          <p:cNvCxnSpPr>
            <a:cxnSpLocks/>
            <a:endCxn id="4" idx="4"/>
          </p:cNvCxnSpPr>
          <p:nvPr/>
        </p:nvCxnSpPr>
        <p:spPr>
          <a:xfrm rot="10800000">
            <a:off x="2256186" y="4272050"/>
            <a:ext cx="1953874" cy="978079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E7DF128F-DB8B-4F1A-ADCD-7E7EA82AC740}"/>
              </a:ext>
            </a:extLst>
          </p:cNvPr>
          <p:cNvSpPr txBox="1"/>
          <p:nvPr/>
        </p:nvSpPr>
        <p:spPr>
          <a:xfrm flipH="1">
            <a:off x="5875176" y="2860147"/>
            <a:ext cx="318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②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8C6A331-BDBB-4CF7-AB0E-85902E658413}"/>
              </a:ext>
            </a:extLst>
          </p:cNvPr>
          <p:cNvSpPr txBox="1"/>
          <p:nvPr/>
        </p:nvSpPr>
        <p:spPr>
          <a:xfrm>
            <a:off x="3342868" y="2836849"/>
            <a:ext cx="342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①</a:t>
            </a:r>
          </a:p>
        </p:txBody>
      </p:sp>
      <p:pic>
        <p:nvPicPr>
          <p:cNvPr id="111" name="그림 110">
            <a:extLst>
              <a:ext uri="{FF2B5EF4-FFF2-40B4-BE49-F238E27FC236}">
                <a16:creationId xmlns:a16="http://schemas.microsoft.com/office/drawing/2014/main" id="{81ADDDB6-D847-4296-976F-00B6D01DAF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72675" y="2660115"/>
            <a:ext cx="1273911" cy="1273911"/>
          </a:xfrm>
          <a:custGeom>
            <a:avLst/>
            <a:gdLst>
              <a:gd name="connsiteX0" fmla="*/ 0 w 2433506"/>
              <a:gd name="connsiteY0" fmla="*/ 0 h 2433506"/>
              <a:gd name="connsiteX1" fmla="*/ 2433506 w 2433506"/>
              <a:gd name="connsiteY1" fmla="*/ 0 h 2433506"/>
              <a:gd name="connsiteX2" fmla="*/ 2433506 w 2433506"/>
              <a:gd name="connsiteY2" fmla="*/ 2433506 h 2433506"/>
              <a:gd name="connsiteX3" fmla="*/ 2047151 w 2433506"/>
              <a:gd name="connsiteY3" fmla="*/ 2433506 h 2433506"/>
              <a:gd name="connsiteX4" fmla="*/ 2047151 w 2433506"/>
              <a:gd name="connsiteY4" fmla="*/ 1976306 h 2433506"/>
              <a:gd name="connsiteX5" fmla="*/ 0 w 2433506"/>
              <a:gd name="connsiteY5" fmla="*/ 1976306 h 243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3506" h="2433506">
                <a:moveTo>
                  <a:pt x="0" y="0"/>
                </a:moveTo>
                <a:lnTo>
                  <a:pt x="2433506" y="0"/>
                </a:lnTo>
                <a:lnTo>
                  <a:pt x="2433506" y="2433506"/>
                </a:lnTo>
                <a:lnTo>
                  <a:pt x="2047151" y="2433506"/>
                </a:lnTo>
                <a:lnTo>
                  <a:pt x="2047151" y="1976306"/>
                </a:lnTo>
                <a:lnTo>
                  <a:pt x="0" y="1976306"/>
                </a:lnTo>
                <a:close/>
              </a:path>
            </a:pathLst>
          </a:custGeom>
        </p:spPr>
      </p:pic>
      <p:pic>
        <p:nvPicPr>
          <p:cNvPr id="115" name="그림 114">
            <a:extLst>
              <a:ext uri="{FF2B5EF4-FFF2-40B4-BE49-F238E27FC236}">
                <a16:creationId xmlns:a16="http://schemas.microsoft.com/office/drawing/2014/main" id="{A21DBCAD-9C91-43AE-8AC1-95ABD96619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4307804" y="4635886"/>
            <a:ext cx="1189490" cy="1189490"/>
          </a:xfrm>
          <a:custGeom>
            <a:avLst/>
            <a:gdLst>
              <a:gd name="connsiteX0" fmla="*/ 1795943 w 1795943"/>
              <a:gd name="connsiteY0" fmla="*/ 0 h 1795943"/>
              <a:gd name="connsiteX1" fmla="*/ 0 w 1795943"/>
              <a:gd name="connsiteY1" fmla="*/ 0 h 1795943"/>
              <a:gd name="connsiteX2" fmla="*/ 0 w 1795943"/>
              <a:gd name="connsiteY2" fmla="*/ 1512464 h 1795943"/>
              <a:gd name="connsiteX3" fmla="*/ 874199 w 1795943"/>
              <a:gd name="connsiteY3" fmla="*/ 1512464 h 1795943"/>
              <a:gd name="connsiteX4" fmla="*/ 937118 w 1795943"/>
              <a:gd name="connsiteY4" fmla="*/ 1575383 h 1795943"/>
              <a:gd name="connsiteX5" fmla="*/ 937118 w 1795943"/>
              <a:gd name="connsiteY5" fmla="*/ 1795943 h 1795943"/>
              <a:gd name="connsiteX6" fmla="*/ 1795943 w 1795943"/>
              <a:gd name="connsiteY6" fmla="*/ 1795943 h 1795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5943" h="1795943">
                <a:moveTo>
                  <a:pt x="1795943" y="0"/>
                </a:moveTo>
                <a:lnTo>
                  <a:pt x="0" y="0"/>
                </a:lnTo>
                <a:lnTo>
                  <a:pt x="0" y="1512464"/>
                </a:lnTo>
                <a:lnTo>
                  <a:pt x="874199" y="1512464"/>
                </a:lnTo>
                <a:cubicBezTo>
                  <a:pt x="908948" y="1512464"/>
                  <a:pt x="937118" y="1540634"/>
                  <a:pt x="937118" y="1575383"/>
                </a:cubicBezTo>
                <a:lnTo>
                  <a:pt x="937118" y="1795943"/>
                </a:lnTo>
                <a:lnTo>
                  <a:pt x="1795943" y="1795943"/>
                </a:lnTo>
                <a:close/>
              </a:path>
            </a:pathLst>
          </a:cu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5D9D9B05-0CA9-4836-8504-2B5787EAC386}"/>
              </a:ext>
            </a:extLst>
          </p:cNvPr>
          <p:cNvSpPr txBox="1"/>
          <p:nvPr/>
        </p:nvSpPr>
        <p:spPr>
          <a:xfrm>
            <a:off x="2926376" y="5787416"/>
            <a:ext cx="6426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accent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Jsp</a:t>
            </a:r>
            <a:r>
              <a:rPr lang="ko-KR" altLang="en-US" dirty="0">
                <a:solidFill>
                  <a:schemeClr val="accent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에 해당하는 </a:t>
            </a:r>
            <a:r>
              <a:rPr lang="ko-KR" altLang="en-US" dirty="0" err="1">
                <a:solidFill>
                  <a:schemeClr val="accent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서블릿이</a:t>
            </a:r>
            <a:r>
              <a:rPr lang="ko-KR" altLang="en-US" dirty="0">
                <a:solidFill>
                  <a:schemeClr val="accent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존재할 경우에는 ③번부터 실행하게 된다</a:t>
            </a:r>
            <a:r>
              <a:rPr lang="en-US" altLang="ko-KR" dirty="0">
                <a:solidFill>
                  <a:schemeClr val="accent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.</a:t>
            </a:r>
            <a:endParaRPr lang="ko-KR" altLang="en-US" dirty="0">
              <a:solidFill>
                <a:schemeClr val="accent1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09E43C5E-9DCC-4FB4-95AD-FCCBE4D8E31A}"/>
              </a:ext>
            </a:extLst>
          </p:cNvPr>
          <p:cNvSpPr txBox="1"/>
          <p:nvPr/>
        </p:nvSpPr>
        <p:spPr>
          <a:xfrm flipH="1">
            <a:off x="8380958" y="2851961"/>
            <a:ext cx="318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③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56B065B-485F-4763-9A7D-34A6DCD341AB}"/>
              </a:ext>
            </a:extLst>
          </p:cNvPr>
          <p:cNvSpPr txBox="1"/>
          <p:nvPr/>
        </p:nvSpPr>
        <p:spPr>
          <a:xfrm flipH="1">
            <a:off x="6130149" y="4857075"/>
            <a:ext cx="318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④</a:t>
            </a:r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19A2ACAA-4E00-4777-BE54-0210239202BE}"/>
              </a:ext>
            </a:extLst>
          </p:cNvPr>
          <p:cNvCxnSpPr>
            <a:cxnSpLocks/>
          </p:cNvCxnSpPr>
          <p:nvPr/>
        </p:nvCxnSpPr>
        <p:spPr>
          <a:xfrm>
            <a:off x="8075236" y="3405837"/>
            <a:ext cx="964733" cy="0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1321692A-3496-42E2-852B-F62EF3B62400}"/>
              </a:ext>
            </a:extLst>
          </p:cNvPr>
          <p:cNvCxnSpPr>
            <a:cxnSpLocks/>
            <a:stCxn id="9" idx="6"/>
            <a:endCxn id="125" idx="3"/>
          </p:cNvCxnSpPr>
          <p:nvPr/>
        </p:nvCxnSpPr>
        <p:spPr>
          <a:xfrm flipH="1">
            <a:off x="9353135" y="3219682"/>
            <a:ext cx="1614568" cy="2752400"/>
          </a:xfrm>
          <a:prstGeom prst="bentConnector3">
            <a:avLst>
              <a:gd name="adj1" fmla="val -14159"/>
            </a:avLst>
          </a:prstGeom>
          <a:ln>
            <a:solidFill>
              <a:schemeClr val="accent1"/>
            </a:solidFill>
            <a:prstDash val="dash"/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4" name="연결선: 꺾임 133">
            <a:extLst>
              <a:ext uri="{FF2B5EF4-FFF2-40B4-BE49-F238E27FC236}">
                <a16:creationId xmlns:a16="http://schemas.microsoft.com/office/drawing/2014/main" id="{488ED6AC-22E6-4CB2-8137-93C225850544}"/>
              </a:ext>
            </a:extLst>
          </p:cNvPr>
          <p:cNvCxnSpPr>
            <a:cxnSpLocks/>
            <a:stCxn id="125" idx="1"/>
            <a:endCxn id="4" idx="2"/>
          </p:cNvCxnSpPr>
          <p:nvPr/>
        </p:nvCxnSpPr>
        <p:spPr>
          <a:xfrm rot="10800000">
            <a:off x="1203818" y="3219682"/>
            <a:ext cx="1722558" cy="2752400"/>
          </a:xfrm>
          <a:prstGeom prst="bentConnector3">
            <a:avLst>
              <a:gd name="adj1" fmla="val 113271"/>
            </a:avLst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연결선: 꺾임 137">
            <a:extLst>
              <a:ext uri="{FF2B5EF4-FFF2-40B4-BE49-F238E27FC236}">
                <a16:creationId xmlns:a16="http://schemas.microsoft.com/office/drawing/2014/main" id="{AA182B76-AC1E-4E6D-81D4-84C91F13F701}"/>
              </a:ext>
            </a:extLst>
          </p:cNvPr>
          <p:cNvCxnSpPr>
            <a:cxnSpLocks/>
            <a:stCxn id="19" idx="2"/>
            <a:endCxn id="20" idx="3"/>
          </p:cNvCxnSpPr>
          <p:nvPr/>
        </p:nvCxnSpPr>
        <p:spPr>
          <a:xfrm rot="5400000">
            <a:off x="8229233" y="3490190"/>
            <a:ext cx="909049" cy="2645409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142" name="그림 141">
            <a:extLst>
              <a:ext uri="{FF2B5EF4-FFF2-40B4-BE49-F238E27FC236}">
                <a16:creationId xmlns:a16="http://schemas.microsoft.com/office/drawing/2014/main" id="{50C4FF9B-C194-4DB6-B689-33143C6424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92783" y="2665363"/>
            <a:ext cx="1333593" cy="1333593"/>
          </a:xfrm>
          <a:custGeom>
            <a:avLst/>
            <a:gdLst>
              <a:gd name="connsiteX0" fmla="*/ 0 w 1168167"/>
              <a:gd name="connsiteY0" fmla="*/ 0 h 1168167"/>
              <a:gd name="connsiteX1" fmla="*/ 1168167 w 1168167"/>
              <a:gd name="connsiteY1" fmla="*/ 0 h 1168167"/>
              <a:gd name="connsiteX2" fmla="*/ 1168167 w 1168167"/>
              <a:gd name="connsiteY2" fmla="*/ 1168167 h 1168167"/>
              <a:gd name="connsiteX3" fmla="*/ 541863 w 1168167"/>
              <a:gd name="connsiteY3" fmla="*/ 1168167 h 1168167"/>
              <a:gd name="connsiteX4" fmla="*/ 541863 w 1168167"/>
              <a:gd name="connsiteY4" fmla="*/ 1021266 h 1168167"/>
              <a:gd name="connsiteX5" fmla="*/ 492365 w 1168167"/>
              <a:gd name="connsiteY5" fmla="*/ 971768 h 1168167"/>
              <a:gd name="connsiteX6" fmla="*/ 0 w 1168167"/>
              <a:gd name="connsiteY6" fmla="*/ 971768 h 1168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8167" h="1168167">
                <a:moveTo>
                  <a:pt x="0" y="0"/>
                </a:moveTo>
                <a:lnTo>
                  <a:pt x="1168167" y="0"/>
                </a:lnTo>
                <a:lnTo>
                  <a:pt x="1168167" y="1168167"/>
                </a:lnTo>
                <a:lnTo>
                  <a:pt x="541863" y="1168167"/>
                </a:lnTo>
                <a:lnTo>
                  <a:pt x="541863" y="1021266"/>
                </a:lnTo>
                <a:lnTo>
                  <a:pt x="492365" y="971768"/>
                </a:lnTo>
                <a:lnTo>
                  <a:pt x="0" y="971768"/>
                </a:lnTo>
                <a:close/>
              </a:path>
            </a:pathLst>
          </a:custGeom>
        </p:spPr>
      </p:pic>
      <p:pic>
        <p:nvPicPr>
          <p:cNvPr id="173" name="그림 172">
            <a:extLst>
              <a:ext uri="{FF2B5EF4-FFF2-40B4-BE49-F238E27FC236}">
                <a16:creationId xmlns:a16="http://schemas.microsoft.com/office/drawing/2014/main" id="{510CA18A-8159-457F-921B-C5065C222C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203197" y="2713041"/>
            <a:ext cx="1359716" cy="1359716"/>
          </a:xfrm>
          <a:custGeom>
            <a:avLst/>
            <a:gdLst>
              <a:gd name="connsiteX0" fmla="*/ 991389 w 1359716"/>
              <a:gd name="connsiteY0" fmla="*/ 200004 h 1359716"/>
              <a:gd name="connsiteX1" fmla="*/ 991389 w 1359716"/>
              <a:gd name="connsiteY1" fmla="*/ 225046 h 1359716"/>
              <a:gd name="connsiteX2" fmla="*/ 963665 w 1359716"/>
              <a:gd name="connsiteY2" fmla="*/ 225046 h 1359716"/>
              <a:gd name="connsiteX3" fmla="*/ 947669 w 1359716"/>
              <a:gd name="connsiteY3" fmla="*/ 215351 h 1359716"/>
              <a:gd name="connsiteX4" fmla="*/ 0 w 1359716"/>
              <a:gd name="connsiteY4" fmla="*/ 0 h 1359716"/>
              <a:gd name="connsiteX5" fmla="*/ 317364 w 1359716"/>
              <a:gd name="connsiteY5" fmla="*/ 0 h 1359716"/>
              <a:gd name="connsiteX6" fmla="*/ 310954 w 1359716"/>
              <a:gd name="connsiteY6" fmla="*/ 5025 h 1359716"/>
              <a:gd name="connsiteX7" fmla="*/ 278112 w 1359716"/>
              <a:gd name="connsiteY7" fmla="*/ 74232 h 1359716"/>
              <a:gd name="connsiteX8" fmla="*/ 696022 w 1359716"/>
              <a:gd name="connsiteY8" fmla="*/ 252031 h 1359716"/>
              <a:gd name="connsiteX9" fmla="*/ 782937 w 1359716"/>
              <a:gd name="connsiteY9" fmla="*/ 246441 h 1359716"/>
              <a:gd name="connsiteX10" fmla="*/ 782937 w 1359716"/>
              <a:gd name="connsiteY10" fmla="*/ 256911 h 1359716"/>
              <a:gd name="connsiteX11" fmla="*/ 760078 w 1359716"/>
              <a:gd name="connsiteY11" fmla="*/ 284488 h 1359716"/>
              <a:gd name="connsiteX12" fmla="*/ 757965 w 1359716"/>
              <a:gd name="connsiteY12" fmla="*/ 284488 h 1359716"/>
              <a:gd name="connsiteX13" fmla="*/ 750345 w 1359716"/>
              <a:gd name="connsiteY13" fmla="*/ 292108 h 1359716"/>
              <a:gd name="connsiteX14" fmla="*/ 750345 w 1359716"/>
              <a:gd name="connsiteY14" fmla="*/ 296230 h 1359716"/>
              <a:gd name="connsiteX15" fmla="*/ 739601 w 1359716"/>
              <a:gd name="connsiteY15" fmla="*/ 309191 h 1359716"/>
              <a:gd name="connsiteX16" fmla="*/ 750345 w 1359716"/>
              <a:gd name="connsiteY16" fmla="*/ 318097 h 1359716"/>
              <a:gd name="connsiteX17" fmla="*/ 750345 w 1359716"/>
              <a:gd name="connsiteY17" fmla="*/ 330207 h 1359716"/>
              <a:gd name="connsiteX18" fmla="*/ 764955 w 1359716"/>
              <a:gd name="connsiteY18" fmla="*/ 330207 h 1359716"/>
              <a:gd name="connsiteX19" fmla="*/ 782937 w 1359716"/>
              <a:gd name="connsiteY19" fmla="*/ 345113 h 1359716"/>
              <a:gd name="connsiteX20" fmla="*/ 782937 w 1359716"/>
              <a:gd name="connsiteY20" fmla="*/ 359419 h 1359716"/>
              <a:gd name="connsiteX21" fmla="*/ 800196 w 1359716"/>
              <a:gd name="connsiteY21" fmla="*/ 359419 h 1359716"/>
              <a:gd name="connsiteX22" fmla="*/ 854375 w 1359716"/>
              <a:gd name="connsiteY22" fmla="*/ 404329 h 1359716"/>
              <a:gd name="connsiteX23" fmla="*/ 854375 w 1359716"/>
              <a:gd name="connsiteY23" fmla="*/ 675069 h 1359716"/>
              <a:gd name="connsiteX24" fmla="*/ 991389 w 1359716"/>
              <a:gd name="connsiteY24" fmla="*/ 675069 h 1359716"/>
              <a:gd name="connsiteX25" fmla="*/ 991389 w 1359716"/>
              <a:gd name="connsiteY25" fmla="*/ 785434 h 1359716"/>
              <a:gd name="connsiteX26" fmla="*/ 932222 w 1359716"/>
              <a:gd name="connsiteY26" fmla="*/ 856812 h 1359716"/>
              <a:gd name="connsiteX27" fmla="*/ 889854 w 1359716"/>
              <a:gd name="connsiteY27" fmla="*/ 849780 h 1359716"/>
              <a:gd name="connsiteX28" fmla="*/ 918013 w 1359716"/>
              <a:gd name="connsiteY28" fmla="*/ 873953 h 1359716"/>
              <a:gd name="connsiteX29" fmla="*/ 917841 w 1359716"/>
              <a:gd name="connsiteY29" fmla="*/ 874161 h 1359716"/>
              <a:gd name="connsiteX30" fmla="*/ 929887 w 1359716"/>
              <a:gd name="connsiteY30" fmla="*/ 884147 h 1359716"/>
              <a:gd name="connsiteX31" fmla="*/ 991389 w 1359716"/>
              <a:gd name="connsiteY31" fmla="*/ 936943 h 1359716"/>
              <a:gd name="connsiteX32" fmla="*/ 991389 w 1359716"/>
              <a:gd name="connsiteY32" fmla="*/ 939815 h 1359716"/>
              <a:gd name="connsiteX33" fmla="*/ 994735 w 1359716"/>
              <a:gd name="connsiteY33" fmla="*/ 939815 h 1359716"/>
              <a:gd name="connsiteX34" fmla="*/ 1246911 w 1359716"/>
              <a:gd name="connsiteY34" fmla="*/ 1156298 h 1359716"/>
              <a:gd name="connsiteX35" fmla="*/ 1282846 w 1359716"/>
              <a:gd name="connsiteY35" fmla="*/ 939815 h 1359716"/>
              <a:gd name="connsiteX36" fmla="*/ 1359716 w 1359716"/>
              <a:gd name="connsiteY36" fmla="*/ 939815 h 1359716"/>
              <a:gd name="connsiteX37" fmla="*/ 1359716 w 1359716"/>
              <a:gd name="connsiteY37" fmla="*/ 1359716 h 1359716"/>
              <a:gd name="connsiteX38" fmla="*/ 675214 w 1359716"/>
              <a:gd name="connsiteY38" fmla="*/ 1359716 h 1359716"/>
              <a:gd name="connsiteX39" fmla="*/ 732886 w 1359716"/>
              <a:gd name="connsiteY39" fmla="*/ 1294643 h 1359716"/>
              <a:gd name="connsiteX40" fmla="*/ 569223 w 1359716"/>
              <a:gd name="connsiteY40" fmla="*/ 1109977 h 1359716"/>
              <a:gd name="connsiteX41" fmla="*/ 78235 w 1359716"/>
              <a:gd name="connsiteY41" fmla="*/ 1109977 h 1359716"/>
              <a:gd name="connsiteX42" fmla="*/ 0 w 1359716"/>
              <a:gd name="connsiteY42" fmla="*/ 1198252 h 1359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359716" h="1359716">
                <a:moveTo>
                  <a:pt x="991389" y="200004"/>
                </a:moveTo>
                <a:lnTo>
                  <a:pt x="991389" y="225046"/>
                </a:lnTo>
                <a:lnTo>
                  <a:pt x="963665" y="225046"/>
                </a:lnTo>
                <a:lnTo>
                  <a:pt x="947669" y="215351"/>
                </a:lnTo>
                <a:close/>
                <a:moveTo>
                  <a:pt x="0" y="0"/>
                </a:moveTo>
                <a:lnTo>
                  <a:pt x="317364" y="0"/>
                </a:lnTo>
                <a:lnTo>
                  <a:pt x="310954" y="5025"/>
                </a:lnTo>
                <a:cubicBezTo>
                  <a:pt x="289806" y="26296"/>
                  <a:pt x="278112" y="49683"/>
                  <a:pt x="278112" y="74232"/>
                </a:cubicBezTo>
                <a:cubicBezTo>
                  <a:pt x="278112" y="172428"/>
                  <a:pt x="465217" y="252031"/>
                  <a:pt x="696022" y="252031"/>
                </a:cubicBezTo>
                <a:lnTo>
                  <a:pt x="782937" y="246441"/>
                </a:lnTo>
                <a:lnTo>
                  <a:pt x="782937" y="256911"/>
                </a:lnTo>
                <a:lnTo>
                  <a:pt x="760078" y="284488"/>
                </a:lnTo>
                <a:lnTo>
                  <a:pt x="757965" y="284488"/>
                </a:lnTo>
                <a:cubicBezTo>
                  <a:pt x="753757" y="284488"/>
                  <a:pt x="750345" y="287900"/>
                  <a:pt x="750345" y="292108"/>
                </a:cubicBezTo>
                <a:lnTo>
                  <a:pt x="750345" y="296230"/>
                </a:lnTo>
                <a:lnTo>
                  <a:pt x="739601" y="309191"/>
                </a:lnTo>
                <a:lnTo>
                  <a:pt x="750345" y="318097"/>
                </a:lnTo>
                <a:lnTo>
                  <a:pt x="750345" y="330207"/>
                </a:lnTo>
                <a:lnTo>
                  <a:pt x="764955" y="330207"/>
                </a:lnTo>
                <a:lnTo>
                  <a:pt x="782937" y="345113"/>
                </a:lnTo>
                <a:lnTo>
                  <a:pt x="782937" y="359419"/>
                </a:lnTo>
                <a:lnTo>
                  <a:pt x="800196" y="359419"/>
                </a:lnTo>
                <a:lnTo>
                  <a:pt x="854375" y="404329"/>
                </a:lnTo>
                <a:lnTo>
                  <a:pt x="854375" y="675069"/>
                </a:lnTo>
                <a:lnTo>
                  <a:pt x="991389" y="675069"/>
                </a:lnTo>
                <a:lnTo>
                  <a:pt x="991389" y="785434"/>
                </a:lnTo>
                <a:lnTo>
                  <a:pt x="932222" y="856812"/>
                </a:lnTo>
                <a:lnTo>
                  <a:pt x="889854" y="849780"/>
                </a:lnTo>
                <a:lnTo>
                  <a:pt x="918013" y="873953"/>
                </a:lnTo>
                <a:lnTo>
                  <a:pt x="917841" y="874161"/>
                </a:lnTo>
                <a:lnTo>
                  <a:pt x="929887" y="884147"/>
                </a:lnTo>
                <a:lnTo>
                  <a:pt x="991389" y="936943"/>
                </a:lnTo>
                <a:lnTo>
                  <a:pt x="991389" y="939815"/>
                </a:lnTo>
                <a:lnTo>
                  <a:pt x="994735" y="939815"/>
                </a:lnTo>
                <a:lnTo>
                  <a:pt x="1246911" y="1156298"/>
                </a:lnTo>
                <a:lnTo>
                  <a:pt x="1282846" y="939815"/>
                </a:lnTo>
                <a:lnTo>
                  <a:pt x="1359716" y="939815"/>
                </a:lnTo>
                <a:lnTo>
                  <a:pt x="1359716" y="1359716"/>
                </a:lnTo>
                <a:lnTo>
                  <a:pt x="675214" y="1359716"/>
                </a:lnTo>
                <a:lnTo>
                  <a:pt x="732886" y="1294643"/>
                </a:lnTo>
                <a:lnTo>
                  <a:pt x="569223" y="1109977"/>
                </a:lnTo>
                <a:lnTo>
                  <a:pt x="78235" y="1109977"/>
                </a:lnTo>
                <a:lnTo>
                  <a:pt x="0" y="1198252"/>
                </a:lnTo>
                <a:close/>
              </a:path>
            </a:pathLst>
          </a:custGeom>
        </p:spPr>
      </p:pic>
      <p:pic>
        <p:nvPicPr>
          <p:cNvPr id="176" name="그림 175">
            <a:extLst>
              <a:ext uri="{FF2B5EF4-FFF2-40B4-BE49-F238E27FC236}">
                <a16:creationId xmlns:a16="http://schemas.microsoft.com/office/drawing/2014/main" id="{1A153449-6585-463E-83EE-B59A10491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566470" y="2559153"/>
            <a:ext cx="1085438" cy="1085438"/>
          </a:xfrm>
          <a:custGeom>
            <a:avLst/>
            <a:gdLst>
              <a:gd name="connsiteX0" fmla="*/ 0 w 1085438"/>
              <a:gd name="connsiteY0" fmla="*/ 0 h 1085438"/>
              <a:gd name="connsiteX1" fmla="*/ 1085438 w 1085438"/>
              <a:gd name="connsiteY1" fmla="*/ 0 h 1085438"/>
              <a:gd name="connsiteX2" fmla="*/ 1085438 w 1085438"/>
              <a:gd name="connsiteY2" fmla="*/ 1085438 h 1085438"/>
              <a:gd name="connsiteX3" fmla="*/ 1072625 w 1085438"/>
              <a:gd name="connsiteY3" fmla="*/ 1085438 h 1085438"/>
              <a:gd name="connsiteX4" fmla="*/ 1070317 w 1085438"/>
              <a:gd name="connsiteY4" fmla="*/ 1078849 h 1085438"/>
              <a:gd name="connsiteX5" fmla="*/ 597039 w 1085438"/>
              <a:gd name="connsiteY5" fmla="*/ 920748 h 1085438"/>
              <a:gd name="connsiteX6" fmla="*/ 514350 w 1085438"/>
              <a:gd name="connsiteY6" fmla="*/ 914317 h 1085438"/>
              <a:gd name="connsiteX7" fmla="*/ 514350 w 1085438"/>
              <a:gd name="connsiteY7" fmla="*/ 518032 h 1085438"/>
              <a:gd name="connsiteX8" fmla="*/ 345329 w 1085438"/>
              <a:gd name="connsiteY8" fmla="*/ 349011 h 1085438"/>
              <a:gd name="connsiteX9" fmla="*/ 85727 w 1085438"/>
              <a:gd name="connsiteY9" fmla="*/ 349011 h 1085438"/>
              <a:gd name="connsiteX10" fmla="*/ 0 w 1085438"/>
              <a:gd name="connsiteY10" fmla="*/ 434738 h 1085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5438" h="1085438">
                <a:moveTo>
                  <a:pt x="0" y="0"/>
                </a:moveTo>
                <a:lnTo>
                  <a:pt x="1085438" y="0"/>
                </a:lnTo>
                <a:lnTo>
                  <a:pt x="1085438" y="1085438"/>
                </a:lnTo>
                <a:lnTo>
                  <a:pt x="1072625" y="1085438"/>
                </a:lnTo>
                <a:lnTo>
                  <a:pt x="1070317" y="1078849"/>
                </a:lnTo>
                <a:cubicBezTo>
                  <a:pt x="1018264" y="1005611"/>
                  <a:pt x="836443" y="945984"/>
                  <a:pt x="597039" y="920748"/>
                </a:cubicBezTo>
                <a:lnTo>
                  <a:pt x="514350" y="914317"/>
                </a:lnTo>
                <a:lnTo>
                  <a:pt x="514350" y="518032"/>
                </a:lnTo>
                <a:lnTo>
                  <a:pt x="345329" y="349011"/>
                </a:lnTo>
                <a:lnTo>
                  <a:pt x="85727" y="349011"/>
                </a:lnTo>
                <a:cubicBezTo>
                  <a:pt x="38381" y="349011"/>
                  <a:pt x="0" y="387392"/>
                  <a:pt x="0" y="434738"/>
                </a:cubicBezTo>
                <a:close/>
              </a:path>
            </a:pathLst>
          </a:custGeom>
        </p:spPr>
      </p:pic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9F6E6D4A-FEEC-489F-A33D-190051B496D8}"/>
              </a:ext>
            </a:extLst>
          </p:cNvPr>
          <p:cNvCxnSpPr>
            <a:cxnSpLocks/>
            <a:endCxn id="52" idx="0"/>
          </p:cNvCxnSpPr>
          <p:nvPr/>
        </p:nvCxnSpPr>
        <p:spPr>
          <a:xfrm rot="10800000" flipV="1">
            <a:off x="2259579" y="1309422"/>
            <a:ext cx="1814646" cy="856408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AACD6F9-FBD6-4DC2-9957-E4A99BB3D85E}"/>
              </a:ext>
            </a:extLst>
          </p:cNvPr>
          <p:cNvSpPr txBox="1"/>
          <p:nvPr/>
        </p:nvSpPr>
        <p:spPr>
          <a:xfrm>
            <a:off x="3586981" y="1086070"/>
            <a:ext cx="607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A5A5A5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START</a:t>
            </a:r>
            <a:endParaRPr lang="ko-KR" altLang="en-US" sz="1200" dirty="0">
              <a:solidFill>
                <a:srgbClr val="A5A5A5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B0C0819-779F-4BFA-97D2-845D3B577A47}"/>
              </a:ext>
            </a:extLst>
          </p:cNvPr>
          <p:cNvSpPr txBox="1"/>
          <p:nvPr/>
        </p:nvSpPr>
        <p:spPr>
          <a:xfrm>
            <a:off x="8526140" y="3385344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4472C4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START</a:t>
            </a:r>
            <a:endParaRPr lang="ko-KR" altLang="en-US" sz="1200" dirty="0">
              <a:solidFill>
                <a:srgbClr val="4472C4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1E7CE02-FEB6-49D9-8500-02D096C10FB2}"/>
              </a:ext>
            </a:extLst>
          </p:cNvPr>
          <p:cNvSpPr txBox="1"/>
          <p:nvPr/>
        </p:nvSpPr>
        <p:spPr>
          <a:xfrm>
            <a:off x="9107510" y="2167314"/>
            <a:ext cx="1722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u="sng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WEB CONTAINER</a:t>
            </a:r>
            <a:endParaRPr lang="ko-KR" altLang="en-US" sz="1600" u="sng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7B349C8-E8FC-490F-A59F-C3B7B225901D}"/>
              </a:ext>
            </a:extLst>
          </p:cNvPr>
          <p:cNvSpPr txBox="1"/>
          <p:nvPr/>
        </p:nvSpPr>
        <p:spPr>
          <a:xfrm>
            <a:off x="1452295" y="2165830"/>
            <a:ext cx="16145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u="sng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WEB BROWSER</a:t>
            </a:r>
            <a:endParaRPr lang="ko-KR" altLang="en-US" sz="1600" u="sng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5EE86C8-50BB-4B89-877A-14136BD14992}"/>
              </a:ext>
            </a:extLst>
          </p:cNvPr>
          <p:cNvSpPr txBox="1"/>
          <p:nvPr/>
        </p:nvSpPr>
        <p:spPr>
          <a:xfrm>
            <a:off x="5407177" y="2166576"/>
            <a:ext cx="1541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u="sng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WEB SERVER</a:t>
            </a:r>
            <a:endParaRPr lang="ko-KR" altLang="en-US" sz="1600" u="sng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6459481-92FF-44EA-B8DF-F84C4B32F482}"/>
              </a:ext>
            </a:extLst>
          </p:cNvPr>
          <p:cNvSpPr txBox="1"/>
          <p:nvPr/>
        </p:nvSpPr>
        <p:spPr>
          <a:xfrm>
            <a:off x="6161059" y="1682024"/>
            <a:ext cx="2669010" cy="338554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u="sng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WEB APPLICATION SERVER</a:t>
            </a:r>
            <a:endParaRPr lang="ko-KR" altLang="en-US" sz="1600" u="sng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1EDF9875-6E68-4316-9D84-AC08E4CA042A}"/>
              </a:ext>
            </a:extLst>
          </p:cNvPr>
          <p:cNvCxnSpPr>
            <a:cxnSpLocks/>
            <a:stCxn id="7" idx="0"/>
            <a:endCxn id="47" idx="1"/>
          </p:cNvCxnSpPr>
          <p:nvPr/>
        </p:nvCxnSpPr>
        <p:spPr>
          <a:xfrm rot="5400000" flipH="1" flipV="1">
            <a:off x="5368256" y="1374511"/>
            <a:ext cx="316013" cy="1269594"/>
          </a:xfrm>
          <a:prstGeom prst="bentConnector2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1FFA6196-4E18-43F2-B87A-D6D9242F962C}"/>
              </a:ext>
            </a:extLst>
          </p:cNvPr>
          <p:cNvCxnSpPr>
            <a:cxnSpLocks/>
            <a:stCxn id="51" idx="0"/>
            <a:endCxn id="47" idx="3"/>
          </p:cNvCxnSpPr>
          <p:nvPr/>
        </p:nvCxnSpPr>
        <p:spPr>
          <a:xfrm rot="16200000" flipV="1">
            <a:off x="9241453" y="1439918"/>
            <a:ext cx="316013" cy="1138780"/>
          </a:xfrm>
          <a:prstGeom prst="bentConnector2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D8CDD91D-F6E8-4FED-825B-CB6598423A67}"/>
              </a:ext>
            </a:extLst>
          </p:cNvPr>
          <p:cNvSpPr txBox="1"/>
          <p:nvPr/>
        </p:nvSpPr>
        <p:spPr>
          <a:xfrm>
            <a:off x="1605747" y="3951376"/>
            <a:ext cx="1350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클라이언트 요청</a:t>
            </a:r>
          </a:p>
        </p:txBody>
      </p:sp>
    </p:spTree>
    <p:extLst>
      <p:ext uri="{BB962C8B-B14F-4D97-AF65-F5344CB8AC3E}">
        <p14:creationId xmlns:p14="http://schemas.microsoft.com/office/powerpoint/2010/main" val="1761885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73</Words>
  <Application>Microsoft Office PowerPoint</Application>
  <PresentationFormat>와이드스크린</PresentationFormat>
  <Paragraphs>23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맑은 고딕</vt:lpstr>
      <vt:lpstr>08서울남산체 M</vt:lpstr>
      <vt:lpstr>08서울남산체 EB</vt:lpstr>
      <vt:lpstr>08서울남산체 B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ㅈㅅㅎ</dc:creator>
  <cp:lastModifiedBy>ㅈㅅㅎ</cp:lastModifiedBy>
  <cp:revision>37</cp:revision>
  <dcterms:created xsi:type="dcterms:W3CDTF">2018-08-01T12:52:05Z</dcterms:created>
  <dcterms:modified xsi:type="dcterms:W3CDTF">2018-08-01T22:59:11Z</dcterms:modified>
</cp:coreProperties>
</file>