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1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FCAAE-3C59-491F-893C-ACFF55A8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E168-A52D-47DA-8EEF-F53A055CD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74EA1-6691-47D0-9883-706ACCA3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EB08-41EF-40F8-9635-4F541D14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FD777-73CF-4D1B-A8C4-6CC094E7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8874-FA23-415D-8DA1-23F16C65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9987D-DC07-4CC3-B7A2-909668E5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B5CEE-E8AD-4BEB-8F62-06429B6F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78B59-EB4B-4AB2-A19A-3DF82E12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0F65E-6002-4E57-804E-C634A2D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9F148-78D9-4A69-B5A1-1E3034BFA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481E4-D62E-400E-9727-287989C8B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1A61E-422A-4C65-81DC-48A9DDAD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8FDCB-9949-4871-94AD-1F14A48E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C27B3-8765-49B0-B1F9-D6CA1EEA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5F95B-714E-447F-B34E-D13F5923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04720-3874-4788-87EC-F15352FD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49092-F313-45A2-A454-DCE2AD9C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E9448-E81B-423C-89B0-5401C12A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6ABF2-DAEC-4796-AEDA-98F3FAED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6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95772-1F6F-4D66-A956-84B33B82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9863D-B48F-4AF3-B0B0-F0A3C4FCE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DEA2E-E87D-41B1-ADEF-4A52B677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85471-3D92-44F8-AEDF-1D53C9EE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9F77A-ACFA-41D6-857C-4D3E7ED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E2A6-2A20-4E87-87B2-22B39DF5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BE96E-6B39-4380-A6E0-595F7B97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F52E6-4AB4-4DDC-AB94-0E5F06D8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0B93E-D94B-4200-8E75-0D7CE97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4996F-76BF-48DD-AE12-D7C2DF96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354F-B91D-477E-894B-B8B60F60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2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2F210-1980-46CC-A13C-21FB5AC3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3280B-1904-498E-8C1A-E5834842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5592C-3E45-4E6A-99D6-0667A6B0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15F7BF-30D3-48F2-84EF-49512C01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331E0-541F-4FE9-929C-A25855B4E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D88B3-511F-4CF0-B8C5-3A88FF3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08BD50-233A-4148-8F8B-998AA27B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10AC57-9D49-4CC5-9EAF-06D4074A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D9176-6C8D-4172-864A-3FE1B9F6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3879CF-D968-47DC-9386-25B9D584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26C89-7B29-497D-9B40-9EDA6BB1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05B35-3417-451D-AD76-36866329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8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967AA-E594-46DB-BD86-F668801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3D7040-BA98-498F-9645-407785AB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7B769-CC6F-419F-AFA7-2E610971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1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0ACE0-4309-401D-B790-77AA9341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A25FF-F4B9-4E76-865C-6F354DBF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0738-0E06-4AB5-8720-7FF5AF450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CCBB8-1D77-402C-A5D6-88D3240D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E30EE-0A14-4155-AA11-18F9AD58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055F7-6046-4594-9F45-87D7DDAB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4E80F-C609-4178-A8D9-434CF9A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B2A47D-8AB9-4801-8A9D-E6D7ACE30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E0FD0-FE1A-4F18-8BFD-701542B3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1AF50-64EB-4F7F-90AB-C89F260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304B4-D7AD-467F-B7FC-14939DE4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640B-1163-4413-8E97-CA308458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5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FB51-5039-4176-BCDE-897A9173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DA86F-1698-4446-BD55-B7BA3C1C7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05170-F832-4566-A8F6-7B1FA373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CF3E-5A5F-4A9B-9F83-402D59A50330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026B5-8BBE-405F-920B-B34EABBFC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06162-0872-40DE-8742-D063EC2C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7EF21-5820-421A-BA60-6985FF656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431DD82-2BF4-4BB1-A864-4A4CDD3A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49" y="682724"/>
            <a:ext cx="2774104" cy="428787"/>
          </a:xfrm>
        </p:spPr>
        <p:txBody>
          <a:bodyPr>
            <a:norm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요청 처리과정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4BD87-F84B-4945-BE5B-6BF8AFD22A07}"/>
              </a:ext>
            </a:extLst>
          </p:cNvPr>
          <p:cNvCxnSpPr>
            <a:cxnSpLocks/>
          </p:cNvCxnSpPr>
          <p:nvPr/>
        </p:nvCxnSpPr>
        <p:spPr>
          <a:xfrm>
            <a:off x="4030243" y="3324225"/>
            <a:ext cx="973299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B22845-A0E8-417B-A4A3-820B6552D922}"/>
              </a:ext>
            </a:extLst>
          </p:cNvPr>
          <p:cNvSpPr/>
          <p:nvPr/>
        </p:nvSpPr>
        <p:spPr>
          <a:xfrm>
            <a:off x="1244687" y="2400311"/>
            <a:ext cx="2584093" cy="27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 브라우저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E20F9-D073-4F2F-A0E5-4031B865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5" y="3162166"/>
            <a:ext cx="1924759" cy="161293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9346B7-5425-48E1-9FFE-947ABC6C8EBF}"/>
              </a:ext>
            </a:extLst>
          </p:cNvPr>
          <p:cNvSpPr/>
          <p:nvPr/>
        </p:nvSpPr>
        <p:spPr>
          <a:xfrm>
            <a:off x="5295122" y="1990724"/>
            <a:ext cx="5454519" cy="3809993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WAS (Web Application Server)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C187F5-9053-472C-91C5-F73AC68D951C}"/>
              </a:ext>
            </a:extLst>
          </p:cNvPr>
          <p:cNvSpPr/>
          <p:nvPr/>
        </p:nvSpPr>
        <p:spPr>
          <a:xfrm>
            <a:off x="5594093" y="2695575"/>
            <a:ext cx="2283865" cy="2800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D9C76B-1E3C-47E6-B7C7-2B53984C592C}"/>
              </a:ext>
            </a:extLst>
          </p:cNvPr>
          <p:cNvSpPr/>
          <p:nvPr/>
        </p:nvSpPr>
        <p:spPr>
          <a:xfrm>
            <a:off x="8245738" y="2695575"/>
            <a:ext cx="2215629" cy="2800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08FA64-A897-4CE7-B574-06C85C1DBBD5}"/>
              </a:ext>
            </a:extLst>
          </p:cNvPr>
          <p:cNvCxnSpPr>
            <a:cxnSpLocks/>
          </p:cNvCxnSpPr>
          <p:nvPr/>
        </p:nvCxnSpPr>
        <p:spPr>
          <a:xfrm>
            <a:off x="4030243" y="4314825"/>
            <a:ext cx="973299" cy="0"/>
          </a:xfrm>
          <a:prstGeom prst="straightConnector1">
            <a:avLst/>
          </a:prstGeom>
          <a:ln w="6985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id="{4DB23D99-8085-429C-85A8-34CCBE3E9591}"/>
              </a:ext>
            </a:extLst>
          </p:cNvPr>
          <p:cNvSpPr txBox="1">
            <a:spLocks/>
          </p:cNvSpPr>
          <p:nvPr/>
        </p:nvSpPr>
        <p:spPr>
          <a:xfrm>
            <a:off x="3872447" y="2857340"/>
            <a:ext cx="1376361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Request(</a:t>
            </a:r>
            <a:r>
              <a:rPr lang="en-US" altLang="ko-KR" sz="1900" dirty="0" err="1"/>
              <a:t>httpor</a:t>
            </a:r>
            <a:r>
              <a:rPr lang="en-US" altLang="ko-KR" sz="1900" dirty="0"/>
              <a:t> </a:t>
            </a:r>
            <a:r>
              <a:rPr lang="en-US" altLang="ko-KR" sz="1900" dirty="0" err="1"/>
              <a:t>jsp</a:t>
            </a:r>
            <a:r>
              <a:rPr lang="en-US" altLang="ko-KR" sz="1900" dirty="0"/>
              <a:t>….)</a:t>
            </a:r>
            <a:endParaRPr lang="ko-KR" altLang="en-US" sz="1900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A6C778E8-8B14-4A52-A56D-EB57FC0D9EA5}"/>
              </a:ext>
            </a:extLst>
          </p:cNvPr>
          <p:cNvSpPr txBox="1">
            <a:spLocks/>
          </p:cNvSpPr>
          <p:nvPr/>
        </p:nvSpPr>
        <p:spPr>
          <a:xfrm>
            <a:off x="3872447" y="4452104"/>
            <a:ext cx="1432810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Response(http)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132C02-D71D-4F60-940B-30091C845A00}"/>
              </a:ext>
            </a:extLst>
          </p:cNvPr>
          <p:cNvSpPr/>
          <p:nvPr/>
        </p:nvSpPr>
        <p:spPr>
          <a:xfrm>
            <a:off x="877384" y="1269395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요청에 대한 웹 서버와 웹 컨테이너의 역할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74B88-7664-4799-810D-AEF1ECBA7DD6}"/>
              </a:ext>
            </a:extLst>
          </p:cNvPr>
          <p:cNvSpPr txBox="1"/>
          <p:nvPr/>
        </p:nvSpPr>
        <p:spPr>
          <a:xfrm>
            <a:off x="5660206" y="3237675"/>
            <a:ext cx="209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요청을 받아 정적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동적 </a:t>
            </a:r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</a:rPr>
              <a:t> 구분 후  동적 </a:t>
            </a:r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</a:rPr>
              <a:t>Web Container</a:t>
            </a:r>
            <a:r>
              <a:rPr lang="ko-KR" altLang="en-US" sz="1400" dirty="0">
                <a:solidFill>
                  <a:schemeClr val="bg1"/>
                </a:solidFill>
              </a:rPr>
              <a:t>로 전송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결과값 받아 </a:t>
            </a:r>
            <a:r>
              <a:rPr lang="en-US" altLang="ko-KR" sz="1400" dirty="0">
                <a:solidFill>
                  <a:schemeClr val="bg1"/>
                </a:solidFill>
              </a:rPr>
              <a:t>client </a:t>
            </a:r>
            <a:r>
              <a:rPr lang="ko-KR" altLang="en-US" sz="1400" dirty="0">
                <a:solidFill>
                  <a:schemeClr val="bg1"/>
                </a:solidFill>
              </a:rPr>
              <a:t>에게  전송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정적 </a:t>
            </a:r>
            <a:r>
              <a:rPr lang="en-US" altLang="ko-KR" sz="1400" dirty="0">
                <a:solidFill>
                  <a:schemeClr val="bg1"/>
                </a:solidFill>
              </a:rPr>
              <a:t>data </a:t>
            </a:r>
            <a:r>
              <a:rPr lang="ko-KR" altLang="en-US" sz="140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78F3B-B888-4375-A398-993DBE332F5D}"/>
              </a:ext>
            </a:extLst>
          </p:cNvPr>
          <p:cNvSpPr txBox="1"/>
          <p:nvPr/>
        </p:nvSpPr>
        <p:spPr>
          <a:xfrm>
            <a:off x="8356537" y="3679866"/>
            <a:ext cx="1914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JSP,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Servlet </a:t>
            </a:r>
            <a:r>
              <a:rPr lang="ko-KR" altLang="en-US" sz="1400" dirty="0">
                <a:solidFill>
                  <a:schemeClr val="bg1"/>
                </a:solidFill>
              </a:rPr>
              <a:t>구동환경 제공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동적 </a:t>
            </a:r>
            <a:r>
              <a:rPr lang="en-US" altLang="ko-KR" sz="1400" dirty="0">
                <a:solidFill>
                  <a:schemeClr val="bg1"/>
                </a:solidFill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</a:rPr>
              <a:t> 처리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584FDD-397F-4261-A5D5-8E5571F427E2}"/>
              </a:ext>
            </a:extLst>
          </p:cNvPr>
          <p:cNvCxnSpPr>
            <a:cxnSpLocks/>
          </p:cNvCxnSpPr>
          <p:nvPr/>
        </p:nvCxnSpPr>
        <p:spPr>
          <a:xfrm flipV="1">
            <a:off x="7692437" y="3521506"/>
            <a:ext cx="820852" cy="677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7CA4F9-AC39-441B-B766-9867A2200D57}"/>
              </a:ext>
            </a:extLst>
          </p:cNvPr>
          <p:cNvCxnSpPr>
            <a:cxnSpLocks/>
          </p:cNvCxnSpPr>
          <p:nvPr/>
        </p:nvCxnSpPr>
        <p:spPr>
          <a:xfrm>
            <a:off x="7629261" y="4657725"/>
            <a:ext cx="809889" cy="0"/>
          </a:xfrm>
          <a:prstGeom prst="straightConnector1">
            <a:avLst/>
          </a:prstGeom>
          <a:ln w="6985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부제목 2">
            <a:extLst>
              <a:ext uri="{FF2B5EF4-FFF2-40B4-BE49-F238E27FC236}">
                <a16:creationId xmlns:a16="http://schemas.microsoft.com/office/drawing/2014/main" id="{7CFD14CA-ADC5-4A5A-BC41-232B066CAC72}"/>
              </a:ext>
            </a:extLst>
          </p:cNvPr>
          <p:cNvSpPr txBox="1">
            <a:spLocks/>
          </p:cNvSpPr>
          <p:nvPr/>
        </p:nvSpPr>
        <p:spPr>
          <a:xfrm>
            <a:off x="7345442" y="3192962"/>
            <a:ext cx="1524024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Request(Servlet)</a:t>
            </a:r>
            <a:endParaRPr lang="ko-KR" altLang="en-US" sz="1900" dirty="0"/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F9EF281E-6CE8-4949-B886-271482532220}"/>
              </a:ext>
            </a:extLst>
          </p:cNvPr>
          <p:cNvSpPr txBox="1">
            <a:spLocks/>
          </p:cNvSpPr>
          <p:nvPr/>
        </p:nvSpPr>
        <p:spPr>
          <a:xfrm>
            <a:off x="7285053" y="4771039"/>
            <a:ext cx="1684257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Response(Servlet)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33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FB8CE6F-4764-4B20-9580-9BADDBBA0CAD}"/>
              </a:ext>
            </a:extLst>
          </p:cNvPr>
          <p:cNvSpPr/>
          <p:nvPr/>
        </p:nvSpPr>
        <p:spPr>
          <a:xfrm>
            <a:off x="3356149" y="2411606"/>
            <a:ext cx="8268294" cy="3828414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Container(JSP Container)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1DD82-2BF4-4BB1-A864-4A4CDD3A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49" y="682724"/>
            <a:ext cx="2774104" cy="428787"/>
          </a:xfrm>
        </p:spPr>
        <p:txBody>
          <a:bodyPr>
            <a:norm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요청 처리과정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4BD87-F84B-4945-BE5B-6BF8AFD22A07}"/>
              </a:ext>
            </a:extLst>
          </p:cNvPr>
          <p:cNvCxnSpPr>
            <a:cxnSpLocks/>
          </p:cNvCxnSpPr>
          <p:nvPr/>
        </p:nvCxnSpPr>
        <p:spPr>
          <a:xfrm>
            <a:off x="2045368" y="3926796"/>
            <a:ext cx="973299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C187F5-9053-472C-91C5-F73AC68D951C}"/>
              </a:ext>
            </a:extLst>
          </p:cNvPr>
          <p:cNvSpPr/>
          <p:nvPr/>
        </p:nvSpPr>
        <p:spPr>
          <a:xfrm>
            <a:off x="3405192" y="3314775"/>
            <a:ext cx="2283865" cy="1191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요청에 대한 </a:t>
            </a:r>
            <a:r>
              <a:rPr lang="en-US" altLang="ko-KR" sz="1400" dirty="0"/>
              <a:t>Servlet </a:t>
            </a:r>
            <a:r>
              <a:rPr lang="ko-KR" altLang="en-US" sz="1400" dirty="0"/>
              <a:t>클래스가 메모리에 적재되어 있는가</a:t>
            </a:r>
            <a:r>
              <a:rPr lang="en-US" altLang="ko-KR" sz="1400" dirty="0"/>
              <a:t>? </a:t>
            </a:r>
          </a:p>
          <a:p>
            <a:pPr algn="ctr"/>
            <a:endParaRPr lang="en-US" altLang="ko-KR" dirty="0"/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4DB23D99-8085-429C-85A8-34CCBE3E9591}"/>
              </a:ext>
            </a:extLst>
          </p:cNvPr>
          <p:cNvSpPr txBox="1">
            <a:spLocks/>
          </p:cNvSpPr>
          <p:nvPr/>
        </p:nvSpPr>
        <p:spPr>
          <a:xfrm>
            <a:off x="1766660" y="3393069"/>
            <a:ext cx="1546745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Request (JSP)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132C02-D71D-4F60-940B-30091C845A00}"/>
              </a:ext>
            </a:extLst>
          </p:cNvPr>
          <p:cNvSpPr/>
          <p:nvPr/>
        </p:nvSpPr>
        <p:spPr>
          <a:xfrm>
            <a:off x="877384" y="1269395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동적인 요청</a:t>
            </a:r>
            <a:r>
              <a:rPr lang="en-US" altLang="ko-KR" dirty="0"/>
              <a:t>(JSP)</a:t>
            </a:r>
            <a:r>
              <a:rPr lang="ko-KR" altLang="en-US" dirty="0"/>
              <a:t>에 대한 처리과정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29EC57CC-6FEF-4D62-B0C7-A27B816EB48E}"/>
              </a:ext>
            </a:extLst>
          </p:cNvPr>
          <p:cNvSpPr txBox="1">
            <a:spLocks/>
          </p:cNvSpPr>
          <p:nvPr/>
        </p:nvSpPr>
        <p:spPr>
          <a:xfrm>
            <a:off x="558149" y="2924048"/>
            <a:ext cx="1237181" cy="42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JSP File</a:t>
            </a:r>
            <a:endParaRPr lang="ko-KR" altLang="en-US" sz="1900" dirty="0"/>
          </a:p>
        </p:txBody>
      </p:sp>
      <p:sp>
        <p:nvSpPr>
          <p:cNvPr id="2" name="실행 단추: 문서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4FC1D7-EAFD-4E1A-A431-17536255247B}"/>
              </a:ext>
            </a:extLst>
          </p:cNvPr>
          <p:cNvSpPr/>
          <p:nvPr/>
        </p:nvSpPr>
        <p:spPr>
          <a:xfrm>
            <a:off x="686695" y="3267243"/>
            <a:ext cx="980090" cy="1129344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0D17149B-348A-42B8-A8BD-402C12795983}"/>
              </a:ext>
            </a:extLst>
          </p:cNvPr>
          <p:cNvSpPr txBox="1">
            <a:spLocks/>
          </p:cNvSpPr>
          <p:nvPr/>
        </p:nvSpPr>
        <p:spPr>
          <a:xfrm>
            <a:off x="6966629" y="2910515"/>
            <a:ext cx="1237181" cy="42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Servlet</a:t>
            </a:r>
            <a:endParaRPr lang="ko-KR" altLang="en-US" sz="1900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31AEFD0B-C632-4803-8D5A-6AF832B41B68}"/>
              </a:ext>
            </a:extLst>
          </p:cNvPr>
          <p:cNvSpPr txBox="1">
            <a:spLocks/>
          </p:cNvSpPr>
          <p:nvPr/>
        </p:nvSpPr>
        <p:spPr>
          <a:xfrm>
            <a:off x="458841" y="4406833"/>
            <a:ext cx="1717152" cy="33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homework.jsp</a:t>
            </a:r>
            <a:endParaRPr lang="ko-KR" altLang="en-US" sz="1400" dirty="0"/>
          </a:p>
        </p:txBody>
      </p:sp>
      <p:sp>
        <p:nvSpPr>
          <p:cNvPr id="30" name="실행 단추: 문서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64D795-CB7F-4AA0-8977-8344B0E4F7B1}"/>
              </a:ext>
            </a:extLst>
          </p:cNvPr>
          <p:cNvSpPr/>
          <p:nvPr/>
        </p:nvSpPr>
        <p:spPr>
          <a:xfrm>
            <a:off x="7135373" y="3240931"/>
            <a:ext cx="980090" cy="1142123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126C5EA0-4960-483A-8BEE-8B88991D6D04}"/>
              </a:ext>
            </a:extLst>
          </p:cNvPr>
          <p:cNvSpPr txBox="1">
            <a:spLocks/>
          </p:cNvSpPr>
          <p:nvPr/>
        </p:nvSpPr>
        <p:spPr>
          <a:xfrm>
            <a:off x="6766839" y="4386376"/>
            <a:ext cx="1717152" cy="33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homework.java</a:t>
            </a:r>
            <a:endParaRPr lang="ko-KR" altLang="en-US" sz="1400" dirty="0"/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45ED5EAE-11E7-47A9-8702-8F492C268765}"/>
              </a:ext>
            </a:extLst>
          </p:cNvPr>
          <p:cNvSpPr txBox="1">
            <a:spLocks/>
          </p:cNvSpPr>
          <p:nvPr/>
        </p:nvSpPr>
        <p:spPr>
          <a:xfrm>
            <a:off x="9301603" y="2867828"/>
            <a:ext cx="1237181" cy="428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Servlet Class</a:t>
            </a:r>
            <a:endParaRPr lang="ko-KR" altLang="en-US" sz="1900" dirty="0"/>
          </a:p>
        </p:txBody>
      </p:sp>
      <p:sp>
        <p:nvSpPr>
          <p:cNvPr id="34" name="실행 단추: 문서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570169-83FC-4422-A763-4A35E594D318}"/>
              </a:ext>
            </a:extLst>
          </p:cNvPr>
          <p:cNvSpPr/>
          <p:nvPr/>
        </p:nvSpPr>
        <p:spPr>
          <a:xfrm>
            <a:off x="9450628" y="3245671"/>
            <a:ext cx="980090" cy="1152369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6585BE6A-64BB-4AD7-A8EE-85C1C6AE4722}"/>
              </a:ext>
            </a:extLst>
          </p:cNvPr>
          <p:cNvSpPr txBox="1">
            <a:spLocks/>
          </p:cNvSpPr>
          <p:nvPr/>
        </p:nvSpPr>
        <p:spPr>
          <a:xfrm>
            <a:off x="9082097" y="4406518"/>
            <a:ext cx="1717152" cy="33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/>
              <a:t>homework.class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C6C13F5-1ABD-4966-B2B1-BA13B07E6EDE}"/>
              </a:ext>
            </a:extLst>
          </p:cNvPr>
          <p:cNvCxnSpPr>
            <a:cxnSpLocks/>
          </p:cNvCxnSpPr>
          <p:nvPr/>
        </p:nvCxnSpPr>
        <p:spPr>
          <a:xfrm>
            <a:off x="5929822" y="3926796"/>
            <a:ext cx="973299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7F267B-F344-4A4F-9F50-ADE73AA98C21}"/>
              </a:ext>
            </a:extLst>
          </p:cNvPr>
          <p:cNvSpPr/>
          <p:nvPr/>
        </p:nvSpPr>
        <p:spPr>
          <a:xfrm>
            <a:off x="5782607" y="343297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파싱</a:t>
            </a:r>
            <a:r>
              <a:rPr lang="en-US" altLang="ko-KR" dirty="0"/>
              <a:t>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0EA013-8E81-411B-B16F-3AF331D809EA}"/>
              </a:ext>
            </a:extLst>
          </p:cNvPr>
          <p:cNvCxnSpPr>
            <a:cxnSpLocks/>
          </p:cNvCxnSpPr>
          <p:nvPr/>
        </p:nvCxnSpPr>
        <p:spPr>
          <a:xfrm>
            <a:off x="8243291" y="3908760"/>
            <a:ext cx="973299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6EF8D8-8A73-4BE9-BA83-587FBD4D73C7}"/>
              </a:ext>
            </a:extLst>
          </p:cNvPr>
          <p:cNvSpPr/>
          <p:nvPr/>
        </p:nvSpPr>
        <p:spPr>
          <a:xfrm>
            <a:off x="8271262" y="34629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64F0FBD-68F8-4D13-8BEA-294F2E20736D}"/>
              </a:ext>
            </a:extLst>
          </p:cNvPr>
          <p:cNvCxnSpPr>
            <a:cxnSpLocks/>
            <a:stCxn id="18" idx="2"/>
            <a:endCxn id="35" idx="2"/>
          </p:cNvCxnSpPr>
          <p:nvPr/>
        </p:nvCxnSpPr>
        <p:spPr>
          <a:xfrm rot="16200000" flipH="1">
            <a:off x="7127507" y="1926300"/>
            <a:ext cx="232784" cy="5393548"/>
          </a:xfrm>
          <a:prstGeom prst="bentConnector3">
            <a:avLst>
              <a:gd name="adj1" fmla="val 448566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7762E9-906C-480F-BDDF-F4F3DF8E5A68}"/>
              </a:ext>
            </a:extLst>
          </p:cNvPr>
          <p:cNvSpPr/>
          <p:nvPr/>
        </p:nvSpPr>
        <p:spPr>
          <a:xfrm>
            <a:off x="5620959" y="3924426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703ACD7-8EB0-4CD1-ABC0-F72D9CB8739E}"/>
              </a:ext>
            </a:extLst>
          </p:cNvPr>
          <p:cNvSpPr/>
          <p:nvPr/>
        </p:nvSpPr>
        <p:spPr>
          <a:xfrm>
            <a:off x="4529943" y="4506680"/>
            <a:ext cx="51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5E0E423-294E-43B3-B05F-F18D35D98509}"/>
              </a:ext>
            </a:extLst>
          </p:cNvPr>
          <p:cNvSpPr/>
          <p:nvPr/>
        </p:nvSpPr>
        <p:spPr>
          <a:xfrm>
            <a:off x="6192131" y="5004316"/>
            <a:ext cx="2283865" cy="1078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적재된 </a:t>
            </a:r>
            <a:r>
              <a:rPr lang="en-US" altLang="ko-KR" sz="1400" dirty="0"/>
              <a:t>Servlet </a:t>
            </a:r>
            <a:r>
              <a:rPr lang="ko-KR" altLang="en-US" sz="1400" dirty="0"/>
              <a:t>클래스가 요청된 </a:t>
            </a:r>
            <a:r>
              <a:rPr lang="en-US" altLang="ko-KR" sz="1400" dirty="0"/>
              <a:t>JSP </a:t>
            </a:r>
            <a:r>
              <a:rPr lang="ko-KR" altLang="en-US" sz="1400" dirty="0"/>
              <a:t>파일보다</a:t>
            </a:r>
            <a:endParaRPr lang="en-US" altLang="ko-KR" sz="1400" dirty="0"/>
          </a:p>
          <a:p>
            <a:pPr algn="ctr"/>
            <a:r>
              <a:rPr lang="ko-KR" altLang="en-US" sz="1400" dirty="0"/>
              <a:t> 최신인가</a:t>
            </a:r>
            <a:r>
              <a:rPr lang="en-US" altLang="ko-KR" sz="1400" dirty="0"/>
              <a:t>?</a:t>
            </a:r>
          </a:p>
          <a:p>
            <a:pPr algn="ctr"/>
            <a:endParaRPr lang="en-US" altLang="ko-KR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D60534-6D87-4E4C-A5A6-0AE58EDB4429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059147" y="4093426"/>
            <a:ext cx="1274917" cy="91089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5309F8-9AAE-4FCD-AC4C-BE0A48638463}"/>
              </a:ext>
            </a:extLst>
          </p:cNvPr>
          <p:cNvSpPr/>
          <p:nvPr/>
        </p:nvSpPr>
        <p:spPr>
          <a:xfrm>
            <a:off x="7318527" y="4654963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C4D553-B437-4A1C-8D4C-2343BAF6E172}"/>
              </a:ext>
            </a:extLst>
          </p:cNvPr>
          <p:cNvSpPr/>
          <p:nvPr/>
        </p:nvSpPr>
        <p:spPr>
          <a:xfrm>
            <a:off x="8437427" y="5574688"/>
            <a:ext cx="51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20B0F33-BB5C-4C02-9C3A-B8A8F9AD0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" t="1570" r="25103" b="3521"/>
          <a:stretch/>
        </p:blipFill>
        <p:spPr>
          <a:xfrm>
            <a:off x="249861" y="4833957"/>
            <a:ext cx="2856862" cy="1481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6004E89-4818-4843-92E4-9CC5DF6F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7" y="237558"/>
            <a:ext cx="3937722" cy="19688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59A7848-8F03-431C-A436-5E4665006C40}"/>
              </a:ext>
            </a:extLst>
          </p:cNvPr>
          <p:cNvCxnSpPr>
            <a:cxnSpLocks/>
          </p:cNvCxnSpPr>
          <p:nvPr/>
        </p:nvCxnSpPr>
        <p:spPr>
          <a:xfrm>
            <a:off x="10651144" y="3898712"/>
            <a:ext cx="973299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E67298-ED83-4FE4-9DA2-1F25F29E5E8C}"/>
              </a:ext>
            </a:extLst>
          </p:cNvPr>
          <p:cNvSpPr/>
          <p:nvPr/>
        </p:nvSpPr>
        <p:spPr>
          <a:xfrm>
            <a:off x="10590338" y="2975382"/>
            <a:ext cx="1066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메모리 적재 및 실행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1289B76-B5FF-44FE-BE2E-9930D2ED74DD}"/>
              </a:ext>
            </a:extLst>
          </p:cNvPr>
          <p:cNvSpPr/>
          <p:nvPr/>
        </p:nvSpPr>
        <p:spPr>
          <a:xfrm>
            <a:off x="1158361" y="5246615"/>
            <a:ext cx="1890450" cy="30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3291AC-DE7F-4435-A0CD-A445CB3B5F09}"/>
              </a:ext>
            </a:extLst>
          </p:cNvPr>
          <p:cNvSpPr/>
          <p:nvPr/>
        </p:nvSpPr>
        <p:spPr>
          <a:xfrm>
            <a:off x="8505403" y="1603936"/>
            <a:ext cx="2914086" cy="309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431DD82-2BF4-4BB1-A864-4A4CDD3A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49" y="682724"/>
            <a:ext cx="2774104" cy="428787"/>
          </a:xfrm>
        </p:spPr>
        <p:txBody>
          <a:bodyPr>
            <a:norm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요청 처리과정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132C02-D71D-4F60-940B-30091C845A00}"/>
              </a:ext>
            </a:extLst>
          </p:cNvPr>
          <p:cNvSpPr/>
          <p:nvPr/>
        </p:nvSpPr>
        <p:spPr>
          <a:xfrm>
            <a:off x="877384" y="1269395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전체적인 </a:t>
            </a:r>
            <a:r>
              <a:rPr lang="en-US" altLang="ko-KR" dirty="0"/>
              <a:t>JSP </a:t>
            </a:r>
            <a:r>
              <a:rPr lang="ko-KR" altLang="en-US" dirty="0"/>
              <a:t>요청 처리과정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FA144D4-0F5D-4B34-A7D2-E581E35F48F8}"/>
              </a:ext>
            </a:extLst>
          </p:cNvPr>
          <p:cNvCxnSpPr>
            <a:cxnSpLocks/>
          </p:cNvCxnSpPr>
          <p:nvPr/>
        </p:nvCxnSpPr>
        <p:spPr>
          <a:xfrm>
            <a:off x="5460194" y="2396825"/>
            <a:ext cx="973299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8DDE309-D4F4-4AA9-BDE6-9036323BDA86}"/>
              </a:ext>
            </a:extLst>
          </p:cNvPr>
          <p:cNvSpPr/>
          <p:nvPr/>
        </p:nvSpPr>
        <p:spPr>
          <a:xfrm>
            <a:off x="3067624" y="2242268"/>
            <a:ext cx="2131559" cy="102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웹 브라우저</a:t>
            </a:r>
            <a:endParaRPr lang="en-US" altLang="ko-KR" b="1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B787A4D-28B4-4BD0-968C-CDC3593F05E3}"/>
              </a:ext>
            </a:extLst>
          </p:cNvPr>
          <p:cNvSpPr/>
          <p:nvPr/>
        </p:nvSpPr>
        <p:spPr>
          <a:xfrm>
            <a:off x="6735208" y="1558340"/>
            <a:ext cx="2650333" cy="258127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WAS (Web Application Server)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ED0F36D-591F-42B4-88D3-9913DAF8030E}"/>
              </a:ext>
            </a:extLst>
          </p:cNvPr>
          <p:cNvSpPr/>
          <p:nvPr/>
        </p:nvSpPr>
        <p:spPr>
          <a:xfrm>
            <a:off x="6915016" y="2385434"/>
            <a:ext cx="2283865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Server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24EBF01-319C-4918-905C-9C6C3D3C2902}"/>
              </a:ext>
            </a:extLst>
          </p:cNvPr>
          <p:cNvSpPr/>
          <p:nvPr/>
        </p:nvSpPr>
        <p:spPr>
          <a:xfrm>
            <a:off x="6915016" y="3215462"/>
            <a:ext cx="2283865" cy="73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Web Container</a:t>
            </a:r>
            <a:endParaRPr lang="en-US" altLang="ko-KR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1D9AB1A-BF91-4837-84F8-11C918E25ADD}"/>
              </a:ext>
            </a:extLst>
          </p:cNvPr>
          <p:cNvCxnSpPr>
            <a:cxnSpLocks/>
          </p:cNvCxnSpPr>
          <p:nvPr/>
        </p:nvCxnSpPr>
        <p:spPr>
          <a:xfrm>
            <a:off x="5434306" y="3118859"/>
            <a:ext cx="973299" cy="0"/>
          </a:xfrm>
          <a:prstGeom prst="straightConnector1">
            <a:avLst/>
          </a:prstGeom>
          <a:ln w="6985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부제목 2">
            <a:extLst>
              <a:ext uri="{FF2B5EF4-FFF2-40B4-BE49-F238E27FC236}">
                <a16:creationId xmlns:a16="http://schemas.microsoft.com/office/drawing/2014/main" id="{B3194070-10DD-4931-A40B-F65EE307F878}"/>
              </a:ext>
            </a:extLst>
          </p:cNvPr>
          <p:cNvSpPr txBox="1">
            <a:spLocks/>
          </p:cNvSpPr>
          <p:nvPr/>
        </p:nvSpPr>
        <p:spPr>
          <a:xfrm>
            <a:off x="5258662" y="1763407"/>
            <a:ext cx="1376361" cy="35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1. Request (JSP)</a:t>
            </a:r>
            <a:endParaRPr lang="ko-KR" altLang="en-US" sz="1800" dirty="0"/>
          </a:p>
        </p:txBody>
      </p:sp>
      <p:sp>
        <p:nvSpPr>
          <p:cNvPr id="75" name="부제목 2">
            <a:extLst>
              <a:ext uri="{FF2B5EF4-FFF2-40B4-BE49-F238E27FC236}">
                <a16:creationId xmlns:a16="http://schemas.microsoft.com/office/drawing/2014/main" id="{056FBCE3-B2CB-4D04-9BFF-D2E6840289AB}"/>
              </a:ext>
            </a:extLst>
          </p:cNvPr>
          <p:cNvSpPr txBox="1">
            <a:spLocks/>
          </p:cNvSpPr>
          <p:nvPr/>
        </p:nvSpPr>
        <p:spPr>
          <a:xfrm>
            <a:off x="4769393" y="3283597"/>
            <a:ext cx="1994766" cy="476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7. Response(http)</a:t>
            </a:r>
            <a:endParaRPr lang="ko-KR" altLang="en-US" sz="18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10D709B-6FAE-4ECC-A901-C13C1DD2C999}"/>
              </a:ext>
            </a:extLst>
          </p:cNvPr>
          <p:cNvCxnSpPr>
            <a:cxnSpLocks/>
          </p:cNvCxnSpPr>
          <p:nvPr/>
        </p:nvCxnSpPr>
        <p:spPr>
          <a:xfrm>
            <a:off x="8795539" y="2957505"/>
            <a:ext cx="0" cy="441932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부제목 2">
            <a:extLst>
              <a:ext uri="{FF2B5EF4-FFF2-40B4-BE49-F238E27FC236}">
                <a16:creationId xmlns:a16="http://schemas.microsoft.com/office/drawing/2014/main" id="{E188FE8C-53A7-475B-8776-4E993901D2A8}"/>
              </a:ext>
            </a:extLst>
          </p:cNvPr>
          <p:cNvSpPr txBox="1">
            <a:spLocks/>
          </p:cNvSpPr>
          <p:nvPr/>
        </p:nvSpPr>
        <p:spPr>
          <a:xfrm>
            <a:off x="7891665" y="2815537"/>
            <a:ext cx="933085" cy="35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2. </a:t>
            </a:r>
            <a:r>
              <a:rPr lang="ko-KR" altLang="en-US" sz="1800" dirty="0"/>
              <a:t>전달</a:t>
            </a:r>
          </a:p>
        </p:txBody>
      </p:sp>
      <p:sp>
        <p:nvSpPr>
          <p:cNvPr id="84" name="실행 단추: 문서 8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789DFB-0E23-4D8C-BA17-4F1AAC30E58F}"/>
              </a:ext>
            </a:extLst>
          </p:cNvPr>
          <p:cNvSpPr/>
          <p:nvPr/>
        </p:nvSpPr>
        <p:spPr>
          <a:xfrm>
            <a:off x="7639378" y="4744123"/>
            <a:ext cx="980090" cy="1129344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51C8EE2-657E-4BFD-BDC8-9FD16513E36D}"/>
              </a:ext>
            </a:extLst>
          </p:cNvPr>
          <p:cNvSpPr/>
          <p:nvPr/>
        </p:nvSpPr>
        <p:spPr>
          <a:xfrm>
            <a:off x="7659230" y="5901620"/>
            <a:ext cx="94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JSP.java</a:t>
            </a:r>
            <a:endParaRPr lang="ko-KR" altLang="en-US" dirty="0"/>
          </a:p>
        </p:txBody>
      </p:sp>
      <p:sp>
        <p:nvSpPr>
          <p:cNvPr id="86" name="실행 단추: 문서 8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7756B2-C4C8-47ED-8835-A1E57C9EE075}"/>
              </a:ext>
            </a:extLst>
          </p:cNvPr>
          <p:cNvSpPr/>
          <p:nvPr/>
        </p:nvSpPr>
        <p:spPr>
          <a:xfrm>
            <a:off x="3688588" y="4744123"/>
            <a:ext cx="980090" cy="1129344"/>
          </a:xfrm>
          <a:prstGeom prst="actionButton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51F40C-404C-4457-B0E7-3BAF7F06A8D3}"/>
              </a:ext>
            </a:extLst>
          </p:cNvPr>
          <p:cNvSpPr/>
          <p:nvPr/>
        </p:nvSpPr>
        <p:spPr>
          <a:xfrm>
            <a:off x="3708440" y="5901620"/>
            <a:ext cx="102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JSP.class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BC5647C-5985-4B20-89D1-64F28D3B3C68}"/>
              </a:ext>
            </a:extLst>
          </p:cNvPr>
          <p:cNvCxnSpPr>
            <a:cxnSpLocks/>
          </p:cNvCxnSpPr>
          <p:nvPr/>
        </p:nvCxnSpPr>
        <p:spPr>
          <a:xfrm>
            <a:off x="8102203" y="3805375"/>
            <a:ext cx="0" cy="85706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F0138BA-7003-4637-B859-F915B227296B}"/>
              </a:ext>
            </a:extLst>
          </p:cNvPr>
          <p:cNvCxnSpPr>
            <a:cxnSpLocks/>
          </p:cNvCxnSpPr>
          <p:nvPr/>
        </p:nvCxnSpPr>
        <p:spPr>
          <a:xfrm flipH="1">
            <a:off x="5041941" y="5308795"/>
            <a:ext cx="2224174" cy="22061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8A35D9D-71D5-4446-9E9A-96E3345202A3}"/>
              </a:ext>
            </a:extLst>
          </p:cNvPr>
          <p:cNvCxnSpPr>
            <a:cxnSpLocks/>
          </p:cNvCxnSpPr>
          <p:nvPr/>
        </p:nvCxnSpPr>
        <p:spPr>
          <a:xfrm flipV="1">
            <a:off x="4788249" y="3954885"/>
            <a:ext cx="1856272" cy="809907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C27190A-F4B6-48D1-B02B-624BF222F46D}"/>
              </a:ext>
            </a:extLst>
          </p:cNvPr>
          <p:cNvCxnSpPr>
            <a:cxnSpLocks/>
          </p:cNvCxnSpPr>
          <p:nvPr/>
        </p:nvCxnSpPr>
        <p:spPr>
          <a:xfrm>
            <a:off x="7266115" y="2934008"/>
            <a:ext cx="0" cy="423053"/>
          </a:xfrm>
          <a:prstGeom prst="straightConnector1">
            <a:avLst/>
          </a:prstGeom>
          <a:ln w="6985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부제목 2">
            <a:extLst>
              <a:ext uri="{FF2B5EF4-FFF2-40B4-BE49-F238E27FC236}">
                <a16:creationId xmlns:a16="http://schemas.microsoft.com/office/drawing/2014/main" id="{319CB891-54B1-4580-8596-FB569ADBEEBE}"/>
              </a:ext>
            </a:extLst>
          </p:cNvPr>
          <p:cNvSpPr txBox="1">
            <a:spLocks/>
          </p:cNvSpPr>
          <p:nvPr/>
        </p:nvSpPr>
        <p:spPr>
          <a:xfrm>
            <a:off x="7173788" y="3214339"/>
            <a:ext cx="1028155" cy="35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6. </a:t>
            </a:r>
            <a:r>
              <a:rPr lang="ko-KR" altLang="en-US" sz="1800" dirty="0"/>
              <a:t>전달</a:t>
            </a: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758F05D0-2279-4C3A-9550-E813C33B1CF7}"/>
              </a:ext>
            </a:extLst>
          </p:cNvPr>
          <p:cNvSpPr txBox="1">
            <a:spLocks/>
          </p:cNvSpPr>
          <p:nvPr/>
        </p:nvSpPr>
        <p:spPr>
          <a:xfrm>
            <a:off x="8150501" y="4233905"/>
            <a:ext cx="1348498" cy="35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3. Parsing</a:t>
            </a:r>
            <a:endParaRPr lang="ko-KR" altLang="en-US" sz="1800" dirty="0"/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B729E954-E277-4482-9FAF-D05EF959186B}"/>
              </a:ext>
            </a:extLst>
          </p:cNvPr>
          <p:cNvSpPr txBox="1">
            <a:spLocks/>
          </p:cNvSpPr>
          <p:nvPr/>
        </p:nvSpPr>
        <p:spPr>
          <a:xfrm>
            <a:off x="5615043" y="4897846"/>
            <a:ext cx="1336952" cy="35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4. Compile</a:t>
            </a:r>
            <a:endParaRPr lang="ko-KR" altLang="en-US" sz="1800" dirty="0"/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30944695-4C36-449A-AF69-A58BFCCB19C9}"/>
              </a:ext>
            </a:extLst>
          </p:cNvPr>
          <p:cNvSpPr txBox="1">
            <a:spLocks/>
          </p:cNvSpPr>
          <p:nvPr/>
        </p:nvSpPr>
        <p:spPr>
          <a:xfrm>
            <a:off x="4887547" y="3921256"/>
            <a:ext cx="1093518" cy="35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5. </a:t>
            </a:r>
            <a:r>
              <a:rPr lang="ko-KR" altLang="en-US" sz="1800" dirty="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22668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193</Words>
  <Application>Microsoft Office PowerPoint</Application>
  <PresentationFormat>와이드스크린</PresentationFormat>
  <Paragraphs>95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석우</dc:creator>
  <cp:lastModifiedBy>박 석우</cp:lastModifiedBy>
  <cp:revision>20</cp:revision>
  <dcterms:created xsi:type="dcterms:W3CDTF">2018-07-31T12:29:10Z</dcterms:created>
  <dcterms:modified xsi:type="dcterms:W3CDTF">2018-07-31T15:25:36Z</dcterms:modified>
</cp:coreProperties>
</file>