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ddc6b7a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ddc6b7a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40808" y="475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동작방식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160550" y="1751325"/>
            <a:ext cx="1875900" cy="209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854950" y="1032225"/>
            <a:ext cx="3020100" cy="324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434275" y="2355875"/>
            <a:ext cx="9789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10797893">
            <a:off x="3418173" y="2932931"/>
            <a:ext cx="9789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207400" y="237375"/>
            <a:ext cx="5575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기본동작</a:t>
            </a:r>
            <a:endParaRPr b="1"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3503700" y="2023425"/>
            <a:ext cx="978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494375" y="2624125"/>
            <a:ext cx="978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430375" y="1264775"/>
            <a:ext cx="1247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client</a:t>
            </a:r>
            <a:endParaRPr sz="1800"/>
          </a:p>
        </p:txBody>
      </p:sp>
      <p:sp>
        <p:nvSpPr>
          <p:cNvPr id="71" name="Google Shape;71;p14"/>
          <p:cNvSpPr txBox="1"/>
          <p:nvPr/>
        </p:nvSpPr>
        <p:spPr>
          <a:xfrm>
            <a:off x="5707400" y="533625"/>
            <a:ext cx="1247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server</a:t>
            </a:r>
            <a:endParaRPr sz="1800"/>
          </a:p>
        </p:txBody>
      </p:sp>
      <p:sp>
        <p:nvSpPr>
          <p:cNvPr id="72" name="Google Shape;72;p14"/>
          <p:cNvSpPr/>
          <p:nvPr/>
        </p:nvSpPr>
        <p:spPr>
          <a:xfrm>
            <a:off x="5355175" y="1409275"/>
            <a:ext cx="2081100" cy="594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파일로 변환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236750" y="2568700"/>
            <a:ext cx="17559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helloworld.jsp 요청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355175" y="2362625"/>
            <a:ext cx="2081100" cy="594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파일로 컴파일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366750" y="3327525"/>
            <a:ext cx="2081100" cy="594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처리결과 응답</a:t>
            </a:r>
            <a:endParaRPr/>
          </a:p>
        </p:txBody>
      </p:sp>
      <p:cxnSp>
        <p:nvCxnSpPr>
          <p:cNvPr id="76" name="Google Shape;76;p14"/>
          <p:cNvCxnSpPr>
            <a:endCxn id="74" idx="0"/>
          </p:cNvCxnSpPr>
          <p:nvPr/>
        </p:nvCxnSpPr>
        <p:spPr>
          <a:xfrm>
            <a:off x="6381325" y="2013125"/>
            <a:ext cx="144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4" idx="2"/>
            <a:endCxn id="75" idx="0"/>
          </p:cNvCxnSpPr>
          <p:nvPr/>
        </p:nvCxnSpPr>
        <p:spPr>
          <a:xfrm>
            <a:off x="6395725" y="2957525"/>
            <a:ext cx="117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