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0B2-FDBB-436D-834D-AE513464AB61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89D7-CA4F-49BE-885B-6A915CF81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040B2-FDBB-436D-834D-AE513464AB61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89D7-CA4F-49BE-885B-6A915CF81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8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u="sng" spc="-50" smtClean="0">
                <a:latin typeface="+mn-ea"/>
                <a:ea typeface="+mn-ea"/>
              </a:rPr>
              <a:t>내가 이해한</a:t>
            </a:r>
            <a:r>
              <a:rPr lang="en-US" altLang="ko-KR" u="sng" spc="-50" smtClean="0">
                <a:latin typeface="+mn-ea"/>
                <a:ea typeface="+mn-ea"/>
              </a:rPr>
              <a:t/>
            </a:r>
            <a:br>
              <a:rPr lang="en-US" altLang="ko-KR" u="sng" spc="-50" smtClean="0">
                <a:latin typeface="+mn-ea"/>
                <a:ea typeface="+mn-ea"/>
              </a:rPr>
            </a:br>
            <a:r>
              <a:rPr lang="en-US" altLang="ko-KR" spc="-50" smtClean="0">
                <a:latin typeface="+mn-ea"/>
                <a:ea typeface="+mn-ea"/>
              </a:rPr>
              <a:t>Client-Server</a:t>
            </a:r>
            <a:r>
              <a:rPr lang="en-US" altLang="ko-KR" sz="1600" b="0" spc="-50" smtClean="0">
                <a:latin typeface="+mn-ea"/>
                <a:ea typeface="+mn-ea"/>
              </a:rPr>
              <a:t>(WAS)</a:t>
            </a:r>
            <a:r>
              <a:rPr lang="ko-KR" altLang="en-US" spc="-50" smtClean="0">
                <a:latin typeface="+mn-ea"/>
                <a:ea typeface="+mn-ea"/>
              </a:rPr>
              <a:t>의 통신 구조</a:t>
            </a:r>
            <a:endParaRPr lang="ko-KR" altLang="en-US" b="0" spc="-50" dirty="0">
              <a:latin typeface="+mn-ea"/>
              <a:ea typeface="+mn-ea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737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1800" b="1" spc="-50" smtClean="0">
                <a:latin typeface="+mj-ea"/>
                <a:ea typeface="+mj-ea"/>
              </a:rPr>
              <a:t>Client</a:t>
            </a:r>
            <a:r>
              <a:rPr lang="en-US" altLang="ko-KR" sz="1800" spc="-50" smtClean="0">
                <a:latin typeface="+mj-ea"/>
                <a:ea typeface="+mj-ea"/>
              </a:rPr>
              <a:t>-</a:t>
            </a:r>
            <a:r>
              <a:rPr lang="en-US" altLang="ko-KR" sz="1800" b="1" spc="-50" smtClean="0">
                <a:latin typeface="+mj-ea"/>
                <a:ea typeface="+mj-ea"/>
              </a:rPr>
              <a:t>Server</a:t>
            </a:r>
            <a:r>
              <a:rPr lang="ko-KR" altLang="en-US" sz="1800" b="1" spc="-50" smtClean="0">
                <a:latin typeface="+mj-ea"/>
                <a:ea typeface="+mj-ea"/>
              </a:rPr>
              <a:t>간의</a:t>
            </a:r>
            <a:r>
              <a:rPr lang="en-US" altLang="ko-KR" sz="1800" b="1" spc="-50" smtClean="0">
                <a:latin typeface="+mj-ea"/>
                <a:ea typeface="+mj-ea"/>
              </a:rPr>
              <a:t/>
            </a:r>
            <a:br>
              <a:rPr lang="en-US" altLang="ko-KR" sz="1800" b="1" spc="-50" smtClean="0">
                <a:latin typeface="+mj-ea"/>
                <a:ea typeface="+mj-ea"/>
              </a:rPr>
            </a:br>
            <a:r>
              <a:rPr lang="en-US" altLang="ko-KR" sz="1800" b="1" spc="-50" smtClean="0">
                <a:latin typeface="+mj-ea"/>
                <a:ea typeface="+mj-ea"/>
              </a:rPr>
              <a:t>Request</a:t>
            </a:r>
            <a:br>
              <a:rPr lang="en-US" altLang="ko-KR" sz="1800" b="1" spc="-50" smtClean="0">
                <a:latin typeface="+mj-ea"/>
                <a:ea typeface="+mj-ea"/>
              </a:rPr>
            </a:br>
            <a:r>
              <a:rPr lang="en-US" altLang="ko-KR" sz="1800" spc="-50" smtClean="0">
                <a:latin typeface="+mj-ea"/>
                <a:ea typeface="+mj-ea"/>
              </a:rPr>
              <a:t>&amp; Response</a:t>
            </a:r>
            <a:r>
              <a:rPr lang="en-US" altLang="ko-KR" sz="1800" b="1" spc="-50" smtClean="0">
                <a:latin typeface="+mj-ea"/>
                <a:ea typeface="+mj-ea"/>
              </a:rPr>
              <a:t/>
            </a:r>
            <a:br>
              <a:rPr lang="en-US" altLang="ko-KR" sz="1800" b="1" spc="-50" smtClean="0">
                <a:latin typeface="+mj-ea"/>
                <a:ea typeface="+mj-ea"/>
              </a:rPr>
            </a:br>
            <a:r>
              <a:rPr lang="en-US" altLang="ko-KR" sz="1800" spc="-50" smtClean="0">
                <a:latin typeface="+mj-ea"/>
                <a:ea typeface="+mj-ea"/>
              </a:rPr>
              <a:t/>
            </a:r>
            <a:br>
              <a:rPr lang="en-US" altLang="ko-KR" sz="1800" spc="-50" smtClean="0">
                <a:latin typeface="+mj-ea"/>
                <a:ea typeface="+mj-ea"/>
              </a:rPr>
            </a:br>
            <a:r>
              <a:rPr lang="en-US" altLang="ko-KR" sz="1800" b="0" spc="-50" smtClean="0">
                <a:latin typeface="+mj-ea"/>
                <a:ea typeface="+mj-ea"/>
              </a:rPr>
              <a:t>1. </a:t>
            </a:r>
            <a:r>
              <a:rPr lang="ko-KR" altLang="en-US" sz="1800" b="0" spc="-50" smtClean="0">
                <a:latin typeface="+mj-ea"/>
                <a:ea typeface="+mj-ea"/>
              </a:rPr>
              <a:t>정적</a:t>
            </a:r>
            <a:r>
              <a:rPr lang="en-US" altLang="ko-KR" sz="1800" b="0" spc="-50" smtClean="0">
                <a:latin typeface="+mj-ea"/>
                <a:ea typeface="+mj-ea"/>
              </a:rPr>
              <a:t> </a:t>
            </a:r>
            <a:r>
              <a:rPr lang="ko-KR" altLang="en-US" sz="1800" b="0" spc="-50" smtClean="0">
                <a:latin typeface="+mj-ea"/>
                <a:ea typeface="+mj-ea"/>
              </a:rPr>
              <a:t>사이트</a:t>
            </a:r>
            <a:endParaRPr lang="ko-KR" altLang="en-US" sz="1800" b="0" spc="-50" dirty="0">
              <a:latin typeface="+mj-ea"/>
              <a:ea typeface="+mj-ea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5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1800" b="1" spc="-50" smtClean="0">
                <a:latin typeface="+mj-ea"/>
                <a:ea typeface="+mj-ea"/>
              </a:rPr>
              <a:t>Client</a:t>
            </a:r>
            <a:r>
              <a:rPr lang="en-US" altLang="ko-KR" sz="1800" spc="-50" smtClean="0">
                <a:latin typeface="+mj-ea"/>
                <a:ea typeface="+mj-ea"/>
              </a:rPr>
              <a:t>-</a:t>
            </a:r>
            <a:r>
              <a:rPr lang="en-US" altLang="ko-KR" sz="1800" b="1" spc="-50" smtClean="0">
                <a:latin typeface="+mj-ea"/>
                <a:ea typeface="+mj-ea"/>
              </a:rPr>
              <a:t>Server</a:t>
            </a:r>
            <a:r>
              <a:rPr lang="ko-KR" altLang="en-US" sz="1800" b="1" spc="-50" smtClean="0">
                <a:latin typeface="+mj-ea"/>
                <a:ea typeface="+mj-ea"/>
              </a:rPr>
              <a:t>간의</a:t>
            </a:r>
            <a:r>
              <a:rPr lang="en-US" altLang="ko-KR" sz="1800" b="1" spc="-50" smtClean="0">
                <a:latin typeface="+mj-ea"/>
                <a:ea typeface="+mj-ea"/>
              </a:rPr>
              <a:t/>
            </a:r>
            <a:br>
              <a:rPr lang="en-US" altLang="ko-KR" sz="1800" b="1" spc="-50" smtClean="0">
                <a:latin typeface="+mj-ea"/>
                <a:ea typeface="+mj-ea"/>
              </a:rPr>
            </a:br>
            <a:r>
              <a:rPr lang="en-US" altLang="ko-KR" sz="1800" b="1" spc="-50" smtClean="0">
                <a:latin typeface="+mj-ea"/>
                <a:ea typeface="+mj-ea"/>
              </a:rPr>
              <a:t>Request</a:t>
            </a:r>
            <a:br>
              <a:rPr lang="en-US" altLang="ko-KR" sz="1800" b="1" spc="-50" smtClean="0">
                <a:latin typeface="+mj-ea"/>
                <a:ea typeface="+mj-ea"/>
              </a:rPr>
            </a:br>
            <a:r>
              <a:rPr lang="en-US" altLang="ko-KR" sz="1800" spc="-50" smtClean="0">
                <a:latin typeface="+mj-ea"/>
                <a:ea typeface="+mj-ea"/>
              </a:rPr>
              <a:t>&amp; Response</a:t>
            </a:r>
            <a:r>
              <a:rPr lang="en-US" altLang="ko-KR" sz="1800" b="1" spc="-50" smtClean="0">
                <a:latin typeface="+mj-ea"/>
                <a:ea typeface="+mj-ea"/>
              </a:rPr>
              <a:t/>
            </a:r>
            <a:br>
              <a:rPr lang="en-US" altLang="ko-KR" sz="1800" b="1" spc="-50" smtClean="0">
                <a:latin typeface="+mj-ea"/>
                <a:ea typeface="+mj-ea"/>
              </a:rPr>
            </a:br>
            <a:r>
              <a:rPr lang="en-US" altLang="ko-KR" sz="1800" spc="-50" smtClean="0">
                <a:latin typeface="+mj-ea"/>
                <a:ea typeface="+mj-ea"/>
              </a:rPr>
              <a:t/>
            </a:r>
            <a:br>
              <a:rPr lang="en-US" altLang="ko-KR" sz="1800" spc="-50" smtClean="0">
                <a:latin typeface="+mj-ea"/>
                <a:ea typeface="+mj-ea"/>
              </a:rPr>
            </a:br>
            <a:r>
              <a:rPr lang="en-US" altLang="ko-KR" sz="1800" b="0" spc="-50" smtClean="0">
                <a:latin typeface="+mj-ea"/>
                <a:ea typeface="+mj-ea"/>
              </a:rPr>
              <a:t>2. </a:t>
            </a:r>
            <a:r>
              <a:rPr lang="ko-KR" altLang="en-US" sz="1800" b="0" spc="-50" smtClean="0">
                <a:latin typeface="+mj-ea"/>
                <a:ea typeface="+mj-ea"/>
              </a:rPr>
              <a:t>동적</a:t>
            </a:r>
            <a:r>
              <a:rPr lang="en-US" altLang="ko-KR" sz="1800" b="0" spc="-50" smtClean="0">
                <a:latin typeface="+mj-ea"/>
                <a:ea typeface="+mj-ea"/>
              </a:rPr>
              <a:t> </a:t>
            </a:r>
            <a:r>
              <a:rPr lang="ko-KR" altLang="en-US" sz="1800" b="0" spc="-50" smtClean="0">
                <a:latin typeface="+mj-ea"/>
                <a:ea typeface="+mj-ea"/>
              </a:rPr>
              <a:t>사이트</a:t>
            </a:r>
            <a:endParaRPr lang="ko-KR" altLang="en-US" sz="1800" b="0" spc="-50" dirty="0">
              <a:latin typeface="+mj-ea"/>
              <a:ea typeface="+mj-ea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6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1800" b="1" spc="-50" smtClean="0">
                <a:latin typeface="+mj-ea"/>
                <a:ea typeface="+mj-ea"/>
              </a:rPr>
              <a:t>Request </a:t>
            </a:r>
            <a:r>
              <a:rPr lang="en-US" altLang="ko-KR" sz="1800" spc="-50" smtClean="0">
                <a:latin typeface="+mj-ea"/>
                <a:ea typeface="+mj-ea"/>
              </a:rPr>
              <a:t>&amp;</a:t>
            </a:r>
            <a:br>
              <a:rPr lang="en-US" altLang="ko-KR" sz="1800" spc="-50" smtClean="0">
                <a:latin typeface="+mj-ea"/>
                <a:ea typeface="+mj-ea"/>
              </a:rPr>
            </a:br>
            <a:r>
              <a:rPr lang="en-US" altLang="ko-KR" sz="1800" spc="-50" smtClean="0">
                <a:latin typeface="+mj-ea"/>
                <a:ea typeface="+mj-ea"/>
              </a:rPr>
              <a:t>Response</a:t>
            </a:r>
            <a:r>
              <a:rPr lang="ko-KR" altLang="en-US" sz="1800" spc="-50" smtClean="0">
                <a:latin typeface="+mj-ea"/>
                <a:ea typeface="+mj-ea"/>
              </a:rPr>
              <a:t>의 구조</a:t>
            </a:r>
            <a:r>
              <a:rPr lang="en-US" altLang="ko-KR" sz="1800" b="1" spc="-50" smtClean="0">
                <a:latin typeface="+mj-ea"/>
                <a:ea typeface="+mj-ea"/>
              </a:rPr>
              <a:t/>
            </a:r>
            <a:br>
              <a:rPr lang="en-US" altLang="ko-KR" sz="1800" b="1" spc="-50" smtClean="0">
                <a:latin typeface="+mj-ea"/>
                <a:ea typeface="+mj-ea"/>
              </a:rPr>
            </a:br>
            <a:r>
              <a:rPr lang="en-US" altLang="ko-KR" sz="1800" spc="-50" smtClean="0">
                <a:latin typeface="+mj-ea"/>
                <a:ea typeface="+mj-ea"/>
              </a:rPr>
              <a:t/>
            </a:r>
            <a:br>
              <a:rPr lang="en-US" altLang="ko-KR" sz="1800" spc="-50" smtClean="0">
                <a:latin typeface="+mj-ea"/>
                <a:ea typeface="+mj-ea"/>
              </a:rPr>
            </a:br>
            <a:endParaRPr lang="ko-KR" altLang="en-US" sz="1800" b="0" spc="-50" dirty="0">
              <a:latin typeface="+mj-ea"/>
              <a:ea typeface="+mj-ea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7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내가 이해한 Client-Server(WAS)의 통신 구조</vt:lpstr>
      <vt:lpstr>Client-Server간의 Request &amp; Response  1. 정적 사이트</vt:lpstr>
      <vt:lpstr>Client-Server간의 Request &amp; Response  2. 동적 사이트</vt:lpstr>
      <vt:lpstr>Request &amp; Response의 구조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내가 이해한 Client-Server(WAS)의 통신 구조</dc:title>
  <dc:creator>김 기섭</dc:creator>
  <cp:lastModifiedBy>김 기섭</cp:lastModifiedBy>
  <cp:revision>1</cp:revision>
  <dcterms:created xsi:type="dcterms:W3CDTF">2018-08-01T14:57:52Z</dcterms:created>
  <dcterms:modified xsi:type="dcterms:W3CDTF">2018-08-01T14:57:52Z</dcterms:modified>
</cp:coreProperties>
</file>