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257" r:id="rId6"/>
    <p:sldId id="317" r:id="rId7"/>
    <p:sldId id="258" r:id="rId8"/>
    <p:sldId id="259" r:id="rId9"/>
    <p:sldId id="318" r:id="rId10"/>
    <p:sldId id="260" r:id="rId11"/>
    <p:sldId id="261" r:id="rId12"/>
    <p:sldId id="262" r:id="rId13"/>
    <p:sldId id="263" r:id="rId14"/>
    <p:sldId id="264" r:id="rId15"/>
    <p:sldId id="265" r:id="rId16"/>
    <p:sldId id="303" r:id="rId17"/>
    <p:sldId id="304" r:id="rId18"/>
    <p:sldId id="305" r:id="rId19"/>
    <p:sldId id="306" r:id="rId20"/>
    <p:sldId id="307" r:id="rId21"/>
    <p:sldId id="308" r:id="rId22"/>
    <p:sldId id="319" r:id="rId23"/>
    <p:sldId id="309" r:id="rId24"/>
    <p:sldId id="310" r:id="rId25"/>
    <p:sldId id="344" r:id="rId26"/>
    <p:sldId id="345" r:id="rId27"/>
    <p:sldId id="320" r:id="rId28"/>
    <p:sldId id="311" r:id="rId29"/>
    <p:sldId id="314" r:id="rId30"/>
    <p:sldId id="321" r:id="rId31"/>
    <p:sldId id="312" r:id="rId32"/>
    <p:sldId id="315" r:id="rId33"/>
    <p:sldId id="353" r:id="rId34"/>
    <p:sldId id="322" r:id="rId3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596203C1-616A-4651-A577-7BA09B384D13}" type="datetimeFigureOut">
              <a:rPr/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07B8B279-4079-43B3-8013-D8D81AB870A7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CN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830" algn="l" latinLnBrk="0">
              <a:spcAft>
                <a:spcPts val="0"/>
              </a:spcAft>
              <a:buNone/>
              <a:defRPr lang="zh-CN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CN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/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/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CN"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415" marR="18415" indent="0" latinLnBrk="0">
              <a:spcBef>
                <a:spcPts val="0"/>
              </a:spcBef>
              <a:buNone/>
              <a:defRPr lang="zh-CN" sz="1400">
                <a:solidFill>
                  <a:srgbClr val="FFFFFF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CN" sz="2800">
                <a:solidFill>
                  <a:srgbClr val="FFFFFF"/>
                </a:solidFill>
              </a:defRPr>
            </a:lvl1pPr>
            <a:lvl2pPr>
              <a:defRPr lang="zh-CN" sz="2600">
                <a:solidFill>
                  <a:srgbClr val="FFFFFF"/>
                </a:solidFill>
              </a:defRPr>
            </a:lvl2pPr>
            <a:lvl3pPr>
              <a:defRPr lang="zh-CN" sz="2400">
                <a:solidFill>
                  <a:srgbClr val="FFFFFF"/>
                </a:solidFill>
              </a:defRPr>
            </a:lvl3pPr>
            <a:lvl4pPr>
              <a:defRPr lang="zh-CN" sz="2000">
                <a:solidFill>
                  <a:srgbClr val="FFFFFF"/>
                </a:solidFill>
              </a:defRPr>
            </a:lvl4pPr>
            <a:lvl5pPr>
              <a:defRPr lang="zh-CN" sz="2000">
                <a:solidFill>
                  <a:srgbClr val="FFFFFF"/>
                </a:solidFill>
              </a:defRPr>
            </a:lvl5pPr>
            <a:lvl6pPr>
              <a:buNone/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CN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</a:fld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" algn="l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  <a:p>
            <a:pPr lvl="5"/>
            <a:r>
              <a:rPr lang="zh-CN"/>
              <a:t>第六级</a:t>
            </a:r>
            <a:endParaRPr lang="zh-CN"/>
          </a:p>
          <a:p>
            <a:pPr lvl="6"/>
            <a:r>
              <a:rPr lang="zh-CN"/>
              <a:t>第七级</a:t>
            </a:r>
            <a:endParaRPr lang="zh-CN"/>
          </a:p>
          <a:p>
            <a:pPr lvl="7"/>
            <a:r>
              <a:rPr lang="zh-CN"/>
              <a:t>第八级</a:t>
            </a:r>
            <a:endParaRPr lang="zh-CN"/>
          </a:p>
          <a:p>
            <a:pPr lvl="8"/>
            <a:r>
              <a:rPr lang="zh-CN"/>
              <a:t>第九级</a:t>
            </a:r>
            <a:endParaRPr lang="zh-CN"/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/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zh-CN" sz="1000">
                <a:solidFill>
                  <a:schemeClr val="bg2">
                    <a:shade val="50000"/>
                  </a:schemeClr>
                </a:solidFill>
              </a:rPr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lang="zh-CN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lang="zh-CN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lang="zh-CN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lang="zh-CN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简介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8295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①从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Socket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2.public void run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①初始化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HttpResponse</a:t>
            </a:r>
            <a:endParaRPr lang="en-US" altLang="zh-CN" dirty="0" smtClean="0"/>
          </a:p>
          <a:p>
            <a:r>
              <a:rPr lang="zh-CN" altLang="en-US" dirty="0" smtClean="0"/>
              <a:t>②处理请求</a:t>
            </a:r>
            <a:endParaRPr lang="en-US" altLang="zh-CN" dirty="0" smtClean="0"/>
          </a:p>
          <a:p>
            <a:r>
              <a:rPr lang="zh-CN" altLang="en-US" dirty="0" smtClean="0"/>
              <a:t>③响应客户端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①传入</a:t>
            </a:r>
            <a:r>
              <a:rPr lang="en-US" altLang="zh-CN" dirty="0" smtClean="0"/>
              <a:t>socket</a:t>
            </a:r>
            <a:endParaRPr lang="en-US" altLang="zh-CN" dirty="0" smtClean="0"/>
          </a:p>
          <a:p>
            <a:r>
              <a:rPr lang="zh-CN" altLang="en-US" dirty="0" smtClean="0"/>
              <a:t>②打开</a:t>
            </a:r>
            <a:r>
              <a:rPr lang="en-US" altLang="zh-CN" dirty="0" err="1" smtClean="0"/>
              <a:t>inputSream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③解析请求行</a:t>
            </a:r>
            <a:endParaRPr lang="en-US" altLang="zh-CN" dirty="0" smtClean="0"/>
          </a:p>
          <a:p>
            <a:r>
              <a:rPr lang="zh-CN" altLang="en-US" dirty="0" smtClean="0"/>
              <a:t>④解析消息头</a:t>
            </a:r>
            <a:endParaRPr lang="en-US" altLang="zh-CN" dirty="0" smtClean="0"/>
          </a:p>
          <a:p>
            <a:r>
              <a:rPr lang="zh-CN" altLang="en-US" dirty="0" smtClean="0"/>
              <a:t>⑤解析消息正文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parseRequestLine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①把请求行按空格打断并分别赋值到</a:t>
            </a:r>
            <a:endParaRPr lang="en-US" altLang="zh-CN" dirty="0" smtClean="0"/>
          </a:p>
          <a:p>
            <a:r>
              <a:rPr lang="en-US" altLang="zh-CN" dirty="0" smtClean="0"/>
              <a:t>method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protocol</a:t>
            </a:r>
            <a:r>
              <a:rPr lang="zh-CN" altLang="en-US" dirty="0" smtClean="0"/>
              <a:t>属性中</a:t>
            </a:r>
            <a:endParaRPr lang="en-US" altLang="zh-CN" dirty="0" smtClean="0"/>
          </a:p>
          <a:p>
            <a:r>
              <a:rPr lang="zh-CN" altLang="en-US" dirty="0" smtClean="0"/>
              <a:t>②如果请求行没有内容，则抛出空请求异常（自定义）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3. private void 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①进一步解析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private void </a:t>
            </a:r>
            <a:r>
              <a:rPr lang="en-US" altLang="zh-CN" dirty="0" err="1" smtClean="0"/>
              <a:t>parseParameters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paraLine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parseHeaders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parseContent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getUrl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getRequestURI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getQueryString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getParameter</a:t>
            </a:r>
            <a:r>
              <a:rPr lang="en-US" altLang="zh-CN" dirty="0" smtClean="0"/>
              <a:t>(String name)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HttpResponse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flush()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sendStatusLine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sendHeaders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sendContent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File </a:t>
            </a:r>
            <a:r>
              <a:rPr lang="en-US" altLang="zh-CN" dirty="0" err="1" smtClean="0"/>
              <a:t>getEntity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setEntity</a:t>
            </a:r>
            <a:r>
              <a:rPr lang="en-US" altLang="zh-CN" dirty="0" smtClean="0"/>
              <a:t>(File entity)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(String line)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getStatusCode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setStatusReason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statusReason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putHeader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name,String</a:t>
            </a:r>
            <a:r>
              <a:rPr lang="en-US" altLang="zh-CN" dirty="0" smtClean="0"/>
              <a:t> value)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RegServlet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abstract void Service 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八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initMimeMapping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initStatusCodeReasonMapping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</a:t>
            </a:r>
            <a:endParaRPr lang="en-US" altLang="zh-CN" dirty="0" smtClean="0"/>
          </a:p>
          <a:p>
            <a:r>
              <a:rPr lang="en-US" altLang="zh-CN" dirty="0" err="1" smtClean="0"/>
              <a:t>getContentType</a:t>
            </a:r>
            <a:r>
              <a:rPr lang="en-US" altLang="zh-CN" dirty="0" smtClean="0"/>
              <a:t>(String ext)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9. </a:t>
            </a:r>
            <a:r>
              <a:rPr lang="en-US" altLang="zh-CN" dirty="0" err="1" smtClean="0"/>
              <a:t>ServerContext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1.private static void </a:t>
            </a:r>
            <a:r>
              <a:rPr lang="en-US" altLang="zh-CN" dirty="0" err="1" smtClean="0"/>
              <a:t>initServletMapping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2.private static void init()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getServletMapping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10. </a:t>
            </a:r>
            <a:r>
              <a:rPr lang="en-US" altLang="zh-CN" dirty="0" err="1" smtClean="0"/>
              <a:t>EmptyRequestException</a:t>
            </a:r>
            <a:r>
              <a:rPr lang="zh-CN" altLang="en-US" dirty="0" smtClean="0"/>
              <a:t>异常类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方法都是自动重写的，是一个自定义异常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一</a:t>
            </a:r>
            <a:r>
              <a:rPr lang="en-US" altLang="zh-CN" sz="5400" dirty="0" smtClean="0"/>
              <a:t>.</a:t>
            </a:r>
            <a:r>
              <a:rPr lang="en-US" altLang="zh-CN" sz="5400" dirty="0" err="1" smtClean="0"/>
              <a:t>WebServer</a:t>
            </a:r>
            <a:r>
              <a:rPr lang="zh-CN" altLang="en-US" sz="5400" dirty="0" smtClean="0"/>
              <a:t>的功能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部分方法的优化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四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方法的优化</a:t>
            </a:r>
            <a:endParaRPr lang="en-US" altLang="zh-CN" sz="8000" dirty="0" smtClean="0"/>
          </a:p>
          <a:p>
            <a:pPr algn="ctr"/>
            <a:r>
              <a:rPr lang="zh-CN" altLang="en-US" dirty="0" smtClean="0"/>
              <a:t>部分方法可以使用更简洁的写法</a:t>
            </a:r>
            <a:endParaRPr lang="zh-CN" altLang="en-US" dirty="0" smtClean="0"/>
          </a:p>
          <a:p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ServerContent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initServletMapping</a:t>
            </a:r>
            <a:r>
              <a:rPr lang="zh-CN" altLang="en-US" dirty="0" smtClean="0"/>
              <a:t>方法的优化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620688"/>
            <a:ext cx="7488832" cy="47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1187624" y="2780928"/>
            <a:ext cx="7056784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59632" y="1196752"/>
            <a:ext cx="7128792" cy="122413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59632" y="2420888"/>
            <a:ext cx="7128792" cy="18002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27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20272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优化后</a:t>
            </a:r>
            <a:endParaRPr lang="zh-C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052736"/>
            <a:ext cx="799288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2.HttpResponse</a:t>
            </a:r>
            <a:r>
              <a:rPr altLang="zh-CN"/>
              <a:t>中的发送响应头方法的优化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667385"/>
            <a:ext cx="6228715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2.</a:t>
            </a:r>
            <a:r>
              <a:rPr altLang="en-US"/>
              <a:t>优化后</a:t>
            </a:r>
            <a:endParaRPr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872490"/>
            <a:ext cx="5248275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五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我的默写思路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心里想着需求默写（或者说需要实现的功能），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WebServer</a:t>
            </a:r>
            <a:r>
              <a:rPr lang="zh-CN" altLang="en-US" dirty="0" smtClean="0"/>
              <a:t>项目的总需求为：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③响应客户端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①创建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②为了初始化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ExecutorService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写出构造方法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③为了接收并处理客户端，写出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④因为项目需要主程序，写出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方法让程序拥有主入口，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并把自身实例化调用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⑤因为处理客户端太复杂而且需要同时处理多个客户端，所以创造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类继承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⑥因为继承了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接口，所以重写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⑦为了让</a:t>
            </a:r>
            <a:r>
              <a:rPr lang="en-US" altLang="zh-CN" dirty="0" err="1" smtClean="0"/>
              <a:t>ClienHandler</a:t>
            </a:r>
            <a:r>
              <a:rPr lang="zh-CN" altLang="en-US" dirty="0" smtClean="0"/>
              <a:t>看到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①创造类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用以解析请求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②为了看到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③因为需要解析请求，打开一条输入流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用以进行下面的读操作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④为了方便读取请求，写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方法对请求按行读取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⑤开始解析操作，因为一个请求含有三部分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请求行，消息头，消息正文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，写三个方法解析三个部分，分别为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1)</a:t>
            </a:r>
            <a:r>
              <a:rPr lang="en-US" altLang="zh-CN" dirty="0" err="1" smtClean="0"/>
              <a:t>parseReqeustLine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2)</a:t>
            </a:r>
            <a:r>
              <a:rPr lang="en-US" altLang="zh-CN" dirty="0" err="1" smtClean="0"/>
              <a:t>parseHeaders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3)</a:t>
            </a:r>
            <a:r>
              <a:rPr lang="en-US" altLang="zh-CN" dirty="0" err="1" smtClean="0"/>
              <a:t>parseContent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六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常见</a:t>
            </a:r>
            <a:r>
              <a:rPr lang="en-US" altLang="zh-CN" sz="8000" dirty="0" smtClean="0"/>
              <a:t>Bug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原因：服务器已经启动了再启动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网页一直在转，能看到网页名称但无法加载出网页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没关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注册登录时使用英文可以登录，但使用中文时无法登录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注册登录中的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这句</a:t>
            </a:r>
            <a:r>
              <a:rPr lang="en-US" altLang="zh-CN" dirty="0" smtClean="0"/>
              <a:t>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=“UTF-8”&gt;</a:t>
            </a:r>
            <a:r>
              <a:rPr lang="zh-CN" altLang="en-US" dirty="0" smtClean="0"/>
              <a:t>没写对</a:t>
            </a:r>
            <a:endParaRPr lang="en-US" altLang="zh-CN" dirty="0" smtClean="0"/>
          </a:p>
          <a:p>
            <a:r>
              <a:rPr lang="zh-CN" altLang="en-US" dirty="0" smtClean="0"/>
              <a:t>②或者没有调用</a:t>
            </a:r>
            <a:r>
              <a:rPr lang="en-US" altLang="zh-CN" sz="1900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sz="1900" dirty="0" err="1" smtClean="0"/>
              <a:t>URLDecoder.decode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url,ServerContext.URIEncoding</a:t>
            </a:r>
            <a:r>
              <a:rPr lang="en-US" altLang="zh-CN" sz="1900" dirty="0" smtClean="0"/>
              <a:t>)</a:t>
            </a:r>
            <a:endParaRPr lang="en-US" altLang="zh-CN" sz="1900" dirty="0" smtClean="0"/>
          </a:p>
          <a:p>
            <a:endParaRPr lang="en-US" altLang="zh-CN" sz="1900" i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692696"/>
            <a:ext cx="6632428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的功能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429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接收浏览器发送的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响应给浏览器（如果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请求为一个业务，则处理业务后再发送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响应给客户端）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sz="1900" i="1" dirty="0" smtClean="0"/>
              <a:t>4.</a:t>
            </a:r>
            <a:r>
              <a:rPr lang="zh-CN" altLang="en-US" sz="2400" dirty="0" smtClean="0"/>
              <a:t>网页可以打开，但无法正确显示内容，如部分图片和样式加载不出来</a:t>
            </a:r>
            <a:endParaRPr lang="en-US" altLang="zh-CN" sz="2400" dirty="0" smtClean="0"/>
          </a:p>
          <a:p>
            <a:r>
              <a:rPr lang="en-US" altLang="zh-CN" sz="2400" dirty="0" smtClean="0"/>
              <a:t>Bug</a:t>
            </a:r>
            <a:r>
              <a:rPr lang="zh-CN" altLang="en-US" sz="2400" dirty="0" smtClean="0"/>
              <a:t>原因：响应头没写对，检查</a:t>
            </a: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setEntity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55260"/>
            <a:ext cx="8183880" cy="78867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225"/>
            <a:ext cx="8183880" cy="4725670"/>
          </a:xfrm>
        </p:spPr>
        <p:txBody>
          <a:bodyPr/>
          <a:p>
            <a:pPr lvl="1"/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3645535" y="804545"/>
            <a:ext cx="158686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428490" y="1274445"/>
            <a:ext cx="107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08400" y="1700530"/>
            <a:ext cx="15836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WebServer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00245" y="213296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1400" y="2708910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ClientHandler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00245" y="13322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00245" y="22364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84120" y="3053080"/>
            <a:ext cx="10979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920" y="2708910"/>
            <a:ext cx="19608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HttpRequest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15" idx="3"/>
            <a:endCxn id="8" idx="1"/>
          </p:cNvCxnSpPr>
          <p:nvPr/>
        </p:nvCxnSpPr>
        <p:spPr>
          <a:xfrm>
            <a:off x="2463800" y="2924810"/>
            <a:ext cx="111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1360" y="234061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4:RequestURI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3660" y="324485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3:socket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直接箭头连接符 20"/>
          <p:cNvCxnSpPr>
            <a:stCxn id="8" idx="3"/>
          </p:cNvCxnSpPr>
          <p:nvPr/>
        </p:nvCxnSpPr>
        <p:spPr>
          <a:xfrm>
            <a:off x="5419090" y="2924810"/>
            <a:ext cx="102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19090" y="255651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5:file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6444615" y="2689860"/>
            <a:ext cx="202120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HttpResponse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4" idx="3"/>
            <a:endCxn id="4" idx="0"/>
          </p:cNvCxnSpPr>
          <p:nvPr/>
        </p:nvCxnSpPr>
        <p:spPr>
          <a:xfrm flipH="1" flipV="1">
            <a:off x="5232400" y="1039495"/>
            <a:ext cx="222313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98540" y="142430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6:file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二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请求与响应的格式</a:t>
            </a:r>
            <a:endParaRPr lang="en-US" altLang="zh-CN" sz="6000" dirty="0" smtClean="0"/>
          </a:p>
          <a:p>
            <a:r>
              <a:rPr lang="zh-CN" altLang="en-US" sz="6000" dirty="0" smtClean="0"/>
              <a:t>（</a:t>
            </a:r>
            <a:r>
              <a:rPr lang="en-US" altLang="zh-CN" sz="6000" dirty="0" smtClean="0"/>
              <a:t>Http</a:t>
            </a:r>
            <a:r>
              <a:rPr lang="zh-CN" altLang="en-US" sz="6000" dirty="0" smtClean="0"/>
              <a:t>协议）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请求行</a:t>
            </a:r>
            <a:endParaRPr lang="en-US" altLang="zh-CN" dirty="0" smtClean="0"/>
          </a:p>
          <a:p>
            <a:r>
              <a:rPr lang="en-US" altLang="zh-CN" dirty="0" smtClean="0"/>
              <a:t>GET /</a:t>
            </a:r>
            <a:r>
              <a:rPr lang="en-US" altLang="zh-CN" dirty="0" err="1" smtClean="0"/>
              <a:t>myweb/index.html</a:t>
            </a:r>
            <a:r>
              <a:rPr lang="en-US" altLang="zh-CN" dirty="0" smtClean="0"/>
              <a:t> HTTP/1.1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消息头</a:t>
            </a:r>
            <a:endParaRPr lang="en-US" altLang="zh-CN" dirty="0" smtClean="0"/>
          </a:p>
          <a:p>
            <a:r>
              <a:rPr lang="en-US" altLang="zh-CN" dirty="0" smtClean="0"/>
              <a:t>Host: localhost:8088</a:t>
            </a:r>
            <a:endParaRPr lang="en-US" altLang="zh-CN" dirty="0" smtClean="0"/>
          </a:p>
          <a:p>
            <a:r>
              <a:rPr lang="en-US" altLang="zh-CN" dirty="0" smtClean="0"/>
              <a:t>Connection: keep-alive</a:t>
            </a:r>
            <a:endParaRPr lang="en-US" altLang="zh-CN" dirty="0" smtClean="0"/>
          </a:p>
          <a:p>
            <a:r>
              <a:rPr lang="en-US" altLang="zh-CN" dirty="0" smtClean="0"/>
              <a:t>Cache-Control: max-age=0</a:t>
            </a:r>
            <a:endParaRPr lang="en-US" altLang="zh-CN" dirty="0" smtClean="0"/>
          </a:p>
          <a:p>
            <a:r>
              <a:rPr lang="en-US" altLang="zh-CN" dirty="0" smtClean="0"/>
              <a:t>Upgrade-Insecure-Requests: 1</a:t>
            </a:r>
            <a:endParaRPr lang="en-US" altLang="zh-CN" dirty="0" smtClean="0"/>
          </a:p>
          <a:p>
            <a:r>
              <a:rPr lang="en-US" altLang="zh-CN" dirty="0" err="1" smtClean="0"/>
              <a:t>Accept:text/html,application/xhtml+xml,application/xml;q</a:t>
            </a:r>
            <a:r>
              <a:rPr lang="en-US" altLang="zh-CN" dirty="0" smtClean="0"/>
              <a:t>=0.9,image/webp,image/apng,*/*;q=0.8</a:t>
            </a:r>
            <a:endParaRPr lang="en-US" altLang="zh-CN" dirty="0" smtClean="0"/>
          </a:p>
          <a:p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zh-CN,zh;q</a:t>
            </a:r>
            <a:r>
              <a:rPr lang="en-US" altLang="zh-CN" dirty="0" smtClean="0"/>
              <a:t>=0.9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消息正文</a:t>
            </a:r>
            <a:endParaRPr lang="en-US" altLang="zh-CN" dirty="0" smtClean="0"/>
          </a:p>
          <a:p>
            <a:r>
              <a:rPr lang="zh-CN" altLang="en-US" dirty="0" smtClean="0"/>
              <a:t>一般没有，如果请求方法是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就有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状态行</a:t>
            </a:r>
            <a:endParaRPr lang="en-US" altLang="zh-CN" dirty="0" smtClean="0"/>
          </a:p>
          <a:p>
            <a:r>
              <a:rPr lang="en-US" altLang="zh-CN" dirty="0" smtClean="0"/>
              <a:t>HTTP/1.1 200 OK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响应头</a:t>
            </a:r>
            <a:endParaRPr lang="en-US" altLang="zh-CN" dirty="0" smtClean="0"/>
          </a:p>
          <a:p>
            <a:r>
              <a:rPr lang="en-US" altLang="zh-CN" dirty="0" smtClean="0"/>
              <a:t>Content-Type: text/html;</a:t>
            </a:r>
            <a:endParaRPr lang="en-US" altLang="zh-CN" dirty="0" smtClean="0"/>
          </a:p>
          <a:p>
            <a:r>
              <a:rPr lang="en-US" altLang="zh-CN" dirty="0" smtClean="0"/>
              <a:t>Content-Length: 1222;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响应正文</a:t>
            </a:r>
            <a:endParaRPr lang="en-US" altLang="zh-CN" dirty="0" smtClean="0"/>
          </a:p>
          <a:p>
            <a:r>
              <a:rPr lang="zh-CN" altLang="en-US" dirty="0" smtClean="0"/>
              <a:t>一般为一个请求文件的所有数据，如果请求的是业务，则处理业务后业务指定的文件数据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三</a:t>
            </a:r>
            <a:r>
              <a:rPr lang="en-US" altLang="zh-CN" sz="6600" dirty="0" smtClean="0"/>
              <a:t>.</a:t>
            </a:r>
            <a:r>
              <a:rPr lang="zh-CN" altLang="en-US" sz="6600" dirty="0" smtClean="0"/>
              <a:t>所有的类与方法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r>
              <a:rPr lang="en-US" altLang="zh-CN" dirty="0" smtClean="0"/>
              <a:t>1.WebServer---------------</a:t>
            </a:r>
            <a:r>
              <a:rPr lang="zh-CN" altLang="en-US" dirty="0" smtClean="0"/>
              <a:t>主程序</a:t>
            </a:r>
            <a:endParaRPr lang="en-US" altLang="zh-CN" dirty="0" smtClean="0"/>
          </a:p>
          <a:p>
            <a:r>
              <a:rPr lang="en-US" altLang="zh-CN" dirty="0" smtClean="0"/>
              <a:t>2.ClientHandler------------</a:t>
            </a:r>
            <a:r>
              <a:rPr lang="zh-CN" altLang="en-US" dirty="0" smtClean="0"/>
              <a:t>客户端处理程序</a:t>
            </a:r>
            <a:endParaRPr lang="en-US" altLang="zh-CN" dirty="0" smtClean="0"/>
          </a:p>
          <a:p>
            <a:r>
              <a:rPr lang="en-US" altLang="zh-CN" dirty="0" smtClean="0"/>
              <a:t>3.HttpRequest--------------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r>
              <a:rPr lang="en-US" altLang="zh-CN" dirty="0" smtClean="0"/>
              <a:t>4.HttpResponse------------</a:t>
            </a:r>
            <a:r>
              <a:rPr lang="zh-CN" altLang="en-US" dirty="0" smtClean="0"/>
              <a:t>响应客户端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5.LoginServlet--------------</a:t>
            </a:r>
            <a:r>
              <a:rPr lang="zh-CN" altLang="en-US" dirty="0" smtClean="0"/>
              <a:t>处理登录业务</a:t>
            </a:r>
            <a:endParaRPr lang="en-US" altLang="zh-CN" dirty="0" smtClean="0"/>
          </a:p>
          <a:p>
            <a:r>
              <a:rPr lang="en-US" altLang="zh-CN" dirty="0" smtClean="0"/>
              <a:t>6.RegServlet----------------</a:t>
            </a:r>
            <a:r>
              <a:rPr lang="zh-CN" altLang="en-US" dirty="0" smtClean="0"/>
              <a:t>处理注册业务</a:t>
            </a:r>
            <a:endParaRPr lang="en-US" altLang="zh-CN" dirty="0" smtClean="0"/>
          </a:p>
          <a:p>
            <a:r>
              <a:rPr lang="en-US" altLang="zh-CN" dirty="0" smtClean="0"/>
              <a:t>7.HttpServlet----------------</a:t>
            </a:r>
            <a:r>
              <a:rPr lang="zh-CN" altLang="en-US" dirty="0" smtClean="0"/>
              <a:t>业务的超类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8.EmptyRequestException--</a:t>
            </a:r>
            <a:r>
              <a:rPr lang="zh-CN" altLang="en-US" dirty="0" smtClean="0"/>
              <a:t>空请求异常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9.ServerContext-------------</a:t>
            </a:r>
            <a:r>
              <a:rPr lang="zh-CN" altLang="en-US" dirty="0" smtClean="0"/>
              <a:t>静态类，</a:t>
            </a:r>
            <a:endParaRPr lang="en-US" altLang="zh-CN" dirty="0" smtClean="0"/>
          </a:p>
          <a:p>
            <a:r>
              <a:rPr lang="zh-CN" altLang="en-US" dirty="0" smtClean="0"/>
              <a:t>①提供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个可变属性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张可以根据请求路径查找业务类的散列表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10.HttpContext--------------</a:t>
            </a:r>
            <a:r>
              <a:rPr lang="zh-CN" altLang="en-US" dirty="0" smtClean="0"/>
              <a:t>静态类</a:t>
            </a:r>
            <a:endParaRPr lang="en-US" altLang="zh-CN" dirty="0" smtClean="0"/>
          </a:p>
          <a:p>
            <a:r>
              <a:rPr lang="zh-CN" altLang="en-US" dirty="0" smtClean="0"/>
              <a:t>①提供一张可以根据请求文件名后缀查找文件类型的散列表</a:t>
            </a:r>
            <a:endParaRPr lang="en-US" altLang="zh-CN" dirty="0" smtClean="0"/>
          </a:p>
          <a:p>
            <a:r>
              <a:rPr lang="zh-CN" altLang="en-US" dirty="0" smtClean="0"/>
              <a:t>②提供一张可以根据状态代码</a:t>
            </a:r>
            <a:r>
              <a:rPr lang="en-US" altLang="zh-CN" dirty="0" smtClean="0"/>
              <a:t>(code)</a:t>
            </a:r>
            <a:r>
              <a:rPr lang="zh-CN" altLang="en-US" dirty="0" smtClean="0"/>
              <a:t>查找状态</a:t>
            </a:r>
            <a:r>
              <a:rPr lang="en-US" altLang="zh-CN" dirty="0" smtClean="0"/>
              <a:t>(reason)</a:t>
            </a:r>
            <a:r>
              <a:rPr lang="zh-CN" altLang="en-US" dirty="0" smtClean="0"/>
              <a:t>的散列表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构造器：</a:t>
            </a:r>
            <a:endParaRPr lang="en-US" altLang="zh-CN" dirty="0" smtClean="0"/>
          </a:p>
          <a:p>
            <a:r>
              <a:rPr lang="zh-CN" altLang="en-US" dirty="0" smtClean="0"/>
              <a:t>①启动服务器</a:t>
            </a:r>
            <a:endParaRPr lang="en-US" altLang="zh-CN" dirty="0" smtClean="0"/>
          </a:p>
          <a:p>
            <a:r>
              <a:rPr lang="zh-CN" altLang="en-US" dirty="0" smtClean="0"/>
              <a:t>②启动线程池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2.public void start()</a:t>
            </a:r>
            <a:endParaRPr lang="en-US" altLang="zh-CN" dirty="0" smtClean="0"/>
          </a:p>
          <a:p>
            <a:r>
              <a:rPr lang="zh-CN" altLang="en-US" dirty="0" smtClean="0"/>
              <a:t>①接收客户端并启动线程处理客户端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3.main</a:t>
            </a:r>
            <a:endParaRPr lang="en-US" altLang="zh-CN" dirty="0" smtClean="0"/>
          </a:p>
          <a:p>
            <a:r>
              <a:rPr lang="zh-CN" altLang="en-US" dirty="0" smtClean="0"/>
              <a:t>①主函数，程序的入口</a:t>
            </a:r>
            <a:endParaRPr lang="en-US" altLang="zh-CN" dirty="0" smtClean="0"/>
          </a:p>
          <a:p>
            <a:r>
              <a:rPr lang="zh-CN" altLang="en-US" dirty="0" smtClean="0"/>
              <a:t>②实例化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</a:t>
            </a:r>
            <a:endParaRPr lang="en-US" altLang="zh-CN" dirty="0" smtClean="0"/>
          </a:p>
          <a:p>
            <a:r>
              <a:rPr lang="zh-CN" altLang="en-US" dirty="0" smtClean="0"/>
              <a:t>③调用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167128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tf10167128</Template>
  <TotalTime>0</TotalTime>
  <Words>3964</Words>
  <Application>WPS 演示</Application>
  <PresentationFormat>全屏显示(4:3)</PresentationFormat>
  <Paragraphs>267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Wingdings 2</vt:lpstr>
      <vt:lpstr>Verdana</vt:lpstr>
      <vt:lpstr>微软雅黑</vt:lpstr>
      <vt:lpstr>Arial Unicode MS</vt:lpstr>
      <vt:lpstr>黑体</vt:lpstr>
      <vt:lpstr>Calibri</vt:lpstr>
      <vt:lpstr>tf10167128</vt:lpstr>
      <vt:lpstr>WebServer</vt:lpstr>
      <vt:lpstr>PowerPoint 演示文稿</vt:lpstr>
      <vt:lpstr>WebServer的功能</vt:lpstr>
      <vt:lpstr>PowerPoint 演示文稿</vt:lpstr>
      <vt:lpstr>HTTP请求举例</vt:lpstr>
      <vt:lpstr>HTTP响应举例</vt:lpstr>
      <vt:lpstr>PowerPoint 演示文稿</vt:lpstr>
      <vt:lpstr>WebServer的类</vt:lpstr>
      <vt:lpstr>一.WebServer类</vt:lpstr>
      <vt:lpstr>二.ClientHandler类</vt:lpstr>
      <vt:lpstr>三.HttpRequest类</vt:lpstr>
      <vt:lpstr>三.HttpRequest类</vt:lpstr>
      <vt:lpstr>四.HttpResponse类</vt:lpstr>
      <vt:lpstr>五. LoginServlet类</vt:lpstr>
      <vt:lpstr>六. RegServlet类</vt:lpstr>
      <vt:lpstr>七.HttpServlet类</vt:lpstr>
      <vt:lpstr>八.HttpContext静态类</vt:lpstr>
      <vt:lpstr>9. ServerContext静态类</vt:lpstr>
      <vt:lpstr>10. EmptyRequestException异常类</vt:lpstr>
      <vt:lpstr>部分方法的优化</vt:lpstr>
      <vt:lpstr>1.类ServerContent中initServletMapping方法的优化</vt:lpstr>
      <vt:lpstr>1.优化后</vt:lpstr>
      <vt:lpstr>2.HttpResponse中的发送响应头方法的优化</vt:lpstr>
      <vt:lpstr>2.优化后</vt:lpstr>
      <vt:lpstr>PowerPoint 演示文稿</vt:lpstr>
      <vt:lpstr>默写WebServer的思路（部分）</vt:lpstr>
      <vt:lpstr>默写WebServer的思路（部分）</vt:lpstr>
      <vt:lpstr>PowerPoint 演示文稿</vt:lpstr>
      <vt:lpstr>常见bug</vt:lpstr>
      <vt:lpstr>常见bug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2018-08-28T14:10:00Z</dcterms:created>
  <dcterms:modified xsi:type="dcterms:W3CDTF">2018-09-07T00:42:40Z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6840700</vt:r8>
  </property>
  <property fmtid="{D5CDD505-2E9C-101B-9397-08002B2CF9AE}" pid="11" name="KSOProductBuildVer">
    <vt:lpwstr>2052-10.1.0.7520</vt:lpwstr>
  </property>
</Properties>
</file>