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257" r:id="rId6"/>
    <p:sldId id="317" r:id="rId7"/>
    <p:sldId id="258" r:id="rId8"/>
    <p:sldId id="259" r:id="rId9"/>
    <p:sldId id="318" r:id="rId10"/>
    <p:sldId id="260" r:id="rId11"/>
    <p:sldId id="261" r:id="rId12"/>
    <p:sldId id="262" r:id="rId13"/>
    <p:sldId id="263" r:id="rId14"/>
    <p:sldId id="264" r:id="rId15"/>
    <p:sldId id="265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309" r:id="rId24"/>
    <p:sldId id="310" r:id="rId25"/>
    <p:sldId id="344" r:id="rId26"/>
    <p:sldId id="345" r:id="rId27"/>
    <p:sldId id="320" r:id="rId28"/>
    <p:sldId id="311" r:id="rId29"/>
    <p:sldId id="314" r:id="rId30"/>
    <p:sldId id="321" r:id="rId31"/>
    <p:sldId id="312" r:id="rId32"/>
    <p:sldId id="315" r:id="rId33"/>
    <p:sldId id="353" r:id="rId34"/>
    <p:sldId id="355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9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830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415" marR="18415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  <a:p>
            <a:pPr lvl="5"/>
            <a:r>
              <a:rPr lang="zh-CN"/>
              <a:t>第六级</a:t>
            </a:r>
            <a:endParaRPr lang="zh-CN"/>
          </a:p>
          <a:p>
            <a:pPr lvl="6"/>
            <a:r>
              <a:rPr lang="zh-CN"/>
              <a:t>第七级</a:t>
            </a:r>
            <a:endParaRPr lang="zh-CN"/>
          </a:p>
          <a:p>
            <a:pPr lvl="7"/>
            <a:r>
              <a:rPr lang="zh-CN"/>
              <a:t>第八级</a:t>
            </a:r>
            <a:endParaRPr lang="zh-CN"/>
          </a:p>
          <a:p>
            <a:pPr lvl="8"/>
            <a:r>
              <a:rPr lang="zh-CN"/>
              <a:t>第九级</a:t>
            </a:r>
            <a:endParaRPr lang="zh-CN"/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①从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①初始化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HttpResponse</a:t>
            </a:r>
            <a:endParaRPr lang="en-US" altLang="zh-CN" dirty="0" smtClean="0"/>
          </a:p>
          <a:p>
            <a:r>
              <a:rPr lang="zh-CN" altLang="en-US" dirty="0" smtClean="0"/>
              <a:t>②处理请求</a:t>
            </a:r>
            <a:endParaRPr lang="en-US" altLang="zh-CN" dirty="0" smtClean="0"/>
          </a:p>
          <a:p>
            <a:r>
              <a:rPr lang="zh-CN" altLang="en-US" dirty="0" smtClean="0"/>
              <a:t>③响应客户端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r>
              <a:rPr lang="zh-CN" altLang="en-US" dirty="0" smtClean="0"/>
              <a:t>②打开</a:t>
            </a:r>
            <a:r>
              <a:rPr lang="en-US" altLang="zh-CN" dirty="0" err="1" smtClean="0"/>
              <a:t>inputSream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③解析请求行</a:t>
            </a:r>
            <a:endParaRPr lang="en-US" altLang="zh-CN" dirty="0" smtClean="0"/>
          </a:p>
          <a:p>
            <a:r>
              <a:rPr lang="zh-CN" altLang="en-US" dirty="0" smtClean="0"/>
              <a:t>④解析消息头</a:t>
            </a:r>
            <a:endParaRPr lang="en-US" altLang="zh-CN" dirty="0" smtClean="0"/>
          </a:p>
          <a:p>
            <a:r>
              <a:rPr lang="zh-CN" altLang="en-US" dirty="0" smtClean="0"/>
              <a:t>⑤解析消息正文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①把请求行按空格打断并分别赋值到</a:t>
            </a:r>
            <a:endParaRPr lang="en-US" altLang="zh-CN" dirty="0" smtClean="0"/>
          </a:p>
          <a:p>
            <a:r>
              <a:rPr lang="en-US" altLang="zh-CN" dirty="0" smtClean="0"/>
              <a:t>method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protocol</a:t>
            </a:r>
            <a:r>
              <a:rPr lang="zh-CN" altLang="en-US" dirty="0" smtClean="0"/>
              <a:t>属性中</a:t>
            </a:r>
            <a:endParaRPr lang="en-US" altLang="zh-CN" dirty="0" smtClean="0"/>
          </a:p>
          <a:p>
            <a:r>
              <a:rPr lang="zh-CN" altLang="en-US" dirty="0" smtClean="0"/>
              <a:t>②如果请求行没有内容，则抛出空请求异常（自定义）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①进一步解析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private 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flush()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entity)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</a:t>
            </a:r>
            <a:endParaRPr lang="en-US" altLang="zh-CN" dirty="0" smtClean="0"/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ext)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2.private static void init()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方法的优化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  <a:endParaRPr lang="zh-CN" altLang="en-US" dirty="0" smtClean="0"/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方法的优化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052736"/>
            <a:ext cx="79928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2.HttpResponse</a:t>
            </a:r>
            <a:r>
              <a:rPr altLang="zh-CN"/>
              <a:t>中的发送响应头方法的优化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667385"/>
            <a:ext cx="622871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2.</a:t>
            </a:r>
            <a:r>
              <a:rPr altLang="en-US"/>
              <a:t>优化后</a:t>
            </a:r>
            <a:endParaRPr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872490"/>
            <a:ext cx="524827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心里想着需求默写（或者说需要实现的功能），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WebServer</a:t>
            </a:r>
            <a:r>
              <a:rPr lang="zh-CN" altLang="en-US" dirty="0" smtClean="0"/>
              <a:t>项目的总需求为：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①创建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②为了初始化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写出构造方法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③为了接收并处理客户端，写出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④因为项目需要主程序，写出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方法让程序拥有主入口，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并把自身实例化调用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⑤因为处理客户端太复杂而且需要同时处理多个客户端，所以创造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⑥因为继承了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接口，所以重写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⑦为了让</a:t>
            </a:r>
            <a:r>
              <a:rPr lang="en-US" altLang="zh-CN" dirty="0" err="1" smtClean="0"/>
              <a:t>ClienHandler</a:t>
            </a:r>
            <a:r>
              <a:rPr lang="zh-CN" altLang="en-US" dirty="0" smtClean="0"/>
              <a:t>看到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①创造类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用以解析请求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②为了看到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③因为需要解析请求，打开一条输入流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用以进行下面的读操作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④为了方便读取请求，写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方法对请求按行读取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⑤开始解析操作，因为一个请求含有三部分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请求行，消息头，消息正文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，写三个方法解析三个部分，分别为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1)</a:t>
            </a:r>
            <a:r>
              <a:rPr lang="en-US" altLang="zh-CN" dirty="0" err="1" smtClean="0"/>
              <a:t>parseReqeustLine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2)</a:t>
            </a:r>
            <a:r>
              <a:rPr lang="en-US" altLang="zh-CN" dirty="0" err="1" smtClean="0"/>
              <a:t>parseHeaders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3)</a:t>
            </a:r>
            <a:r>
              <a:rPr lang="en-US" altLang="zh-CN" dirty="0" err="1" smtClean="0"/>
              <a:t>parseContent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  <a:endParaRPr lang="en-US" altLang="zh-CN" sz="1900" dirty="0" smtClean="0"/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p>
            <a:pPr marL="347345" lvl="1" indent="0">
              <a:buNone/>
            </a:pPr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WebServer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ClientHandler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HttpRequest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1360" y="23406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8" idx="3"/>
          </p:cNvCxnSpPr>
          <p:nvPr/>
        </p:nvCxnSpPr>
        <p:spPr>
          <a:xfrm>
            <a:off x="5419090" y="2924810"/>
            <a:ext cx="102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9090" y="25565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5:file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HttpResponse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98540" y="142430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6:file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p>
            <a:pPr marL="347345" lvl="1" indent="0">
              <a:buNone/>
            </a:pPr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WebServer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ClientHandler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HttpRequest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1360" y="23406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39285" y="3488055"/>
            <a:ext cx="17697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5.RequestURI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HttpResponse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4060825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Servlet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3"/>
            <a:endCxn id="24" idx="1"/>
          </p:cNvCxnSpPr>
          <p:nvPr/>
        </p:nvCxnSpPr>
        <p:spPr>
          <a:xfrm flipV="1">
            <a:off x="5419090" y="3159760"/>
            <a:ext cx="203644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1" idx="0"/>
          </p:cNvCxnSpPr>
          <p:nvPr/>
        </p:nvCxnSpPr>
        <p:spPr>
          <a:xfrm>
            <a:off x="4500245" y="3140710"/>
            <a:ext cx="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9030" y="37884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86170" y="130365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  <a:endParaRPr lang="en-US" altLang="zh-CN" dirty="0" smtClean="0"/>
          </a:p>
          <a:p>
            <a:r>
              <a:rPr lang="en-US" altLang="zh-CN" dirty="0" smtClean="0"/>
              <a:t>Connection: keep-alive</a:t>
            </a:r>
            <a:endParaRPr lang="en-US" altLang="zh-CN" dirty="0" smtClean="0"/>
          </a:p>
          <a:p>
            <a:r>
              <a:rPr lang="en-US" altLang="zh-CN" dirty="0" smtClean="0"/>
              <a:t>Cache-Control: max-age=0</a:t>
            </a:r>
            <a:endParaRPr lang="en-US" altLang="zh-CN" dirty="0" smtClean="0"/>
          </a:p>
          <a:p>
            <a:r>
              <a:rPr lang="en-US" altLang="zh-CN" dirty="0" smtClean="0"/>
              <a:t>Upgrade-Insecure-Requests: 1</a:t>
            </a:r>
            <a:endParaRPr lang="en-US" altLang="zh-CN" dirty="0" smtClean="0"/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  <a:endParaRPr lang="en-US" altLang="zh-CN" dirty="0" smtClean="0"/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  <a:endParaRPr lang="en-US" altLang="zh-CN" dirty="0" smtClean="0"/>
          </a:p>
          <a:p>
            <a:r>
              <a:rPr lang="en-US" altLang="zh-CN" dirty="0" smtClean="0"/>
              <a:t>Content-Length: 1222;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静态类，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构造器：</a:t>
            </a:r>
            <a:endParaRPr lang="en-US" altLang="zh-CN" dirty="0" smtClean="0"/>
          </a:p>
          <a:p>
            <a:r>
              <a:rPr lang="zh-CN" altLang="en-US" dirty="0" smtClean="0"/>
              <a:t>①启动服务器</a:t>
            </a:r>
            <a:endParaRPr lang="en-US" altLang="zh-CN" dirty="0" smtClean="0"/>
          </a:p>
          <a:p>
            <a:r>
              <a:rPr lang="zh-CN" altLang="en-US" dirty="0" smtClean="0"/>
              <a:t>②启动线程池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start()</a:t>
            </a:r>
            <a:endParaRPr lang="en-US" altLang="zh-CN" dirty="0" smtClean="0"/>
          </a:p>
          <a:p>
            <a:r>
              <a:rPr lang="zh-CN" altLang="en-US" dirty="0" smtClean="0"/>
              <a:t>①接收客户端并启动线程处理客户端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3.main</a:t>
            </a:r>
            <a:endParaRPr lang="en-US" altLang="zh-CN" dirty="0" smtClean="0"/>
          </a:p>
          <a:p>
            <a:r>
              <a:rPr lang="zh-CN" altLang="en-US" dirty="0" smtClean="0"/>
              <a:t>①主函数，程序的入口</a:t>
            </a:r>
            <a:endParaRPr lang="en-US" altLang="zh-CN" dirty="0" smtClean="0"/>
          </a:p>
          <a:p>
            <a:r>
              <a:rPr lang="zh-CN" altLang="en-US" dirty="0" smtClean="0"/>
              <a:t>②实例化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</a:t>
            </a:r>
            <a:endParaRPr lang="en-US" altLang="zh-CN" dirty="0" smtClean="0"/>
          </a:p>
          <a:p>
            <a:r>
              <a:rPr lang="zh-CN" altLang="en-US" dirty="0" smtClean="0"/>
              <a:t>③调用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4079</Words>
  <Application>WPS 演示</Application>
  <PresentationFormat>全屏显示(4:3)</PresentationFormat>
  <Paragraphs>293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黑体</vt:lpstr>
      <vt:lpstr>Calibri</vt:lpstr>
      <vt:lpstr>Verdana</vt:lpstr>
      <vt:lpstr>tf10167128</vt:lpstr>
      <vt:lpstr>WebServer</vt:lpstr>
      <vt:lpstr>PowerPoint 演示文稿</vt:lpstr>
      <vt:lpstr>WebServer的功能</vt:lpstr>
      <vt:lpstr>PowerPoint 演示文稿</vt:lpstr>
      <vt:lpstr>HTTP请求举例</vt:lpstr>
      <vt:lpstr>HTTP响应举例</vt:lpstr>
      <vt:lpstr>PowerPoint 演示文稿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部分方法的优化</vt:lpstr>
      <vt:lpstr>1.类ServerContent中initServletMapping方法的优化</vt:lpstr>
      <vt:lpstr>1.优化后</vt:lpstr>
      <vt:lpstr>2.HttpResponse中的发送响应头方法的优化</vt:lpstr>
      <vt:lpstr>2.优化后</vt:lpstr>
      <vt:lpstr>PowerPoint 演示文稿</vt:lpstr>
      <vt:lpstr>默写WebServer的思路（部分）</vt:lpstr>
      <vt:lpstr>默写WebServer的思路（部分）</vt:lpstr>
      <vt:lpstr>PowerPoint 演示文稿</vt:lpstr>
      <vt:lpstr>常见bug</vt:lpstr>
      <vt:lpstr>常见bug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2018-08-28T14:10:00Z</dcterms:created>
  <dcterms:modified xsi:type="dcterms:W3CDTF">2018-09-07T09:41:53Z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  <property fmtid="{D5CDD505-2E9C-101B-9397-08002B2CF9AE}" pid="11" name="KSOProductBuildVer">
    <vt:lpwstr>2052-10.1.0.7520</vt:lpwstr>
  </property>
</Properties>
</file>