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1" r:id="rId4"/>
    <p:sldId id="263" r:id="rId5"/>
    <p:sldId id="278" r:id="rId6"/>
    <p:sldId id="279" r:id="rId7"/>
    <p:sldId id="265" r:id="rId8"/>
    <p:sldId id="266" r:id="rId9"/>
    <p:sldId id="273" r:id="rId10"/>
    <p:sldId id="275" r:id="rId11"/>
    <p:sldId id="276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97" r:id="rId21"/>
    <p:sldId id="304" r:id="rId22"/>
    <p:sldId id="310" r:id="rId23"/>
    <p:sldId id="311" r:id="rId24"/>
    <p:sldId id="305" r:id="rId25"/>
    <p:sldId id="322" r:id="rId26"/>
    <p:sldId id="306" r:id="rId27"/>
    <p:sldId id="309" r:id="rId28"/>
    <p:sldId id="312" r:id="rId29"/>
    <p:sldId id="313" r:id="rId30"/>
    <p:sldId id="314" r:id="rId31"/>
    <p:sldId id="315" r:id="rId32"/>
    <p:sldId id="316" r:id="rId33"/>
    <p:sldId id="323" r:id="rId34"/>
    <p:sldId id="317" r:id="rId35"/>
    <p:sldId id="318" r:id="rId36"/>
    <p:sldId id="319" r:id="rId37"/>
    <p:sldId id="320" r:id="rId38"/>
    <p:sldId id="324" r:id="rId39"/>
    <p:sldId id="325" r:id="rId40"/>
    <p:sldId id="321" r:id="rId41"/>
    <p:sldId id="326" r:id="rId42"/>
    <p:sldId id="327" r:id="rId43"/>
    <p:sldId id="328" r:id="rId44"/>
    <p:sldId id="32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D93C-F7B8-7A45-B65F-B46001A15069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B1-C5A5-174F-BE4E-2B29128F6B65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B65C-BC1D-B449-814D-C7F123D90314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56F-77EA-0F4E-B647-FAE93B18614F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A5FB-D35F-C84C-A07A-E097C9426CB1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A11-E179-1941-8976-7258DA8D5258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22F-FC3E-1B4F-ACA2-CB3FFF8D6940}" type="datetime1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F881-6909-BC42-B354-9110D63E42E8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06-48D2-0B44-A17E-5DFFB56FD14A}" type="datetime1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AE37-79C8-194C-AD2E-0574BE677E98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DC64-64FD-F04B-A7C6-AED090FA800D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84F-D402-E146-B026-C2C110B656BD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Single Contributor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Darci</a:t>
            </a:r>
            <a:r>
              <a:rPr lang="en-US" dirty="0" smtClean="0"/>
              <a:t> </a:t>
            </a:r>
            <a:r>
              <a:rPr lang="en-US" dirty="0" err="1" smtClean="0"/>
              <a:t>Burdge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Stoney 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14196" y="2226998"/>
            <a:ext cx="6071292" cy="4598847"/>
            <a:chOff x="768614" y="1417638"/>
            <a:chExt cx="7918186" cy="4951458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  <a:endCxn id="7" idx="3"/>
            </p:cNvCxnSpPr>
            <p:nvPr/>
          </p:nvCxnSpPr>
          <p:spPr>
            <a:xfrm flipV="1">
              <a:off x="2992931" y="3091629"/>
              <a:ext cx="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2"/>
            </p:cNvCxnSpPr>
            <p:nvPr/>
          </p:nvCxnSpPr>
          <p:spPr>
            <a:xfrm>
              <a:off x="3928635" y="2289475"/>
              <a:ext cx="1652172" cy="0"/>
            </a:xfrm>
            <a:prstGeom prst="straightConnector1">
              <a:avLst/>
            </a:prstGeom>
            <a:ln w="57150" cmpd="sng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Up Arrow 9"/>
            <p:cNvSpPr/>
            <p:nvPr/>
          </p:nvSpPr>
          <p:spPr>
            <a:xfrm>
              <a:off x="2150279" y="3073921"/>
              <a:ext cx="1778356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push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40915" y="4663059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40915" y="141763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/>
            <p:cNvSpPr/>
            <p:nvPr/>
          </p:nvSpPr>
          <p:spPr>
            <a:xfrm>
              <a:off x="6790282" y="1439486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Left Arrow 16"/>
            <p:cNvSpPr/>
            <p:nvPr/>
          </p:nvSpPr>
          <p:spPr>
            <a:xfrm rot="18951212">
              <a:off x="3548097" y="3485772"/>
              <a:ext cx="2968579" cy="1468759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fetch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305531" y="1461162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/>
            <p:cNvSpPr/>
            <p:nvPr/>
          </p:nvSpPr>
          <p:spPr>
            <a:xfrm>
              <a:off x="2882916" y="4663059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2916" y="1417638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928635" y="1558091"/>
              <a:ext cx="1652172" cy="151583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pull request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864278" y="61445"/>
            <a:ext cx="6035620" cy="4880115"/>
            <a:chOff x="768614" y="1487321"/>
            <a:chExt cx="7918186" cy="4881775"/>
          </a:xfrm>
        </p:grpSpPr>
        <p:sp>
          <p:nvSpPr>
            <p:cNvPr id="25" name="Cloud 24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4"/>
              <a:endCxn id="2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557" y="3455745"/>
              <a:ext cx="1665742" cy="4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upstream</a:t>
              </a:r>
            </a:p>
          </p:txBody>
        </p:sp>
        <p:sp>
          <p:nvSpPr>
            <p:cNvPr id="32" name="Left Arrow 3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clone</a:t>
              </a:r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080078" y="70576"/>
            <a:ext cx="26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Setup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4810" y="5780850"/>
            <a:ext cx="2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Contribute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95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8614" y="1487321"/>
            <a:ext cx="7918186" cy="4881775"/>
            <a:chOff x="768614" y="1487321"/>
            <a:chExt cx="7918186" cy="4881775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upstream</a:t>
              </a:r>
              <a:br>
                <a:rPr lang="en-US" sz="2800" dirty="0"/>
              </a:br>
              <a:r>
                <a:rPr lang="en-US" sz="28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origin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local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2190" y="4027482"/>
              <a:ext cx="1401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upstream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clone</a:t>
              </a: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fork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469</Words>
  <Application>Microsoft Macintosh PowerPoint</Application>
  <PresentationFormat>On-screen Show (4:3)</PresentationFormat>
  <Paragraphs>322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 Single Contributor Workflow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PowerPoint Presentation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  <vt:lpstr>PowerPoint Presentation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48</cp:revision>
  <dcterms:created xsi:type="dcterms:W3CDTF">2016-04-08T17:53:25Z</dcterms:created>
  <dcterms:modified xsi:type="dcterms:W3CDTF">2016-04-25T21:58:33Z</dcterms:modified>
</cp:coreProperties>
</file>