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834" r:id="rId2"/>
  </p:sldMasterIdLst>
  <p:notesMasterIdLst>
    <p:notesMasterId r:id="rId7"/>
  </p:notesMasterIdLst>
  <p:handoutMasterIdLst>
    <p:handoutMasterId r:id="rId8"/>
  </p:handoutMasterIdLst>
  <p:sldIdLst>
    <p:sldId id="256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68FF7-AE58-144C-975C-698C517AF10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87CC-006C-3946-810A-C671F563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6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5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90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90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Foundations for a Common Workflow to Contribute to HFOSS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StoneyJackson</a:t>
            </a:r>
            <a:r>
              <a:rPr lang="en-US" dirty="0" smtClean="0"/>
              <a:t>/git-ccscne-2016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  <a:p>
            <a:pPr lvl="1"/>
            <a:r>
              <a:rPr lang="en-US" sz="1800" dirty="0"/>
              <a:t>This material is based on work supported by the National Science Foundation under Grants DUE-1225708, DUE-1225738, DUE-1225688, DUE-1525039 DUE-1524898, and DUE-1524877</a:t>
            </a:r>
            <a:r>
              <a:rPr lang="en-US" sz="1800" dirty="0" smtClean="0"/>
              <a:t>. </a:t>
            </a:r>
            <a:r>
              <a:rPr lang="en-US" sz="18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Copyright and Licensing</a:t>
            </a:r>
          </a:p>
          <a:p>
            <a:pPr lvl="1"/>
            <a:r>
              <a:rPr lang="en-US" sz="1800" dirty="0"/>
              <a:t>This work is copyrighted by the authors</a:t>
            </a:r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9440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4656" y="499990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274" y="4706593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1609859"/>
            <a:ext cx="9022815" cy="33030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2699</TotalTime>
  <Words>223</Words>
  <Application>Microsoft Macintosh PowerPoint</Application>
  <PresentationFormat>Custom</PresentationFormat>
  <Paragraphs>21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HDOfficeLightV0</vt:lpstr>
      <vt:lpstr>Office Theme</vt:lpstr>
      <vt:lpstr>Foundations for a Common Workflow to Contribute to HFOSS</vt:lpstr>
      <vt:lpstr>Acknowledgement and Licensing</vt:lpstr>
      <vt:lpstr>What is git?</vt:lpstr>
      <vt:lpstr>What is git?</vt:lpstr>
    </vt:vector>
  </TitlesOfParts>
  <Company>Nassau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Stoney Jackson</cp:lastModifiedBy>
  <cp:revision>24</cp:revision>
  <dcterms:created xsi:type="dcterms:W3CDTF">2016-04-21T21:29:33Z</dcterms:created>
  <dcterms:modified xsi:type="dcterms:W3CDTF">2016-04-28T14:42:50Z</dcterms:modified>
</cp:coreProperties>
</file>