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0" r:id="rId3"/>
    <p:sldId id="261" r:id="rId4"/>
    <p:sldId id="263" r:id="rId5"/>
    <p:sldId id="278" r:id="rId6"/>
    <p:sldId id="279" r:id="rId7"/>
    <p:sldId id="265" r:id="rId8"/>
    <p:sldId id="266" r:id="rId9"/>
    <p:sldId id="273" r:id="rId10"/>
    <p:sldId id="275" r:id="rId11"/>
    <p:sldId id="276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97" r:id="rId21"/>
    <p:sldId id="304" r:id="rId22"/>
    <p:sldId id="310" r:id="rId23"/>
    <p:sldId id="311" r:id="rId24"/>
    <p:sldId id="305" r:id="rId25"/>
    <p:sldId id="322" r:id="rId26"/>
    <p:sldId id="306" r:id="rId27"/>
    <p:sldId id="309" r:id="rId28"/>
    <p:sldId id="312" r:id="rId29"/>
    <p:sldId id="313" r:id="rId30"/>
    <p:sldId id="314" r:id="rId31"/>
    <p:sldId id="315" r:id="rId32"/>
    <p:sldId id="316" r:id="rId33"/>
    <p:sldId id="323" r:id="rId34"/>
    <p:sldId id="317" r:id="rId35"/>
    <p:sldId id="318" r:id="rId36"/>
    <p:sldId id="319" r:id="rId37"/>
    <p:sldId id="320" r:id="rId38"/>
    <p:sldId id="324" r:id="rId39"/>
    <p:sldId id="325" r:id="rId40"/>
    <p:sldId id="321" r:id="rId41"/>
    <p:sldId id="326" r:id="rId42"/>
    <p:sldId id="327" r:id="rId43"/>
    <p:sldId id="32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D93C-F7B8-7A45-B65F-B46001A15069}" type="datetime1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3DB1-C5A5-174F-BE4E-2B29128F6B65}" type="datetime1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B65C-BC1D-B449-814D-C7F123D90314}" type="datetime1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56F-77EA-0F4E-B647-FAE93B18614F}" type="datetime1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A5FB-D35F-C84C-A07A-E097C9426CB1}" type="datetime1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A11-E179-1941-8976-7258DA8D5258}" type="datetime1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22F-FC3E-1B4F-ACA2-CB3FFF8D6940}" type="datetime1">
              <a:rPr lang="en-US" smtClean="0"/>
              <a:t>4/15/16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F881-6909-BC42-B354-9110D63E42E8}" type="datetime1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06-48D2-0B44-A17E-5DFFB56FD14A}" type="datetime1">
              <a:rPr lang="en-US" smtClean="0"/>
              <a:t>4/15/16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AE37-79C8-194C-AD2E-0574BE677E98}" type="datetime1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DC64-64FD-F04B-A7C6-AED090FA800D}" type="datetime1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84F-D402-E146-B026-C2C110B656BD}" type="datetime1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</p:cNvCxnSpPr>
          <p:nvPr/>
        </p:nvCxnSpPr>
        <p:spPr>
          <a:xfrm flipH="1" flipV="1">
            <a:off x="2990911" y="3091629"/>
            <a:ext cx="202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sp>
        <p:nvSpPr>
          <p:cNvPr id="12" name="Left Arrow 11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448</Words>
  <Application>Microsoft Macintosh PowerPoint</Application>
  <PresentationFormat>On-screen Show (4:3)</PresentationFormat>
  <Paragraphs>306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Workflow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PowerPoint Presentation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45</cp:revision>
  <dcterms:created xsi:type="dcterms:W3CDTF">2016-04-08T17:53:25Z</dcterms:created>
  <dcterms:modified xsi:type="dcterms:W3CDTF">2016-04-15T16:24:58Z</dcterms:modified>
</cp:coreProperties>
</file>