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0" r:id="rId3"/>
    <p:sldId id="261" r:id="rId4"/>
    <p:sldId id="263" r:id="rId5"/>
    <p:sldId id="278" r:id="rId6"/>
    <p:sldId id="279" r:id="rId7"/>
    <p:sldId id="265" r:id="rId8"/>
    <p:sldId id="266" r:id="rId9"/>
    <p:sldId id="273" r:id="rId10"/>
    <p:sldId id="275" r:id="rId11"/>
    <p:sldId id="276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97" r:id="rId21"/>
    <p:sldId id="304" r:id="rId22"/>
    <p:sldId id="310" r:id="rId23"/>
    <p:sldId id="311" r:id="rId24"/>
    <p:sldId id="305" r:id="rId25"/>
    <p:sldId id="322" r:id="rId26"/>
    <p:sldId id="306" r:id="rId27"/>
    <p:sldId id="309" r:id="rId28"/>
    <p:sldId id="312" r:id="rId29"/>
    <p:sldId id="313" r:id="rId30"/>
    <p:sldId id="314" r:id="rId31"/>
    <p:sldId id="315" r:id="rId32"/>
    <p:sldId id="316" r:id="rId33"/>
    <p:sldId id="323" r:id="rId34"/>
    <p:sldId id="317" r:id="rId35"/>
    <p:sldId id="318" r:id="rId36"/>
    <p:sldId id="319" r:id="rId37"/>
    <p:sldId id="320" r:id="rId38"/>
    <p:sldId id="324" r:id="rId39"/>
    <p:sldId id="325" r:id="rId40"/>
    <p:sldId id="321" r:id="rId41"/>
    <p:sldId id="326" r:id="rId42"/>
    <p:sldId id="327" r:id="rId43"/>
    <p:sldId id="328" r:id="rId44"/>
    <p:sldId id="331" r:id="rId45"/>
    <p:sldId id="332" r:id="rId46"/>
    <p:sldId id="329" r:id="rId47"/>
    <p:sldId id="33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BC03-0C09-3541-A6CA-B9A07D0F1D37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9C8-5F78-EF47-B29B-B4A5833F4288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1F1-A86F-DF42-AFA3-7C9A041CDC47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8924-5E09-4A4B-A06A-CCD0D5FF2E9A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327-5D43-564A-AE54-79308E5C447F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D0E-7782-CB4E-9F07-66D8D42C75F1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5A09-4495-A64C-B352-7D3CB67BC26B}" type="datetime1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D06-32E2-C748-AF2E-D06EF969E7FA}" type="datetime1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4209-E09B-A94F-BD90-F93B40DD4647}" type="datetime1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8A7C-F951-9448-A701-9DCE680DE259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7565-78B0-2649-BE2B-CA43C1EB355B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7F35-C6B9-C94A-B58B-11496917C382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Darci</a:t>
            </a:r>
            <a:r>
              <a:rPr lang="en-US" dirty="0" smtClean="0"/>
              <a:t> </a:t>
            </a:r>
            <a:r>
              <a:rPr lang="en-US" dirty="0" err="1" smtClean="0"/>
              <a:t>Burdge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Stoney 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Maintainer</a:t>
            </a:r>
          </a:p>
          <a:p>
            <a:pPr lvl="1"/>
            <a:r>
              <a:rPr lang="en-US" dirty="0" smtClean="0"/>
              <a:t>Contributor 1</a:t>
            </a:r>
          </a:p>
          <a:p>
            <a:pPr lvl="1"/>
            <a:r>
              <a:rPr lang="en-US" dirty="0" smtClean="0"/>
              <a:t>Contributor 2</a:t>
            </a:r>
          </a:p>
          <a:p>
            <a:r>
              <a:rPr lang="en-US" dirty="0" smtClean="0"/>
              <a:t>Each member needs</a:t>
            </a:r>
          </a:p>
          <a:p>
            <a:pPr lvl="1"/>
            <a:r>
              <a:rPr lang="en-US" dirty="0" smtClean="0"/>
              <a:t>Computer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3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 Activity</a:t>
            </a:r>
          </a:p>
          <a:p>
            <a:pPr lvl="1"/>
            <a:r>
              <a:rPr lang="en-US" dirty="0" smtClean="0"/>
              <a:t>Start here</a:t>
            </a:r>
          </a:p>
          <a:p>
            <a:pPr lvl="1"/>
            <a:r>
              <a:rPr lang="en-US" dirty="0" smtClean="0"/>
              <a:t>Work through each scenario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Workflow Reference</a:t>
            </a:r>
          </a:p>
          <a:p>
            <a:pPr lvl="1"/>
            <a:r>
              <a:rPr lang="en-US" dirty="0" smtClean="0"/>
              <a:t>Detailed description of workflow</a:t>
            </a:r>
          </a:p>
          <a:p>
            <a:pPr lvl="1"/>
            <a:r>
              <a:rPr lang="en-US" dirty="0" smtClean="0"/>
              <a:t>Referenced by activity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73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14196" y="1825910"/>
            <a:ext cx="6071292" cy="4598847"/>
            <a:chOff x="768614" y="1417638"/>
            <a:chExt cx="7918186" cy="4951458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  <a:endCxn id="7" idx="3"/>
            </p:cNvCxnSpPr>
            <p:nvPr/>
          </p:nvCxnSpPr>
          <p:spPr>
            <a:xfrm flipV="1">
              <a:off x="2992931" y="3091629"/>
              <a:ext cx="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2"/>
            </p:cNvCxnSpPr>
            <p:nvPr/>
          </p:nvCxnSpPr>
          <p:spPr>
            <a:xfrm>
              <a:off x="3928635" y="2289475"/>
              <a:ext cx="1652172" cy="0"/>
            </a:xfrm>
            <a:prstGeom prst="straightConnector1">
              <a:avLst/>
            </a:prstGeom>
            <a:ln w="57150" cmpd="sng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Up Arrow 9"/>
            <p:cNvSpPr/>
            <p:nvPr/>
          </p:nvSpPr>
          <p:spPr>
            <a:xfrm>
              <a:off x="2150279" y="3073921"/>
              <a:ext cx="1778356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push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40915" y="4663059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40915" y="141763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/>
            <p:cNvSpPr/>
            <p:nvPr/>
          </p:nvSpPr>
          <p:spPr>
            <a:xfrm>
              <a:off x="6790282" y="1439486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Left Arrow 16"/>
            <p:cNvSpPr/>
            <p:nvPr/>
          </p:nvSpPr>
          <p:spPr>
            <a:xfrm rot="18951212">
              <a:off x="3548097" y="3485772"/>
              <a:ext cx="2968579" cy="1468759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fetch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305531" y="1461162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/>
            <p:cNvSpPr/>
            <p:nvPr/>
          </p:nvSpPr>
          <p:spPr>
            <a:xfrm>
              <a:off x="2882916" y="4663059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2916" y="1417638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928635" y="1558091"/>
              <a:ext cx="1652172" cy="151583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pull request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864278" y="61445"/>
            <a:ext cx="6035620" cy="4880115"/>
            <a:chOff x="768614" y="1487321"/>
            <a:chExt cx="7918186" cy="4881775"/>
          </a:xfrm>
        </p:grpSpPr>
        <p:sp>
          <p:nvSpPr>
            <p:cNvPr id="25" name="Cloud 24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4"/>
              <a:endCxn id="2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557" y="3455745"/>
              <a:ext cx="1665742" cy="4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upstream</a:t>
              </a:r>
            </a:p>
          </p:txBody>
        </p:sp>
        <p:sp>
          <p:nvSpPr>
            <p:cNvPr id="32" name="Left Arrow 3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clone</a:t>
              </a:r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4927" y="5085259"/>
            <a:ext cx="26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Setup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4810" y="5379762"/>
            <a:ext cx="2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Contribute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95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we are – foss2serve.org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Acknowledgement</a:t>
            </a:r>
            <a:endParaRPr lang="en-US" sz="2400" dirty="0"/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</a:t>
            </a:r>
            <a:r>
              <a:rPr lang="en-US" sz="1400" dirty="0" smtClean="0"/>
              <a:t>. </a:t>
            </a:r>
            <a:r>
              <a:rPr lang="en-US" sz="1400" dirty="0"/>
              <a:t>Any opinions, findings and conclusions or recommendations expressed in this material are those of the author(s) and do not necessarily reflect the views of the National Science Foundation (NSF</a:t>
            </a:r>
            <a:r>
              <a:rPr lang="en-US" sz="1400" dirty="0" smtClean="0"/>
              <a:t>)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Copyright and Licensing</a:t>
            </a:r>
          </a:p>
          <a:p>
            <a:pPr lvl="1"/>
            <a:r>
              <a:rPr lang="en-US" sz="1400" dirty="0"/>
              <a:t>This work is copyrighted by </a:t>
            </a:r>
            <a:r>
              <a:rPr lang="en-US" sz="1400" dirty="0" err="1" smtClean="0"/>
              <a:t>Darci</a:t>
            </a:r>
            <a:r>
              <a:rPr lang="en-US" sz="1400" dirty="0" smtClean="0"/>
              <a:t> </a:t>
            </a:r>
            <a:r>
              <a:rPr lang="en-US" sz="1400" dirty="0" err="1" smtClean="0"/>
              <a:t>Burdge</a:t>
            </a:r>
            <a:r>
              <a:rPr lang="en-US" sz="1400" dirty="0" smtClean="0"/>
              <a:t> and Stoney Jackson, some rights reserved</a:t>
            </a:r>
            <a:endParaRPr lang="en-US" sz="1400" dirty="0"/>
          </a:p>
          <a:p>
            <a:pPr lvl="1"/>
            <a:r>
              <a:rPr lang="en-US" sz="1400" dirty="0"/>
              <a:t>This work is licensed under a Creative </a:t>
            </a:r>
            <a:r>
              <a:rPr lang="en-US" sz="1400" dirty="0" smtClean="0"/>
              <a:t>Commons Attribution-</a:t>
            </a:r>
            <a:r>
              <a:rPr lang="en-US" sz="1400" dirty="0" err="1" smtClean="0"/>
              <a:t>ShareAlike</a:t>
            </a:r>
            <a:r>
              <a:rPr lang="en-US" sz="1400" dirty="0" smtClean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8181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262" y="523083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44" y="4275580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8614" y="1487321"/>
            <a:ext cx="7918186" cy="4881775"/>
            <a:chOff x="768614" y="1487321"/>
            <a:chExt cx="7918186" cy="4881775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upstream</a:t>
              </a:r>
              <a:br>
                <a:rPr lang="en-US" sz="2800" dirty="0"/>
              </a:br>
              <a:r>
                <a:rPr lang="en-US" sz="28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origin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local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2190" y="4027482"/>
              <a:ext cx="1401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upstream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clone</a:t>
              </a: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fork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633</Words>
  <Application>Microsoft Macintosh PowerPoint</Application>
  <PresentationFormat>On-screen Show (4:3)</PresentationFormat>
  <Paragraphs>349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GitHub Workflow Activity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Branches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  <vt:lpstr>Team Formation</vt:lpstr>
      <vt:lpstr>Handouts</vt:lpstr>
      <vt:lpstr>PowerPoint Presentation</vt:lpstr>
      <vt:lpstr>Who we are – foss2serve.org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63</cp:revision>
  <dcterms:created xsi:type="dcterms:W3CDTF">2016-04-08T17:53:25Z</dcterms:created>
  <dcterms:modified xsi:type="dcterms:W3CDTF">2016-06-07T03:07:06Z</dcterms:modified>
</cp:coreProperties>
</file>