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  <p:sldId id="331" r:id="rId45"/>
    <p:sldId id="332" r:id="rId46"/>
    <p:sldId id="329" r:id="rId47"/>
    <p:sldId id="33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EF54-1728-DC42-B539-83B3F1DA260F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AA0A-A425-D143-8736-3C4986C1A6C0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958C-844A-0843-8A5A-8A0491185A78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E216-2110-CF47-8E6B-50B6C2C5B54A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9EC6-FB74-4E4D-A821-3C88E9472CC1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AAE-8C50-5B43-B84E-A2C597837A88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46C2-57D2-EB4B-AB04-C30A49813490}" type="datetime1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6E2-B885-D54E-9F4F-4C5442F065E0}" type="datetime1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2DA-9893-C247-B081-D905EFCB8494}" type="datetime1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6C6B-DC99-2B4D-ABED-ECE84241F6C4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1B3C-16A4-8642-90BE-BFC0261D2C33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CFEC-7971-7047-AB0C-FDB9B6FC5745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Darci</a:t>
            </a:r>
            <a:r>
              <a:rPr lang="en-US" dirty="0" smtClean="0"/>
              <a:t> </a:t>
            </a:r>
            <a:r>
              <a:rPr lang="en-US" dirty="0" err="1" smtClean="0"/>
              <a:t>Burdge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Stoney 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StoneyJackson</a:t>
            </a:r>
            <a:r>
              <a:rPr lang="en-US" dirty="0" smtClean="0"/>
              <a:t>/git-ccscne-2016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Maintainer</a:t>
            </a:r>
          </a:p>
          <a:p>
            <a:pPr lvl="1"/>
            <a:r>
              <a:rPr lang="en-US" dirty="0" smtClean="0"/>
              <a:t>Contributor 1</a:t>
            </a:r>
          </a:p>
          <a:p>
            <a:pPr lvl="1"/>
            <a:r>
              <a:rPr lang="en-US" dirty="0" smtClean="0"/>
              <a:t>Contributor 2</a:t>
            </a:r>
          </a:p>
          <a:p>
            <a:r>
              <a:rPr lang="en-US" dirty="0" smtClean="0"/>
              <a:t>Each member needs</a:t>
            </a:r>
          </a:p>
          <a:p>
            <a:pPr lvl="1"/>
            <a:r>
              <a:rPr lang="en-US" dirty="0" smtClean="0"/>
              <a:t>Computer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3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 Activity</a:t>
            </a:r>
          </a:p>
          <a:p>
            <a:pPr lvl="1"/>
            <a:r>
              <a:rPr lang="en-US" dirty="0" smtClean="0"/>
              <a:t>Start here</a:t>
            </a:r>
          </a:p>
          <a:p>
            <a:pPr lvl="1"/>
            <a:r>
              <a:rPr lang="en-US" dirty="0" smtClean="0"/>
              <a:t>Work through each scenario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Workflow Reference</a:t>
            </a:r>
          </a:p>
          <a:p>
            <a:pPr lvl="1"/>
            <a:r>
              <a:rPr lang="en-US" dirty="0" smtClean="0"/>
              <a:t>Detailed description of workflow</a:t>
            </a:r>
          </a:p>
          <a:p>
            <a:pPr lvl="1"/>
            <a:r>
              <a:rPr lang="en-US" dirty="0" smtClean="0"/>
              <a:t>Referenced by activity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3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14196" y="1825910"/>
            <a:ext cx="6071292" cy="4598847"/>
            <a:chOff x="768614" y="1417638"/>
            <a:chExt cx="7918186" cy="4951458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  <a:endCxn id="7" idx="3"/>
            </p:cNvCxnSpPr>
            <p:nvPr/>
          </p:nvCxnSpPr>
          <p:spPr>
            <a:xfrm flipV="1">
              <a:off x="2992931" y="3091629"/>
              <a:ext cx="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2"/>
            </p:cNvCxnSpPr>
            <p:nvPr/>
          </p:nvCxnSpPr>
          <p:spPr>
            <a:xfrm>
              <a:off x="3928635" y="2289475"/>
              <a:ext cx="1652172" cy="0"/>
            </a:xfrm>
            <a:prstGeom prst="straightConnector1">
              <a:avLst/>
            </a:prstGeom>
            <a:ln w="57150" cmpd="sng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Up Arrow 9"/>
            <p:cNvSpPr/>
            <p:nvPr/>
          </p:nvSpPr>
          <p:spPr>
            <a:xfrm>
              <a:off x="2150279" y="3073921"/>
              <a:ext cx="1778356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push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40915" y="4663059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40915" y="141763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790282" y="1439486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Left Arrow 16"/>
            <p:cNvSpPr/>
            <p:nvPr/>
          </p:nvSpPr>
          <p:spPr>
            <a:xfrm rot="18951212">
              <a:off x="3548097" y="3485772"/>
              <a:ext cx="2968579" cy="1468759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fetch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05531" y="1461162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/>
            <p:cNvSpPr/>
            <p:nvPr/>
          </p:nvSpPr>
          <p:spPr>
            <a:xfrm>
              <a:off x="2882916" y="4663059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2916" y="1417638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28635" y="1558091"/>
              <a:ext cx="1652172" cy="151583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 request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4278" y="61445"/>
            <a:ext cx="6035620" cy="4880115"/>
            <a:chOff x="768614" y="1487321"/>
            <a:chExt cx="7918186" cy="4881775"/>
          </a:xfrm>
        </p:grpSpPr>
        <p:sp>
          <p:nvSpPr>
            <p:cNvPr id="25" name="Cloud 24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4"/>
              <a:endCxn id="2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557" y="3455745"/>
              <a:ext cx="1665742" cy="4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upstream</a:t>
              </a:r>
            </a:p>
          </p:txBody>
        </p:sp>
        <p:sp>
          <p:nvSpPr>
            <p:cNvPr id="32" name="Left Arrow 3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clone</a:t>
              </a: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4927" y="5085259"/>
            <a:ext cx="26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Setup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4810" y="5379762"/>
            <a:ext cx="2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Contribute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we are – foss2serve.org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Acknowledgement</a:t>
            </a:r>
            <a:endParaRPr lang="en-US" sz="2400" dirty="0"/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</a:t>
            </a:r>
            <a:r>
              <a:rPr lang="en-US" sz="1400" dirty="0" smtClean="0"/>
              <a:t>. </a:t>
            </a:r>
            <a:r>
              <a:rPr lang="en-US" sz="1400" dirty="0"/>
              <a:t>Any opinions, findings and conclusions or recommendations expressed in this material are those of the author(s) and do not necessarily reflect the views of the National Science Foundation (NSF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Copyright and Licensing</a:t>
            </a:r>
          </a:p>
          <a:p>
            <a:pPr lvl="1"/>
            <a:r>
              <a:rPr lang="en-US" sz="1400" dirty="0"/>
              <a:t>This work is copyrighted by the authors</a:t>
            </a:r>
          </a:p>
          <a:p>
            <a:pPr lvl="1"/>
            <a:r>
              <a:rPr lang="en-US" sz="1400" dirty="0"/>
              <a:t>This work is licensed under a Creative </a:t>
            </a:r>
            <a:r>
              <a:rPr lang="en-US" sz="1400" dirty="0" smtClean="0"/>
              <a:t>Commons Attribution-</a:t>
            </a:r>
            <a:r>
              <a:rPr lang="en-US" sz="1400" dirty="0" err="1" smtClean="0"/>
              <a:t>ShareAlike</a:t>
            </a:r>
            <a:r>
              <a:rPr lang="en-US" sz="1400" dirty="0" smtClean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8614" y="1487321"/>
            <a:ext cx="7918186" cy="4881775"/>
            <a:chOff x="768614" y="1487321"/>
            <a:chExt cx="7918186" cy="4881775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upstream</a:t>
              </a:r>
              <a:br>
                <a:rPr lang="en-US" sz="2800" dirty="0"/>
              </a:br>
              <a:r>
                <a:rPr lang="en-US" sz="28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origin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local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2190" y="4027482"/>
              <a:ext cx="1401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upstream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clone</a:t>
              </a: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fork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1237</Words>
  <Application>Microsoft Macintosh PowerPoint</Application>
  <PresentationFormat>On-screen Show (4:3)</PresentationFormat>
  <Paragraphs>396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GitHub Workflow Activity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Branches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  <vt:lpstr>Team Formation</vt:lpstr>
      <vt:lpstr>Handouts</vt:lpstr>
      <vt:lpstr>PowerPoint Presentation</vt:lpstr>
      <vt:lpstr>Who we are – foss2serve.org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61</cp:revision>
  <dcterms:created xsi:type="dcterms:W3CDTF">2016-04-08T17:53:25Z</dcterms:created>
  <dcterms:modified xsi:type="dcterms:W3CDTF">2016-06-06T19:38:09Z</dcterms:modified>
</cp:coreProperties>
</file>