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834" r:id="rId2"/>
  </p:sldMasterIdLst>
  <p:notesMasterIdLst>
    <p:notesMasterId r:id="rId7"/>
  </p:notesMasterIdLst>
  <p:sldIdLst>
    <p:sldId id="256" r:id="rId3"/>
    <p:sldId id="261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DF0C9-B6B3-4E32-BBBC-1AAF884BB291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35268-B7A0-40A1-9693-9641AD72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8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5268-B7A0-40A1-9693-9641AD7274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4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5268-B7A0-40A1-9693-9641AD7274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3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10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53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88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97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57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84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98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29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42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51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06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2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265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750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1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42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08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53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03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05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538912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8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833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538912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Foundations for a Common Workflow to Contribute to HFOSS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8119" y="4301791"/>
            <a:ext cx="6053070" cy="1068700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7300" dirty="0" smtClean="0"/>
              <a:t>Darci Burdge</a:t>
            </a:r>
          </a:p>
          <a:p>
            <a:pPr algn="ctr"/>
            <a:r>
              <a:rPr lang="en-US" sz="7300" dirty="0" smtClean="0"/>
              <a:t>Stoney Jackson</a:t>
            </a:r>
            <a:endParaRPr lang="en-US" sz="73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6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 and Licensing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1433544"/>
            <a:ext cx="10753725" cy="4564622"/>
          </a:xfrm>
        </p:spPr>
        <p:txBody>
          <a:bodyPr/>
          <a:lstStyle/>
          <a:p>
            <a:r>
              <a:rPr lang="en-US" dirty="0"/>
              <a:t>Acknowledgement</a:t>
            </a:r>
          </a:p>
          <a:p>
            <a:pPr lvl="1"/>
            <a:r>
              <a:rPr lang="en-US" sz="1800" dirty="0"/>
              <a:t>This material is based on work supported by the National Science Foundation under Grants </a:t>
            </a:r>
            <a:r>
              <a:rPr lang="en-US" sz="1800" dirty="0"/>
              <a:t>DUE- </a:t>
            </a:r>
            <a:r>
              <a:rPr lang="en-US" sz="1800" dirty="0"/>
              <a:t>1225738, </a:t>
            </a:r>
            <a:r>
              <a:rPr lang="en-US" sz="1800" dirty="0"/>
              <a:t>1225688, and </a:t>
            </a:r>
            <a:r>
              <a:rPr lang="en-US" sz="1800" dirty="0"/>
              <a:t>1225708. Any opinions, findings and conclusions or recommendations expressed in this material are those of the author(s) and do not necessarily reflect the views of the National Science Foundation (NSF</a:t>
            </a:r>
            <a:r>
              <a:rPr lang="en-US" sz="1800" dirty="0"/>
              <a:t>)</a:t>
            </a:r>
          </a:p>
          <a:p>
            <a:r>
              <a:rPr lang="en-US" dirty="0" smtClean="0"/>
              <a:t>Copyright </a:t>
            </a:r>
            <a:r>
              <a:rPr lang="en-US" dirty="0" smtClean="0"/>
              <a:t>and Licensing</a:t>
            </a:r>
          </a:p>
          <a:p>
            <a:pPr lvl="1"/>
            <a:r>
              <a:rPr lang="en-US" sz="1800" dirty="0"/>
              <a:t>This work is copyrighted by the authors</a:t>
            </a:r>
          </a:p>
          <a:p>
            <a:pPr lvl="1"/>
            <a:r>
              <a:rPr lang="en-US" sz="1800" dirty="0"/>
              <a:t>This work is licensed under a Creative </a:t>
            </a:r>
            <a:r>
              <a:rPr lang="en-US" sz="1800" dirty="0" smtClean="0"/>
              <a:t>Commons Attribution-</a:t>
            </a:r>
            <a:r>
              <a:rPr lang="en-US" sz="1800" dirty="0" err="1" smtClean="0"/>
              <a:t>ShareAlike</a:t>
            </a:r>
            <a:r>
              <a:rPr lang="en-US" sz="1800" dirty="0" smtClean="0"/>
              <a:t> 4.0 International License </a:t>
            </a:r>
            <a:r>
              <a:rPr lang="en-US" sz="1800" dirty="0">
                <a:hlinkClick r:id="rId3"/>
              </a:rPr>
              <a:t>http://creativecommons.org/licenses/by-sa/4.0/</a:t>
            </a:r>
            <a:endParaRPr lang="en-US" sz="1800" dirty="0"/>
          </a:p>
        </p:txBody>
      </p:sp>
      <p:pic>
        <p:nvPicPr>
          <p:cNvPr id="7" name="Picture 11" descr="NCC 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9440" y="4624977"/>
            <a:ext cx="14763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4656" y="4999908"/>
            <a:ext cx="3315342" cy="72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Drexe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6274" y="4706593"/>
            <a:ext cx="3104325" cy="13131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316" y="466636"/>
            <a:ext cx="1352411" cy="136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2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824" y="1609859"/>
            <a:ext cx="9022815" cy="330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Git</a:t>
            </a:r>
            <a:r>
              <a:rPr lang="en-US" sz="3600" dirty="0" smtClean="0"/>
              <a:t> is a version control system</a:t>
            </a:r>
          </a:p>
          <a:p>
            <a:r>
              <a:rPr lang="en-US" sz="3600" dirty="0" smtClean="0"/>
              <a:t>It allows you to keep track of changes to a set of files over time</a:t>
            </a:r>
          </a:p>
          <a:p>
            <a:r>
              <a:rPr lang="en-US" sz="3600" dirty="0" smtClean="0"/>
              <a:t>You can also revert back to the previous state of a file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193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2684</TotalTime>
  <Words>141</Words>
  <Application>Microsoft Office PowerPoint</Application>
  <PresentationFormat>Widescreen</PresentationFormat>
  <Paragraphs>16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HDOfficeLightV0</vt:lpstr>
      <vt:lpstr>Office Theme</vt:lpstr>
      <vt:lpstr>Foundations for a Common Workflow to Contribute to HFOSS</vt:lpstr>
      <vt:lpstr>Acknowledgement and Licensing</vt:lpstr>
      <vt:lpstr>What is git?</vt:lpstr>
      <vt:lpstr>What is git?</vt:lpstr>
    </vt:vector>
  </TitlesOfParts>
  <Company>Nassau Community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Git</dc:title>
  <dc:creator>Darci Burdge</dc:creator>
  <cp:lastModifiedBy>Darci Burdge</cp:lastModifiedBy>
  <cp:revision>20</cp:revision>
  <dcterms:created xsi:type="dcterms:W3CDTF">2016-04-21T21:29:33Z</dcterms:created>
  <dcterms:modified xsi:type="dcterms:W3CDTF">2016-04-27T21:13:42Z</dcterms:modified>
</cp:coreProperties>
</file>