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A1EB-521A-F345-A2C0-7ED338C7A592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 flipV="1">
            <a:off x="2990911" y="3091629"/>
            <a:ext cx="202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sp>
        <p:nvSpPr>
          <p:cNvPr id="12" name="Left Arrow 11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405</Words>
  <Application>Microsoft Macintosh PowerPoint</Application>
  <PresentationFormat>On-screen Show (4:3)</PresentationFormat>
  <Paragraphs>263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Workflow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PowerPoint Presentation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44</cp:revision>
  <dcterms:created xsi:type="dcterms:W3CDTF">2016-04-08T17:53:25Z</dcterms:created>
  <dcterms:modified xsi:type="dcterms:W3CDTF">2016-04-09T19:39:30Z</dcterms:modified>
</cp:coreProperties>
</file>