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39E2-D525-4C6F-BFC0-15D06606E14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010"/>
            <a:ext cx="9336110" cy="35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Commit #1		         Commit #2		      Commit #3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2304781" y="2503141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Aaa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194515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304781" y="3760049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Eee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Fff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621636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r>
              <a:rPr lang="en-US" dirty="0" smtClean="0">
                <a:solidFill>
                  <a:schemeClr val="tx1"/>
                </a:solidFill>
              </a:rPr>
              <a:t> Xxx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731902" y="3760049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Yyy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Fff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048758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r>
              <a:rPr lang="en-US" dirty="0" smtClean="0">
                <a:solidFill>
                  <a:schemeClr val="tx1"/>
                </a:solidFill>
              </a:rPr>
              <a:t> Xxx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Zzz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12683" y="2765783"/>
            <a:ext cx="27426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49285" y="2555651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60040" y="2309165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12683" y="2503141"/>
            <a:ext cx="610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760040" y="4104738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239804" y="4298714"/>
            <a:ext cx="2673171" cy="1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93008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895285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17431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Prior to a commit, files are in one of three states:</a:t>
            </a:r>
          </a:p>
          <a:p>
            <a:pPr lvl="1"/>
            <a:r>
              <a:rPr lang="en-US" sz="3200" dirty="0" smtClean="0"/>
              <a:t>Staged</a:t>
            </a:r>
          </a:p>
          <a:p>
            <a:pPr lvl="1"/>
            <a:r>
              <a:rPr lang="en-US" sz="3200" dirty="0" err="1" smtClean="0"/>
              <a:t>Unstaged</a:t>
            </a:r>
            <a:endParaRPr lang="en-US" sz="3200" dirty="0" smtClean="0"/>
          </a:p>
          <a:p>
            <a:pPr lvl="1"/>
            <a:r>
              <a:rPr lang="en-US" sz="3200" dirty="0" smtClean="0"/>
              <a:t>Untracked</a:t>
            </a:r>
            <a:endParaRPr lang="en-US" sz="3200" dirty="0"/>
          </a:p>
        </p:txBody>
      </p:sp>
      <p:sp>
        <p:nvSpPr>
          <p:cNvPr id="5" name="Frame 4"/>
          <p:cNvSpPr/>
          <p:nvPr/>
        </p:nvSpPr>
        <p:spPr>
          <a:xfrm>
            <a:off x="5681026" y="2868844"/>
            <a:ext cx="4489916" cy="22648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Aaa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Bbb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Git</vt:lpstr>
      <vt:lpstr>What is git?</vt:lpstr>
      <vt:lpstr>What is git?</vt:lpstr>
      <vt:lpstr>Git Snapshots</vt:lpstr>
      <vt:lpstr>File States</vt:lpstr>
    </vt:vector>
  </TitlesOfParts>
  <Company>Nassau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Darci Burdge</cp:lastModifiedBy>
  <cp:revision>8</cp:revision>
  <dcterms:created xsi:type="dcterms:W3CDTF">2016-04-21T21:29:33Z</dcterms:created>
  <dcterms:modified xsi:type="dcterms:W3CDTF">2016-04-22T12:37:28Z</dcterms:modified>
</cp:coreProperties>
</file>