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34" r:id="rId3"/>
    <p:sldId id="336" r:id="rId4"/>
    <p:sldId id="343" r:id="rId5"/>
    <p:sldId id="345" r:id="rId6"/>
    <p:sldId id="342" r:id="rId7"/>
    <p:sldId id="335" r:id="rId8"/>
    <p:sldId id="344" r:id="rId9"/>
    <p:sldId id="346" r:id="rId10"/>
    <p:sldId id="348" r:id="rId11"/>
    <p:sldId id="338" r:id="rId12"/>
    <p:sldId id="339" r:id="rId13"/>
    <p:sldId id="340" r:id="rId14"/>
    <p:sldId id="349" r:id="rId15"/>
    <p:sldId id="341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  <p:sldId id="358" r:id="rId25"/>
    <p:sldId id="359" r:id="rId26"/>
    <p:sldId id="360" r:id="rId27"/>
    <p:sldId id="361" r:id="rId28"/>
    <p:sldId id="297" r:id="rId29"/>
    <p:sldId id="304" r:id="rId30"/>
    <p:sldId id="310" r:id="rId31"/>
    <p:sldId id="362" r:id="rId32"/>
    <p:sldId id="364" r:id="rId33"/>
    <p:sldId id="363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3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 snapToGrid="0" snapToObjects="1">
      <p:cViewPr varScale="1">
        <p:scale>
          <a:sx n="102" d="100"/>
          <a:sy n="102" d="100"/>
        </p:scale>
        <p:origin x="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BC03-0C09-3541-A6CA-B9A07D0F1D37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9C8-5F78-EF47-B29B-B4A5833F4288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1F1-A86F-DF42-AFA3-7C9A041CDC47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924-5E09-4A4B-A06A-CCD0D5FF2E9A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327-5D43-564A-AE54-79308E5C447F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D0E-7782-CB4E-9F07-66D8D42C75F1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5A09-4495-A64C-B352-7D3CB67BC26B}" type="datetime1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D06-32E2-C748-AF2E-D06EF969E7FA}" type="datetime1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4209-E09B-A94F-BD90-F93B40DD4647}" type="datetime1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A7C-F951-9448-A701-9DCE680DE259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7565-78B0-2649-BE2B-CA43C1EB355B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F35-C6B9-C94A-B58B-11496917C382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Workflow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Darci</a:t>
            </a:r>
            <a:r>
              <a:rPr lang="en-US" dirty="0"/>
              <a:t> </a:t>
            </a:r>
            <a:r>
              <a:rPr lang="en-US" dirty="0" err="1"/>
              <a:t>Burdge</a:t>
            </a:r>
            <a:br>
              <a:rPr lang="en-US" dirty="0"/>
            </a:br>
            <a:r>
              <a:rPr lang="en-US" dirty="0"/>
              <a:t>Stoney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into clone’s directory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A54C0-28B3-6642-94D3-98A8BD7E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2612FB-E74F-A443-8FAB-6BB84A4DAC88}"/>
              </a:ext>
            </a:extLst>
          </p:cNvPr>
          <p:cNvSpPr txBox="1"/>
          <p:nvPr/>
        </p:nvSpPr>
        <p:spPr>
          <a:xfrm>
            <a:off x="0" y="4056881"/>
            <a:ext cx="52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cd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-workflow-activity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567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 remote auto-created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B6C5A1-B599-DB43-94B3-E29D3326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B416CA-0896-9942-9F04-9C3D74AE2366}"/>
              </a:ext>
            </a:extLst>
          </p:cNvPr>
          <p:cNvSpPr txBox="1"/>
          <p:nvPr/>
        </p:nvSpPr>
        <p:spPr>
          <a:xfrm>
            <a:off x="0" y="4056881"/>
            <a:ext cx="527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-v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origin https://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 (fetch)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origin	https://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 (push)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3396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FBB6F40-C08A-C54F-ACFB-2FA5F00B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3478195"/>
            <a:ext cx="7029125" cy="5932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8A5E06-1CBD-2C49-907A-94E00645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9" y="4132775"/>
            <a:ext cx="5846485" cy="33471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5A2015-28E4-304F-A455-87C5AC6C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9" y="6165872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9EDDA6-C75F-AC4B-ADFD-BC33D155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4743069"/>
            <a:ext cx="5672965" cy="3669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4A34-FAB0-E347-B781-F3396F3493C6}"/>
              </a:ext>
            </a:extLst>
          </p:cNvPr>
          <p:cNvSpPr txBox="1"/>
          <p:nvPr/>
        </p:nvSpPr>
        <p:spPr>
          <a:xfrm>
            <a:off x="0" y="5472319"/>
            <a:ext cx="527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add upstream PASTE_URL</a:t>
            </a:r>
          </a:p>
        </p:txBody>
      </p:sp>
    </p:spTree>
    <p:extLst>
      <p:ext uri="{BB962C8B-B14F-4D97-AF65-F5344CB8AC3E}">
        <p14:creationId xmlns:p14="http://schemas.microsoft.com/office/powerpoint/2010/main" val="427258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9EDDA6-C75F-AC4B-ADFD-BC33D155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4743069"/>
            <a:ext cx="5672965" cy="3669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4A34-FAB0-E347-B781-F3396F3493C6}"/>
              </a:ext>
            </a:extLst>
          </p:cNvPr>
          <p:cNvSpPr txBox="1"/>
          <p:nvPr/>
        </p:nvSpPr>
        <p:spPr>
          <a:xfrm>
            <a:off x="0" y="5472319"/>
            <a:ext cx="52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add upstream PASTE_URL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62E853-07AF-704C-AB90-8F3C089555BC}"/>
              </a:ext>
            </a:extLst>
          </p:cNvPr>
          <p:cNvCxnSpPr/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5E570-09AE-4E46-8DDC-0CCAA6F451FD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408779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work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249446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FF058B-C3AB-2C4C-B7F4-F980B1B69112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</p:spTree>
    <p:extLst>
      <p:ext uri="{BB962C8B-B14F-4D97-AF65-F5344CB8AC3E}">
        <p14:creationId xmlns:p14="http://schemas.microsoft.com/office/powerpoint/2010/main" val="36182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GitHub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13223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3DBD18AF-11C0-B54B-89E6-C0873BA6944F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23802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F2B34790-57BA-2F43-A3EC-3AB45390FE24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</p:spTree>
    <p:extLst>
      <p:ext uri="{BB962C8B-B14F-4D97-AF65-F5344CB8AC3E}">
        <p14:creationId xmlns:p14="http://schemas.microsoft.com/office/powerpoint/2010/main" val="400660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077501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3697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145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2977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4410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858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3690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nsolas"/>
                <a:cs typeface="Consolas"/>
              </a:rPr>
              <a:t>$ git branch feature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$ git checkout 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3305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commit --allow-empty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78279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57D35-DCA6-8145-9476-4D60F69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CF228F-6340-E64A-A6FE-57E8547E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" y="-8860"/>
            <a:ext cx="6545194" cy="932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50305-17CC-7240-B936-83B06157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" y="892720"/>
            <a:ext cx="1962038" cy="516787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0DE49-4475-404F-966C-4EF4C76D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6962"/>
            <a:ext cx="9144000" cy="3883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C2D389-1AA8-7C43-BAB7-B24DF428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3" y="1759547"/>
            <a:ext cx="2552700" cy="596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E92F4C-3CFB-1E4A-9BB8-54FEAF5A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29" y="2175682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5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826622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idea! Can you add green?</a:t>
            </a:r>
          </a:p>
        </p:txBody>
      </p:sp>
      <p:pic>
        <p:nvPicPr>
          <p:cNvPr id="28" name="Picture 27" descr="1194986489671913504blueman_107_01.svg.med.png">
            <a:extLst>
              <a:ext uri="{FF2B5EF4-FFF2-40B4-BE49-F238E27FC236}">
                <a16:creationId xmlns:a16="http://schemas.microsoft.com/office/drawing/2014/main" id="{F04911B9-61F2-6443-989F-846EE3E5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1" y="377497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4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50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19270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AAD3C-F686-384F-9A4E-0B5D57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" y="4433304"/>
            <a:ext cx="2603500" cy="92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29324-8630-EC43-B1F8-F2C94D7E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59" y="5151266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Looks great!</a:t>
            </a:r>
            <a:br>
              <a:rPr lang="en-US" dirty="0"/>
            </a:br>
            <a:r>
              <a:rPr lang="en-US" dirty="0"/>
              <a:t>Please update with new changes in master and I’ll merge it.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7" name="Picture 36" descr="1194986489671913504blueman_107_01.svg.med.png">
            <a:extLst>
              <a:ext uri="{FF2B5EF4-FFF2-40B4-BE49-F238E27FC236}">
                <a16:creationId xmlns:a16="http://schemas.microsoft.com/office/drawing/2014/main" id="{D8EF0A84-9E3A-4D48-B1C3-2357373A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9" y="3736455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4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493641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master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pull upstream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07278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32427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94040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feature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merge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9EE361-4206-5E4A-8853-C033ACA81B9F}"/>
              </a:ext>
            </a:extLst>
          </p:cNvPr>
          <p:cNvSpPr/>
          <p:nvPr/>
        </p:nvSpPr>
        <p:spPr>
          <a:xfrm>
            <a:off x="1954060" y="5039161"/>
            <a:ext cx="2630466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Conflicts may occur.</a:t>
            </a:r>
          </a:p>
        </p:txBody>
      </p:sp>
    </p:spTree>
    <p:extLst>
      <p:ext uri="{BB962C8B-B14F-4D97-AF65-F5344CB8AC3E}">
        <p14:creationId xmlns:p14="http://schemas.microsoft.com/office/powerpoint/2010/main" val="31695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OK?</a:t>
            </a:r>
          </a:p>
        </p:txBody>
      </p:sp>
    </p:spTree>
    <p:extLst>
      <p:ext uri="{BB962C8B-B14F-4D97-AF65-F5344CB8AC3E}">
        <p14:creationId xmlns:p14="http://schemas.microsoft.com/office/powerpoint/2010/main" val="4272049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Perfect! Thanks!</a:t>
            </a:r>
          </a:p>
        </p:txBody>
      </p:sp>
      <p:pic>
        <p:nvPicPr>
          <p:cNvPr id="43" name="Picture 42" descr="11949864871831664442blueman_104_02.svg.med.png">
            <a:extLst>
              <a:ext uri="{FF2B5EF4-FFF2-40B4-BE49-F238E27FC236}">
                <a16:creationId xmlns:a16="http://schemas.microsoft.com/office/drawing/2014/main" id="{5016FF99-9D03-8B45-849A-AEC714D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8" y="4368959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CC41-5266-714E-A257-E66AB798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 merges 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38EF8-5BFF-CB45-A12E-AB5E2C6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DFAE-EE4B-924E-9D2D-B0C43503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3" y="1558969"/>
            <a:ext cx="5016500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21296-50AE-E44E-8C8A-D3ED795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00" y="4129742"/>
            <a:ext cx="513343" cy="657800"/>
          </a:xfrm>
          <a:prstGeom prst="rect">
            <a:avLst/>
          </a:prstGeom>
        </p:spPr>
      </p:pic>
      <p:pic>
        <p:nvPicPr>
          <p:cNvPr id="7" name="Picture 6" descr="11949864871831664442blueman_104_02.svg.med.png">
            <a:extLst>
              <a:ext uri="{FF2B5EF4-FFF2-40B4-BE49-F238E27FC236}">
                <a16:creationId xmlns:a16="http://schemas.microsoft.com/office/drawing/2014/main" id="{3F4291E7-7588-5C48-A0C9-082A43ABA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9" y="4347211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9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clean up!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00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8878" y="503893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checkout master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pull upstream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6530946" y="5144017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659865" y="5378340"/>
            <a:ext cx="2464" cy="29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28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5048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49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branch -d feature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push -d origin feature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9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AAD3C-F686-384F-9A4E-0B5D57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" y="4433304"/>
            <a:ext cx="2603500" cy="92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CD601D4-365B-FB4A-A9B8-684ABA3E7835}"/>
              </a:ext>
            </a:extLst>
          </p:cNvPr>
          <p:cNvSpPr/>
          <p:nvPr/>
        </p:nvSpPr>
        <p:spPr>
          <a:xfrm>
            <a:off x="3206729" y="1845565"/>
            <a:ext cx="2752195" cy="113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29324-8630-EC43-B1F8-F2C94D7E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59" y="5151266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9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50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push origin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40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</p:spTree>
    <p:extLst>
      <p:ext uri="{BB962C8B-B14F-4D97-AF65-F5344CB8AC3E}">
        <p14:creationId xmlns:p14="http://schemas.microsoft.com/office/powerpoint/2010/main" val="423049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beers!</a:t>
            </a:r>
          </a:p>
        </p:txBody>
      </p:sp>
    </p:spTree>
    <p:extLst>
      <p:ext uri="{BB962C8B-B14F-4D97-AF65-F5344CB8AC3E}">
        <p14:creationId xmlns:p14="http://schemas.microsoft.com/office/powerpoint/2010/main" val="4135741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79510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foss2serve.org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/>
              <a:t>Acknowledgement</a:t>
            </a:r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DUE-1524877. Any opinions, findings and conclusions or recommendations expressed in this material are those of the author(s) and do not necessarily reflect the views of the National Science Foundation (NSF)</a:t>
            </a:r>
          </a:p>
          <a:p>
            <a:pPr lvl="1"/>
            <a:endParaRPr lang="en-US" sz="1400" dirty="0"/>
          </a:p>
          <a:p>
            <a:r>
              <a:rPr lang="en-US" sz="2400" dirty="0"/>
              <a:t>Copyright and Licensing</a:t>
            </a:r>
          </a:p>
          <a:p>
            <a:pPr lvl="1"/>
            <a:r>
              <a:rPr lang="en-US" sz="1400" dirty="0"/>
              <a:t>This work is copyrighted by </a:t>
            </a:r>
            <a:r>
              <a:rPr lang="en-US" sz="1400" dirty="0" err="1"/>
              <a:t>Darci</a:t>
            </a:r>
            <a:r>
              <a:rPr lang="en-US" sz="1400" dirty="0"/>
              <a:t> </a:t>
            </a:r>
            <a:r>
              <a:rPr lang="en-US" sz="1400" dirty="0" err="1"/>
              <a:t>Burdge</a:t>
            </a:r>
            <a:r>
              <a:rPr lang="en-US" sz="1400" dirty="0"/>
              <a:t> and Stoney Jackson, some rights reserved</a:t>
            </a:r>
          </a:p>
          <a:p>
            <a:pPr lvl="1"/>
            <a:r>
              <a:rPr lang="en-US" sz="1400" dirty="0"/>
              <a:t>This work is licensed under a Creative Commons Attribution-</a:t>
            </a:r>
            <a:r>
              <a:rPr lang="en-US" sz="1400" dirty="0" err="1"/>
              <a:t>ShareAlike</a:t>
            </a:r>
            <a:r>
              <a:rPr lang="en-US" sz="1400" dirty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54</a:t>
            </a:fld>
            <a:endParaRPr lang="en-US" dirty="0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maintains association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747-F501-6B45-BD95-6B796F5C93EA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3F71C-D5C1-4D42-B644-18D85E51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6" y="5195734"/>
            <a:ext cx="6545194" cy="932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C88E0-079C-524C-838B-51891108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" y="4204703"/>
            <a:ext cx="7029125" cy="5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CFA73-CA9B-5E44-BE1E-31C82134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23" y="4182879"/>
            <a:ext cx="5846485" cy="334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EA5F7C-DBB2-534D-9924-667B74C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13" y="6215976"/>
            <a:ext cx="513343" cy="6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D08F46-CEA1-444C-8C0A-958A0F77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996" y="3191574"/>
            <a:ext cx="6545194" cy="9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8895B-D7EC-2C46-A477-25C34235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29F49-9A03-2947-A911-64EB1B3173F1}"/>
              </a:ext>
            </a:extLst>
          </p:cNvPr>
          <p:cNvSpPr txBox="1"/>
          <p:nvPr/>
        </p:nvSpPr>
        <p:spPr>
          <a:xfrm>
            <a:off x="0" y="4056881"/>
            <a:ext cx="527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clone PASTE_IN_URL</a:t>
            </a:r>
          </a:p>
        </p:txBody>
      </p:sp>
    </p:spTree>
    <p:extLst>
      <p:ext uri="{BB962C8B-B14F-4D97-AF65-F5344CB8AC3E}">
        <p14:creationId xmlns:p14="http://schemas.microsoft.com/office/powerpoint/2010/main" val="3979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A54C0-28B3-6642-94D3-98A8BD7E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2612FB-E74F-A443-8FAB-6BB84A4DAC88}"/>
              </a:ext>
            </a:extLst>
          </p:cNvPr>
          <p:cNvSpPr txBox="1"/>
          <p:nvPr/>
        </p:nvSpPr>
        <p:spPr>
          <a:xfrm>
            <a:off x="0" y="4056881"/>
            <a:ext cx="52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clone PASTE_IN_URL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Cloning into `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-workflow...`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118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933</Words>
  <Application>Microsoft Macintosh PowerPoint</Application>
  <PresentationFormat>On-screen Show (4:3)</PresentationFormat>
  <Paragraphs>448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Courier</vt:lpstr>
      <vt:lpstr>Office Theme</vt:lpstr>
      <vt:lpstr>GitHub Workflow Activity</vt:lpstr>
      <vt:lpstr>Prepare to work on a project</vt:lpstr>
      <vt:lpstr>Navigate to project</vt:lpstr>
      <vt:lpstr>Fork the project</vt:lpstr>
      <vt:lpstr>Fork the project</vt:lpstr>
      <vt:lpstr>GitHub maintains association</vt:lpstr>
      <vt:lpstr>Clone your fork</vt:lpstr>
      <vt:lpstr>Clone your fork</vt:lpstr>
      <vt:lpstr>Clone your fork</vt:lpstr>
      <vt:lpstr>Change into clone’s directory</vt:lpstr>
      <vt:lpstr>Origin remote auto-created</vt:lpstr>
      <vt:lpstr>Create upstream remote</vt:lpstr>
      <vt:lpstr>Create upstream remote</vt:lpstr>
      <vt:lpstr>Create upstream remote</vt:lpstr>
      <vt:lpstr>Ready to work</vt:lpstr>
      <vt:lpstr>Contribute a change</vt:lpstr>
      <vt:lpstr>Contribute a change</vt:lpstr>
      <vt:lpstr>Contribute a change</vt:lpstr>
      <vt:lpstr>Contribute a change</vt:lpstr>
      <vt:lpstr>Contribute a change</vt:lpstr>
      <vt:lpstr>Integrate a change</vt:lpstr>
      <vt:lpstr>Integrate a change</vt:lpstr>
      <vt:lpstr>Integrate Changes</vt:lpstr>
      <vt:lpstr>Integrate Changes</vt:lpstr>
      <vt:lpstr>Integrate Changes</vt:lpstr>
      <vt:lpstr>Cycle of change</vt:lpstr>
      <vt:lpstr>Cycle of change</vt:lpstr>
      <vt:lpstr>Branches</vt:lpstr>
      <vt:lpstr>$ git branch feature $ git checkout feature</vt:lpstr>
      <vt:lpstr>$ git commit --allow-empty</vt:lpstr>
      <vt:lpstr>$ git push origin feature</vt:lpstr>
      <vt:lpstr>PowerPoint Presentation</vt:lpstr>
      <vt:lpstr>$ vim ... $ git add . ; git commit</vt:lpstr>
      <vt:lpstr>$ git push origin feature</vt:lpstr>
      <vt:lpstr>@StoneyJackson What do you think?</vt:lpstr>
      <vt:lpstr>Great idea! Can you add green?</vt:lpstr>
      <vt:lpstr>$ vim ... $ git add . ; git commit</vt:lpstr>
      <vt:lpstr>$ git push origin feature</vt:lpstr>
      <vt:lpstr>@StoneyJackson How about now?</vt:lpstr>
      <vt:lpstr>Looks great! Please update with new changes in master and I’ll merge it.</vt:lpstr>
      <vt:lpstr>$ git checkout master $ git pull upstream master</vt:lpstr>
      <vt:lpstr>$ git checkout feature $ git merge master</vt:lpstr>
      <vt:lpstr>@StoneyJackson OK?</vt:lpstr>
      <vt:lpstr>Perfect! Thanks!</vt:lpstr>
      <vt:lpstr>Maintainer merges PR</vt:lpstr>
      <vt:lpstr>Time for beers?</vt:lpstr>
      <vt:lpstr>Time to clean up!</vt:lpstr>
      <vt:lpstr>$ git checkout master $ git pull upstream master</vt:lpstr>
      <vt:lpstr>$ git branch -d feature $ git push -d origin feature</vt:lpstr>
      <vt:lpstr>$ git push origin master</vt:lpstr>
      <vt:lpstr>Time for beers?</vt:lpstr>
      <vt:lpstr>Time for beers!</vt:lpstr>
      <vt:lpstr>Cycle of change</vt:lpstr>
      <vt:lpstr>foss2serve.org</vt:lpstr>
    </vt:vector>
  </TitlesOfParts>
  <Company>Western New England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Microsoft Office User</cp:lastModifiedBy>
  <cp:revision>81</cp:revision>
  <dcterms:created xsi:type="dcterms:W3CDTF">2016-04-08T17:53:25Z</dcterms:created>
  <dcterms:modified xsi:type="dcterms:W3CDTF">2018-06-06T18:34:30Z</dcterms:modified>
</cp:coreProperties>
</file>