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  <p:sldMasterId id="2147483834" r:id="rId2"/>
  </p:sldMasterIdLst>
  <p:notesMasterIdLst>
    <p:notesMasterId r:id="rId7"/>
  </p:notesMasterIdLst>
  <p:handoutMasterIdLst>
    <p:handoutMasterId r:id="rId8"/>
  </p:handoutMasterIdLst>
  <p:sldIdLst>
    <p:sldId id="256" r:id="rId3"/>
    <p:sldId id="261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-992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568FF7-AE58-144C-975C-698C517AF109}" type="datetimeFigureOut">
              <a:rPr lang="en-US" smtClean="0"/>
              <a:t>4/28/16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E87CC-006C-3946-810A-C671F563E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737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ADF0C9-B6B3-4E32-BBBC-1AAF884BB291}" type="datetimeFigureOut">
              <a:rPr lang="en-US" smtClean="0"/>
              <a:t>4/28/16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735268-B7A0-40A1-9693-9641AD727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833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35268-B7A0-40A1-9693-9641AD7274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40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35268-B7A0-40A1-9693-9641AD7274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35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810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53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88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https://github.com/StoneyJackson/git-ccscne-2016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971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157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84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98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29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427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518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7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06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829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265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750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4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16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42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908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53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03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05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https://github.com/StoneyJackson/git-ccscne-2016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190940" y="6505354"/>
            <a:ext cx="1001060" cy="35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487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833" r:id="rId12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https://github.com/StoneyJackson/git-ccscne-2016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190940" y="6505354"/>
            <a:ext cx="1001060" cy="35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7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gif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Foundations for a Common Workflow to Contribute to HFOSS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8119" y="4301791"/>
            <a:ext cx="6053070" cy="1068700"/>
          </a:xfrm>
        </p:spPr>
        <p:txBody>
          <a:bodyPr>
            <a:normAutofit fontScale="47500" lnSpcReduction="20000"/>
          </a:bodyPr>
          <a:lstStyle/>
          <a:p>
            <a:pPr algn="ctr"/>
            <a:r>
              <a:rPr lang="en-US" sz="7300" dirty="0" smtClean="0"/>
              <a:t>Darci Burdge</a:t>
            </a:r>
          </a:p>
          <a:p>
            <a:pPr algn="ctr"/>
            <a:r>
              <a:rPr lang="en-US" sz="7300" dirty="0" smtClean="0"/>
              <a:t>Stoney Jackson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StoneyJackson</a:t>
            </a:r>
            <a:r>
              <a:rPr lang="en-US" dirty="0" smtClean="0"/>
              <a:t>/git-ccscne-2016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466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 and Licensing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274" y="1433544"/>
            <a:ext cx="10753725" cy="4564622"/>
          </a:xfrm>
        </p:spPr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  <a:p>
            <a:pPr lvl="1"/>
            <a:r>
              <a:rPr lang="en-US" sz="1800" dirty="0"/>
              <a:t>This material is based on work supported by the National Science Foundation under Grants </a:t>
            </a:r>
            <a:r>
              <a:rPr lang="en-US" sz="1800" dirty="0"/>
              <a:t>DUE-1225708, DUE-1225738, DUE-1225688, DUE-1525039 DUE-1524898, and DUE-1524877</a:t>
            </a:r>
            <a:r>
              <a:rPr lang="en-US" sz="1800" dirty="0" smtClean="0"/>
              <a:t>. </a:t>
            </a:r>
            <a:r>
              <a:rPr lang="en-US" sz="1800" dirty="0"/>
              <a:t>Any opinions, findings and conclusions or recommendations expressed in this material are those of the author(s) and do not necessarily reflect the views of the National Science Foundation (NSF</a:t>
            </a:r>
            <a:r>
              <a:rPr lang="en-US" sz="1800" dirty="0" smtClean="0"/>
              <a:t>)</a:t>
            </a:r>
          </a:p>
          <a:p>
            <a:pPr lvl="1"/>
            <a:endParaRPr lang="en-US" sz="1800" dirty="0" smtClean="0"/>
          </a:p>
          <a:p>
            <a:r>
              <a:rPr lang="en-US" dirty="0" smtClean="0"/>
              <a:t>Copyright </a:t>
            </a:r>
            <a:r>
              <a:rPr lang="en-US" dirty="0" smtClean="0"/>
              <a:t>and Licensing</a:t>
            </a:r>
          </a:p>
          <a:p>
            <a:pPr lvl="1"/>
            <a:r>
              <a:rPr lang="en-US" sz="1800" dirty="0"/>
              <a:t>This work is copyrighted by the authors</a:t>
            </a:r>
          </a:p>
          <a:p>
            <a:pPr lvl="1"/>
            <a:r>
              <a:rPr lang="en-US" sz="1800" dirty="0"/>
              <a:t>This work is licensed under a Creative </a:t>
            </a:r>
            <a:r>
              <a:rPr lang="en-US" sz="1800" dirty="0" smtClean="0"/>
              <a:t>Commons Attribution-</a:t>
            </a:r>
            <a:r>
              <a:rPr lang="en-US" sz="1800" dirty="0" err="1" smtClean="0"/>
              <a:t>ShareAlike</a:t>
            </a:r>
            <a:r>
              <a:rPr lang="en-US" sz="1800" dirty="0" smtClean="0"/>
              <a:t> 4.0 International License </a:t>
            </a:r>
            <a:r>
              <a:rPr lang="en-US" sz="1800" dirty="0">
                <a:hlinkClick r:id="rId3"/>
              </a:rPr>
              <a:t>http://creativecommons.org/licenses/by-sa/4.0/</a:t>
            </a:r>
            <a:endParaRPr lang="en-US" sz="1800" dirty="0"/>
          </a:p>
        </p:txBody>
      </p:sp>
      <p:pic>
        <p:nvPicPr>
          <p:cNvPr id="7" name="Picture 11" descr="NCC logo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09440" y="4624977"/>
            <a:ext cx="147637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14656" y="4999908"/>
            <a:ext cx="3315342" cy="726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 descr="Drexel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76274" y="4706593"/>
            <a:ext cx="3104325" cy="13131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316" y="466636"/>
            <a:ext cx="1352411" cy="136055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21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824" y="1609859"/>
            <a:ext cx="9022815" cy="3303072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51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Git</a:t>
            </a:r>
            <a:r>
              <a:rPr lang="en-US" sz="3600" dirty="0" smtClean="0"/>
              <a:t> is a version control system</a:t>
            </a:r>
          </a:p>
          <a:p>
            <a:r>
              <a:rPr lang="en-US" sz="3600" dirty="0" smtClean="0"/>
              <a:t>It allows you to keep track of changes to a set of files over time</a:t>
            </a:r>
          </a:p>
          <a:p>
            <a:r>
              <a:rPr lang="en-US" sz="3600" dirty="0" smtClean="0"/>
              <a:t>You can also revert back to the previous state of a file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55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2699</TotalTime>
  <Words>223</Words>
  <Application>Microsoft Macintosh PowerPoint</Application>
  <PresentationFormat>Custom</PresentationFormat>
  <Paragraphs>21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HDOfficeLightV0</vt:lpstr>
      <vt:lpstr>Office Theme</vt:lpstr>
      <vt:lpstr>Foundations for a Common Workflow to Contribute to HFOSS</vt:lpstr>
      <vt:lpstr>Acknowledgement and Licensing</vt:lpstr>
      <vt:lpstr>What is git?</vt:lpstr>
      <vt:lpstr>What is git?</vt:lpstr>
    </vt:vector>
  </TitlesOfParts>
  <Company>Nassau Community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Git</dc:title>
  <dc:creator>Darci Burdge</dc:creator>
  <cp:lastModifiedBy>Stoney Jackson</cp:lastModifiedBy>
  <cp:revision>24</cp:revision>
  <dcterms:created xsi:type="dcterms:W3CDTF">2016-04-21T21:29:33Z</dcterms:created>
  <dcterms:modified xsi:type="dcterms:W3CDTF">2016-04-28T14:35:12Z</dcterms:modified>
</cp:coreProperties>
</file>