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260" r:id="rId3"/>
    <p:sldId id="261" r:id="rId4"/>
    <p:sldId id="263" r:id="rId5"/>
    <p:sldId id="278" r:id="rId6"/>
    <p:sldId id="279" r:id="rId7"/>
    <p:sldId id="265" r:id="rId8"/>
    <p:sldId id="266" r:id="rId9"/>
    <p:sldId id="273" r:id="rId10"/>
    <p:sldId id="275" r:id="rId11"/>
    <p:sldId id="276" r:id="rId12"/>
    <p:sldId id="280" r:id="rId13"/>
    <p:sldId id="277" r:id="rId14"/>
    <p:sldId id="281" r:id="rId15"/>
    <p:sldId id="282" r:id="rId16"/>
    <p:sldId id="283" r:id="rId17"/>
    <p:sldId id="284" r:id="rId18"/>
    <p:sldId id="285" r:id="rId19"/>
    <p:sldId id="286" r:id="rId20"/>
    <p:sldId id="297" r:id="rId21"/>
    <p:sldId id="304" r:id="rId22"/>
    <p:sldId id="310" r:id="rId23"/>
    <p:sldId id="311" r:id="rId24"/>
    <p:sldId id="305" r:id="rId25"/>
    <p:sldId id="322" r:id="rId26"/>
    <p:sldId id="306" r:id="rId27"/>
    <p:sldId id="309" r:id="rId28"/>
    <p:sldId id="312" r:id="rId29"/>
    <p:sldId id="313" r:id="rId30"/>
    <p:sldId id="314" r:id="rId31"/>
    <p:sldId id="315" r:id="rId32"/>
    <p:sldId id="316" r:id="rId33"/>
    <p:sldId id="323" r:id="rId34"/>
    <p:sldId id="317" r:id="rId35"/>
    <p:sldId id="318" r:id="rId36"/>
    <p:sldId id="319" r:id="rId37"/>
    <p:sldId id="320" r:id="rId38"/>
    <p:sldId id="324" r:id="rId39"/>
    <p:sldId id="325" r:id="rId40"/>
    <p:sldId id="321" r:id="rId41"/>
    <p:sldId id="326" r:id="rId42"/>
    <p:sldId id="327" r:id="rId43"/>
    <p:sldId id="328" r:id="rId44"/>
    <p:sldId id="329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handoutMaster" Target="handoutMasters/handout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AC528-4D53-894B-B349-B5F710F9F56E}" type="datetimeFigureOut">
              <a:rPr lang="en-US" smtClean="0"/>
              <a:t>4/25/16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FCEDB-1E7F-F146-BFD8-C40E060FE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29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48DE7-56DE-4545-BF35-D3E870520EC4}" type="datetimeFigureOut">
              <a:rPr lang="en-US" smtClean="0"/>
              <a:t>4/25/16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4D6AD-D8A8-E54D-89EA-8740A6DF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101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D93C-F7B8-7A45-B65F-B46001A15069}" type="datetime1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8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3DB1-C5A5-174F-BE4E-2B29128F6B65}" type="datetime1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60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B65C-BC1D-B449-814D-C7F123D90314}" type="datetime1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1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656F-77EA-0F4E-B647-FAE93B18614F}" type="datetime1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96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EA5FB-D35F-C84C-A07A-E097C9426CB1}" type="datetime1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3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B6A11-E179-1941-8976-7258DA8D5258}" type="datetime1">
              <a:rPr lang="en-US" smtClean="0"/>
              <a:t>4/25/16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07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5A22F-FC3E-1B4F-ACA2-CB3FFF8D6940}" type="datetime1">
              <a:rPr lang="en-US" smtClean="0"/>
              <a:t>4/25/16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6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F881-6909-BC42-B354-9110D63E42E8}" type="datetime1">
              <a:rPr lang="en-US" smtClean="0"/>
              <a:t>4/25/16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70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4506-48D2-0B44-A17E-5DFFB56FD14A}" type="datetime1">
              <a:rPr lang="en-US" smtClean="0"/>
              <a:t>4/25/16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66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5AE37-79C8-194C-AD2E-0574BE677E98}" type="datetime1">
              <a:rPr lang="en-US" smtClean="0"/>
              <a:t>4/25/16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2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DC64-64FD-F04B-A7C6-AED090FA800D}" type="datetime1">
              <a:rPr lang="en-US" smtClean="0"/>
              <a:t>4/25/16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4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0384F-D402-E146-B026-C2C110B656BD}" type="datetime1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09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Single Contributor Workflow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Darci</a:t>
            </a:r>
            <a:r>
              <a:rPr lang="en-US" dirty="0" smtClean="0"/>
              <a:t> </a:t>
            </a:r>
            <a:r>
              <a:rPr lang="en-US" dirty="0" err="1" smtClean="0"/>
              <a:t>Burdge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Stoney Jackson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6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Contribute Changes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9" name="Can 8"/>
          <p:cNvSpPr/>
          <p:nvPr/>
        </p:nvSpPr>
        <p:spPr>
          <a:xfrm>
            <a:off x="2057227" y="4764788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local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cxnSp>
        <p:nvCxnSpPr>
          <p:cNvPr id="5" name="Straight Arrow Connector 4"/>
          <p:cNvCxnSpPr>
            <a:stCxn id="9" idx="1"/>
            <a:endCxn id="7" idx="3"/>
          </p:cNvCxnSpPr>
          <p:nvPr/>
        </p:nvCxnSpPr>
        <p:spPr>
          <a:xfrm flipV="1">
            <a:off x="2992931" y="3091629"/>
            <a:ext cx="0" cy="1673159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TextBox 7"/>
          <p:cNvSpPr txBox="1"/>
          <p:nvPr/>
        </p:nvSpPr>
        <p:spPr>
          <a:xfrm>
            <a:off x="2985897" y="4051909"/>
            <a:ext cx="918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origin</a:t>
            </a:r>
          </a:p>
          <a:p>
            <a:endParaRPr lang="en-US" sz="2400" dirty="0"/>
          </a:p>
        </p:txBody>
      </p:sp>
      <p:cxnSp>
        <p:nvCxnSpPr>
          <p:cNvPr id="11" name="Straight Arrow Connector 10"/>
          <p:cNvCxnSpPr>
            <a:stCxn id="9" idx="4"/>
            <a:endCxn id="6" idx="3"/>
          </p:cNvCxnSpPr>
          <p:nvPr/>
        </p:nvCxnSpPr>
        <p:spPr>
          <a:xfrm flipV="1">
            <a:off x="3928635" y="3091629"/>
            <a:ext cx="2587876" cy="2475313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5332190" y="4027482"/>
            <a:ext cx="140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upstream</a:t>
            </a:r>
          </a:p>
        </p:txBody>
      </p:sp>
      <p:cxnSp>
        <p:nvCxnSpPr>
          <p:cNvPr id="15" name="Straight Arrow Connector 14"/>
          <p:cNvCxnSpPr>
            <a:stCxn id="7" idx="4"/>
            <a:endCxn id="6" idx="2"/>
          </p:cNvCxnSpPr>
          <p:nvPr/>
        </p:nvCxnSpPr>
        <p:spPr>
          <a:xfrm>
            <a:off x="3928635" y="2289475"/>
            <a:ext cx="1652172" cy="0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Oval 12"/>
          <p:cNvSpPr/>
          <p:nvPr/>
        </p:nvSpPr>
        <p:spPr>
          <a:xfrm>
            <a:off x="3340915" y="4663059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64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Contribute Changes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9" name="Can 8"/>
          <p:cNvSpPr/>
          <p:nvPr/>
        </p:nvSpPr>
        <p:spPr>
          <a:xfrm>
            <a:off x="2057227" y="4764788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local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cxnSp>
        <p:nvCxnSpPr>
          <p:cNvPr id="5" name="Straight Arrow Connector 4"/>
          <p:cNvCxnSpPr>
            <a:stCxn id="9" idx="1"/>
            <a:endCxn id="7" idx="3"/>
          </p:cNvCxnSpPr>
          <p:nvPr/>
        </p:nvCxnSpPr>
        <p:spPr>
          <a:xfrm flipV="1">
            <a:off x="2992931" y="3091629"/>
            <a:ext cx="0" cy="16731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85897" y="4051909"/>
            <a:ext cx="918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origin</a:t>
            </a:r>
          </a:p>
          <a:p>
            <a:endParaRPr lang="en-US" sz="2400" dirty="0"/>
          </a:p>
        </p:txBody>
      </p:sp>
      <p:cxnSp>
        <p:nvCxnSpPr>
          <p:cNvPr id="11" name="Straight Arrow Connector 10"/>
          <p:cNvCxnSpPr>
            <a:stCxn id="9" idx="4"/>
            <a:endCxn id="6" idx="3"/>
          </p:cNvCxnSpPr>
          <p:nvPr/>
        </p:nvCxnSpPr>
        <p:spPr>
          <a:xfrm flipV="1">
            <a:off x="3928635" y="3091629"/>
            <a:ext cx="2587876" cy="2475313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5332190" y="4027482"/>
            <a:ext cx="140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upstream</a:t>
            </a:r>
          </a:p>
        </p:txBody>
      </p:sp>
      <p:cxnSp>
        <p:nvCxnSpPr>
          <p:cNvPr id="15" name="Straight Arrow Connector 14"/>
          <p:cNvCxnSpPr>
            <a:stCxn id="7" idx="4"/>
            <a:endCxn id="6" idx="2"/>
          </p:cNvCxnSpPr>
          <p:nvPr/>
        </p:nvCxnSpPr>
        <p:spPr>
          <a:xfrm>
            <a:off x="3928635" y="2289475"/>
            <a:ext cx="1652172" cy="0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Up Arrow 9"/>
          <p:cNvSpPr/>
          <p:nvPr/>
        </p:nvSpPr>
        <p:spPr>
          <a:xfrm>
            <a:off x="2150279" y="3073921"/>
            <a:ext cx="1685304" cy="1673159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</a:t>
            </a:r>
            <a:r>
              <a:rPr lang="en-US" sz="2400" dirty="0" smtClean="0"/>
              <a:t>ush</a:t>
            </a:r>
            <a:endParaRPr lang="en-US" sz="2400" dirty="0"/>
          </a:p>
        </p:txBody>
      </p:sp>
      <p:sp>
        <p:nvSpPr>
          <p:cNvPr id="13" name="Oval 12"/>
          <p:cNvSpPr/>
          <p:nvPr/>
        </p:nvSpPr>
        <p:spPr>
          <a:xfrm>
            <a:off x="3340915" y="4663059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03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Contribute Changes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9" name="Can 8"/>
          <p:cNvSpPr/>
          <p:nvPr/>
        </p:nvSpPr>
        <p:spPr>
          <a:xfrm>
            <a:off x="2057227" y="4764788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local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cxnSp>
        <p:nvCxnSpPr>
          <p:cNvPr id="5" name="Straight Arrow Connector 4"/>
          <p:cNvCxnSpPr>
            <a:stCxn id="9" idx="1"/>
            <a:endCxn id="7" idx="3"/>
          </p:cNvCxnSpPr>
          <p:nvPr/>
        </p:nvCxnSpPr>
        <p:spPr>
          <a:xfrm flipV="1">
            <a:off x="2992931" y="3091629"/>
            <a:ext cx="0" cy="16731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85897" y="4051909"/>
            <a:ext cx="918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origin</a:t>
            </a:r>
          </a:p>
          <a:p>
            <a:endParaRPr lang="en-US" sz="2400" dirty="0"/>
          </a:p>
        </p:txBody>
      </p:sp>
      <p:cxnSp>
        <p:nvCxnSpPr>
          <p:cNvPr id="11" name="Straight Arrow Connector 10"/>
          <p:cNvCxnSpPr>
            <a:stCxn id="9" idx="4"/>
            <a:endCxn id="6" idx="3"/>
          </p:cNvCxnSpPr>
          <p:nvPr/>
        </p:nvCxnSpPr>
        <p:spPr>
          <a:xfrm flipV="1">
            <a:off x="3928635" y="3091629"/>
            <a:ext cx="2587876" cy="2475313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5332190" y="4027482"/>
            <a:ext cx="140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upstream</a:t>
            </a:r>
          </a:p>
        </p:txBody>
      </p:sp>
      <p:cxnSp>
        <p:nvCxnSpPr>
          <p:cNvPr id="15" name="Straight Arrow Connector 14"/>
          <p:cNvCxnSpPr>
            <a:stCxn id="7" idx="4"/>
            <a:endCxn id="6" idx="2"/>
          </p:cNvCxnSpPr>
          <p:nvPr/>
        </p:nvCxnSpPr>
        <p:spPr>
          <a:xfrm>
            <a:off x="3928635" y="2289475"/>
            <a:ext cx="1652172" cy="0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Up Arrow 9"/>
          <p:cNvSpPr/>
          <p:nvPr/>
        </p:nvSpPr>
        <p:spPr>
          <a:xfrm>
            <a:off x="2150279" y="3073921"/>
            <a:ext cx="1685304" cy="1673159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</a:t>
            </a:r>
            <a:r>
              <a:rPr lang="en-US" sz="2400" dirty="0" smtClean="0"/>
              <a:t>ush</a:t>
            </a:r>
            <a:endParaRPr lang="en-US" sz="2400" dirty="0"/>
          </a:p>
        </p:txBody>
      </p:sp>
      <p:sp>
        <p:nvSpPr>
          <p:cNvPr id="13" name="Oval 12"/>
          <p:cNvSpPr/>
          <p:nvPr/>
        </p:nvSpPr>
        <p:spPr>
          <a:xfrm>
            <a:off x="3340915" y="4663059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340915" y="141763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65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Contribute Changes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9" name="Can 8"/>
          <p:cNvSpPr/>
          <p:nvPr/>
        </p:nvSpPr>
        <p:spPr>
          <a:xfrm>
            <a:off x="2057227" y="4764788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local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cxnSp>
        <p:nvCxnSpPr>
          <p:cNvPr id="5" name="Straight Arrow Connector 4"/>
          <p:cNvCxnSpPr>
            <a:stCxn id="9" idx="1"/>
            <a:endCxn id="7" idx="3"/>
          </p:cNvCxnSpPr>
          <p:nvPr/>
        </p:nvCxnSpPr>
        <p:spPr>
          <a:xfrm flipV="1">
            <a:off x="2992931" y="3091629"/>
            <a:ext cx="0" cy="16731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85897" y="4051909"/>
            <a:ext cx="918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origin</a:t>
            </a:r>
          </a:p>
          <a:p>
            <a:endParaRPr lang="en-US" sz="2400" dirty="0"/>
          </a:p>
        </p:txBody>
      </p:sp>
      <p:cxnSp>
        <p:nvCxnSpPr>
          <p:cNvPr id="11" name="Straight Arrow Connector 10"/>
          <p:cNvCxnSpPr>
            <a:stCxn id="9" idx="4"/>
            <a:endCxn id="6" idx="3"/>
          </p:cNvCxnSpPr>
          <p:nvPr/>
        </p:nvCxnSpPr>
        <p:spPr>
          <a:xfrm flipV="1">
            <a:off x="3928635" y="3091629"/>
            <a:ext cx="2587876" cy="2475313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5332190" y="4027482"/>
            <a:ext cx="140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upstream</a:t>
            </a:r>
          </a:p>
        </p:txBody>
      </p:sp>
      <p:cxnSp>
        <p:nvCxnSpPr>
          <p:cNvPr id="15" name="Straight Arrow Connector 14"/>
          <p:cNvCxnSpPr>
            <a:stCxn id="7" idx="4"/>
            <a:endCxn id="6" idx="2"/>
          </p:cNvCxnSpPr>
          <p:nvPr/>
        </p:nvCxnSpPr>
        <p:spPr>
          <a:xfrm>
            <a:off x="3928635" y="2289475"/>
            <a:ext cx="16521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Up Arrow 9"/>
          <p:cNvSpPr/>
          <p:nvPr/>
        </p:nvSpPr>
        <p:spPr>
          <a:xfrm>
            <a:off x="2150279" y="3073921"/>
            <a:ext cx="1685304" cy="1673159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</a:t>
            </a:r>
            <a:r>
              <a:rPr lang="en-US" sz="2400" dirty="0" smtClean="0"/>
              <a:t>ush</a:t>
            </a:r>
            <a:endParaRPr lang="en-US" sz="2400" dirty="0"/>
          </a:p>
        </p:txBody>
      </p:sp>
      <p:sp>
        <p:nvSpPr>
          <p:cNvPr id="17" name="Right Arrow 16"/>
          <p:cNvSpPr/>
          <p:nvPr/>
        </p:nvSpPr>
        <p:spPr>
          <a:xfrm>
            <a:off x="3928635" y="1558091"/>
            <a:ext cx="1652172" cy="151583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pull request</a:t>
            </a:r>
            <a:endParaRPr lang="en-US" sz="2400" dirty="0"/>
          </a:p>
        </p:txBody>
      </p:sp>
      <p:sp>
        <p:nvSpPr>
          <p:cNvPr id="13" name="Oval 12"/>
          <p:cNvSpPr/>
          <p:nvPr/>
        </p:nvSpPr>
        <p:spPr>
          <a:xfrm>
            <a:off x="3340915" y="4663059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340915" y="141763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03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Contribute Changes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9" name="Can 8"/>
          <p:cNvSpPr/>
          <p:nvPr/>
        </p:nvSpPr>
        <p:spPr>
          <a:xfrm>
            <a:off x="2057227" y="4764788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local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cxnSp>
        <p:nvCxnSpPr>
          <p:cNvPr id="5" name="Straight Arrow Connector 4"/>
          <p:cNvCxnSpPr>
            <a:stCxn id="9" idx="1"/>
            <a:endCxn id="7" idx="3"/>
          </p:cNvCxnSpPr>
          <p:nvPr/>
        </p:nvCxnSpPr>
        <p:spPr>
          <a:xfrm flipV="1">
            <a:off x="2992931" y="3091629"/>
            <a:ext cx="0" cy="16731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85897" y="4051909"/>
            <a:ext cx="918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origin</a:t>
            </a:r>
          </a:p>
          <a:p>
            <a:endParaRPr lang="en-US" sz="2400" dirty="0"/>
          </a:p>
        </p:txBody>
      </p:sp>
      <p:cxnSp>
        <p:nvCxnSpPr>
          <p:cNvPr id="11" name="Straight Arrow Connector 10"/>
          <p:cNvCxnSpPr>
            <a:stCxn id="9" idx="4"/>
            <a:endCxn id="6" idx="3"/>
          </p:cNvCxnSpPr>
          <p:nvPr/>
        </p:nvCxnSpPr>
        <p:spPr>
          <a:xfrm flipV="1">
            <a:off x="3928635" y="3091629"/>
            <a:ext cx="2587876" cy="2475313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5332190" y="4027482"/>
            <a:ext cx="140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upstream</a:t>
            </a:r>
          </a:p>
        </p:txBody>
      </p:sp>
      <p:cxnSp>
        <p:nvCxnSpPr>
          <p:cNvPr id="15" name="Straight Arrow Connector 14"/>
          <p:cNvCxnSpPr>
            <a:stCxn id="7" idx="4"/>
            <a:endCxn id="6" idx="2"/>
          </p:cNvCxnSpPr>
          <p:nvPr/>
        </p:nvCxnSpPr>
        <p:spPr>
          <a:xfrm>
            <a:off x="3928635" y="2289475"/>
            <a:ext cx="16521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Up Arrow 9"/>
          <p:cNvSpPr/>
          <p:nvPr/>
        </p:nvSpPr>
        <p:spPr>
          <a:xfrm>
            <a:off x="2150279" y="3073921"/>
            <a:ext cx="1685304" cy="1673159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</a:t>
            </a:r>
            <a:r>
              <a:rPr lang="en-US" sz="2400" dirty="0" smtClean="0"/>
              <a:t>ush</a:t>
            </a:r>
            <a:endParaRPr lang="en-US" sz="2400" dirty="0"/>
          </a:p>
        </p:txBody>
      </p:sp>
      <p:sp>
        <p:nvSpPr>
          <p:cNvPr id="17" name="Right Arrow 16"/>
          <p:cNvSpPr/>
          <p:nvPr/>
        </p:nvSpPr>
        <p:spPr>
          <a:xfrm>
            <a:off x="3928635" y="1558091"/>
            <a:ext cx="1652172" cy="151583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pull request</a:t>
            </a:r>
            <a:endParaRPr lang="en-US" sz="2400" dirty="0"/>
          </a:p>
        </p:txBody>
      </p:sp>
      <p:sp>
        <p:nvSpPr>
          <p:cNvPr id="13" name="Oval 12"/>
          <p:cNvSpPr/>
          <p:nvPr/>
        </p:nvSpPr>
        <p:spPr>
          <a:xfrm>
            <a:off x="3340915" y="4663059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340915" y="141763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790282" y="1439486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83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Changes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9" name="Can 8"/>
          <p:cNvSpPr/>
          <p:nvPr/>
        </p:nvSpPr>
        <p:spPr>
          <a:xfrm>
            <a:off x="2057227" y="4764788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local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cxnSp>
        <p:nvCxnSpPr>
          <p:cNvPr id="5" name="Straight Arrow Connector 4"/>
          <p:cNvCxnSpPr>
            <a:stCxn id="9" idx="1"/>
            <a:endCxn id="7" idx="3"/>
          </p:cNvCxnSpPr>
          <p:nvPr/>
        </p:nvCxnSpPr>
        <p:spPr>
          <a:xfrm flipV="1">
            <a:off x="2992931" y="3091629"/>
            <a:ext cx="0" cy="1673159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TextBox 7"/>
          <p:cNvSpPr txBox="1"/>
          <p:nvPr/>
        </p:nvSpPr>
        <p:spPr>
          <a:xfrm>
            <a:off x="2985897" y="4051909"/>
            <a:ext cx="918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origin</a:t>
            </a:r>
          </a:p>
          <a:p>
            <a:endParaRPr lang="en-US" sz="2400" dirty="0"/>
          </a:p>
        </p:txBody>
      </p:sp>
      <p:cxnSp>
        <p:nvCxnSpPr>
          <p:cNvPr id="11" name="Straight Arrow Connector 10"/>
          <p:cNvCxnSpPr>
            <a:stCxn id="9" idx="4"/>
            <a:endCxn id="6" idx="3"/>
          </p:cNvCxnSpPr>
          <p:nvPr/>
        </p:nvCxnSpPr>
        <p:spPr>
          <a:xfrm flipV="1">
            <a:off x="3928635" y="3091629"/>
            <a:ext cx="2587876" cy="2475313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5332190" y="4027482"/>
            <a:ext cx="140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upstream</a:t>
            </a:r>
          </a:p>
        </p:txBody>
      </p:sp>
      <p:cxnSp>
        <p:nvCxnSpPr>
          <p:cNvPr id="15" name="Straight Arrow Connector 14"/>
          <p:cNvCxnSpPr>
            <a:stCxn id="7" idx="4"/>
            <a:endCxn id="6" idx="2"/>
          </p:cNvCxnSpPr>
          <p:nvPr/>
        </p:nvCxnSpPr>
        <p:spPr>
          <a:xfrm>
            <a:off x="3928635" y="2289475"/>
            <a:ext cx="1652172" cy="0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Oval 21"/>
          <p:cNvSpPr/>
          <p:nvPr/>
        </p:nvSpPr>
        <p:spPr>
          <a:xfrm>
            <a:off x="6790282" y="1439486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340915" y="4663059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40915" y="141763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05531" y="1461162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97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Changes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9" name="Can 8"/>
          <p:cNvSpPr/>
          <p:nvPr/>
        </p:nvSpPr>
        <p:spPr>
          <a:xfrm>
            <a:off x="2057227" y="4764788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local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cxnSp>
        <p:nvCxnSpPr>
          <p:cNvPr id="5" name="Straight Arrow Connector 4"/>
          <p:cNvCxnSpPr>
            <a:stCxn id="9" idx="1"/>
            <a:endCxn id="7" idx="3"/>
          </p:cNvCxnSpPr>
          <p:nvPr/>
        </p:nvCxnSpPr>
        <p:spPr>
          <a:xfrm flipV="1">
            <a:off x="2992931" y="3091629"/>
            <a:ext cx="0" cy="1673159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TextBox 7"/>
          <p:cNvSpPr txBox="1"/>
          <p:nvPr/>
        </p:nvSpPr>
        <p:spPr>
          <a:xfrm>
            <a:off x="2985897" y="4051909"/>
            <a:ext cx="918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origin</a:t>
            </a:r>
          </a:p>
          <a:p>
            <a:endParaRPr lang="en-US" sz="2400" dirty="0"/>
          </a:p>
        </p:txBody>
      </p:sp>
      <p:cxnSp>
        <p:nvCxnSpPr>
          <p:cNvPr id="11" name="Straight Arrow Connector 10"/>
          <p:cNvCxnSpPr>
            <a:stCxn id="9" idx="4"/>
            <a:endCxn id="6" idx="3"/>
          </p:cNvCxnSpPr>
          <p:nvPr/>
        </p:nvCxnSpPr>
        <p:spPr>
          <a:xfrm flipV="1">
            <a:off x="3928635" y="3091629"/>
            <a:ext cx="2587876" cy="2475313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5332190" y="4027482"/>
            <a:ext cx="140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upstream</a:t>
            </a:r>
          </a:p>
        </p:txBody>
      </p:sp>
      <p:cxnSp>
        <p:nvCxnSpPr>
          <p:cNvPr id="15" name="Straight Arrow Connector 14"/>
          <p:cNvCxnSpPr>
            <a:stCxn id="7" idx="4"/>
            <a:endCxn id="6" idx="2"/>
          </p:cNvCxnSpPr>
          <p:nvPr/>
        </p:nvCxnSpPr>
        <p:spPr>
          <a:xfrm>
            <a:off x="3928635" y="2289475"/>
            <a:ext cx="1652172" cy="0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Oval 21"/>
          <p:cNvSpPr/>
          <p:nvPr/>
        </p:nvSpPr>
        <p:spPr>
          <a:xfrm>
            <a:off x="6790282" y="1439486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 Arrow 2"/>
          <p:cNvSpPr/>
          <p:nvPr/>
        </p:nvSpPr>
        <p:spPr>
          <a:xfrm rot="18951212">
            <a:off x="3548097" y="3485772"/>
            <a:ext cx="2968579" cy="1468759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fetch</a:t>
            </a:r>
            <a:endParaRPr lang="en-US" sz="3200" dirty="0"/>
          </a:p>
        </p:txBody>
      </p:sp>
      <p:sp>
        <p:nvSpPr>
          <p:cNvPr id="16" name="Oval 15"/>
          <p:cNvSpPr/>
          <p:nvPr/>
        </p:nvSpPr>
        <p:spPr>
          <a:xfrm>
            <a:off x="6305531" y="1461162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340915" y="4663059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40915" y="141763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28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Changes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9" name="Can 8"/>
          <p:cNvSpPr/>
          <p:nvPr/>
        </p:nvSpPr>
        <p:spPr>
          <a:xfrm>
            <a:off x="2057227" y="4764788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local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cxnSp>
        <p:nvCxnSpPr>
          <p:cNvPr id="5" name="Straight Arrow Connector 4"/>
          <p:cNvCxnSpPr>
            <a:stCxn id="9" idx="1"/>
            <a:endCxn id="7" idx="3"/>
          </p:cNvCxnSpPr>
          <p:nvPr/>
        </p:nvCxnSpPr>
        <p:spPr>
          <a:xfrm flipV="1">
            <a:off x="2992931" y="3091629"/>
            <a:ext cx="0" cy="1673159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TextBox 7"/>
          <p:cNvSpPr txBox="1"/>
          <p:nvPr/>
        </p:nvSpPr>
        <p:spPr>
          <a:xfrm>
            <a:off x="2985897" y="4051909"/>
            <a:ext cx="918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origin</a:t>
            </a:r>
          </a:p>
          <a:p>
            <a:endParaRPr lang="en-US" sz="2400" dirty="0"/>
          </a:p>
        </p:txBody>
      </p:sp>
      <p:cxnSp>
        <p:nvCxnSpPr>
          <p:cNvPr id="11" name="Straight Arrow Connector 10"/>
          <p:cNvCxnSpPr>
            <a:stCxn id="9" idx="4"/>
            <a:endCxn id="6" idx="3"/>
          </p:cNvCxnSpPr>
          <p:nvPr/>
        </p:nvCxnSpPr>
        <p:spPr>
          <a:xfrm flipV="1">
            <a:off x="3928635" y="3091629"/>
            <a:ext cx="2587876" cy="2475313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5332190" y="4027482"/>
            <a:ext cx="140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upstream</a:t>
            </a:r>
          </a:p>
        </p:txBody>
      </p:sp>
      <p:cxnSp>
        <p:nvCxnSpPr>
          <p:cNvPr id="15" name="Straight Arrow Connector 14"/>
          <p:cNvCxnSpPr>
            <a:stCxn id="7" idx="4"/>
            <a:endCxn id="6" idx="2"/>
          </p:cNvCxnSpPr>
          <p:nvPr/>
        </p:nvCxnSpPr>
        <p:spPr>
          <a:xfrm>
            <a:off x="3928635" y="2289475"/>
            <a:ext cx="1652172" cy="0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Oval 12"/>
          <p:cNvSpPr/>
          <p:nvPr/>
        </p:nvSpPr>
        <p:spPr>
          <a:xfrm>
            <a:off x="3340915" y="4663059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790282" y="1439486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 rot="18951212">
            <a:off x="3548097" y="3485772"/>
            <a:ext cx="2968579" cy="1468759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fetch</a:t>
            </a:r>
            <a:endParaRPr lang="en-US" sz="3200" dirty="0"/>
          </a:p>
        </p:txBody>
      </p:sp>
      <p:sp>
        <p:nvSpPr>
          <p:cNvPr id="16" name="Oval 15"/>
          <p:cNvSpPr/>
          <p:nvPr/>
        </p:nvSpPr>
        <p:spPr>
          <a:xfrm>
            <a:off x="6305531" y="1461162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40915" y="4663059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340915" y="141763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2916" y="4663059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28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Changes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9" name="Can 8"/>
          <p:cNvSpPr/>
          <p:nvPr/>
        </p:nvSpPr>
        <p:spPr>
          <a:xfrm>
            <a:off x="2057227" y="4764788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local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cxnSp>
        <p:nvCxnSpPr>
          <p:cNvPr id="5" name="Straight Arrow Connector 4"/>
          <p:cNvCxnSpPr>
            <a:stCxn id="9" idx="1"/>
            <a:endCxn id="7" idx="3"/>
          </p:cNvCxnSpPr>
          <p:nvPr/>
        </p:nvCxnSpPr>
        <p:spPr>
          <a:xfrm flipV="1">
            <a:off x="2992931" y="3091629"/>
            <a:ext cx="0" cy="16731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85897" y="4051909"/>
            <a:ext cx="918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origin</a:t>
            </a:r>
          </a:p>
          <a:p>
            <a:endParaRPr lang="en-US" sz="2400" dirty="0"/>
          </a:p>
        </p:txBody>
      </p:sp>
      <p:cxnSp>
        <p:nvCxnSpPr>
          <p:cNvPr id="11" name="Straight Arrow Connector 10"/>
          <p:cNvCxnSpPr>
            <a:stCxn id="9" idx="4"/>
            <a:endCxn id="6" idx="3"/>
          </p:cNvCxnSpPr>
          <p:nvPr/>
        </p:nvCxnSpPr>
        <p:spPr>
          <a:xfrm flipV="1">
            <a:off x="3928635" y="3091629"/>
            <a:ext cx="2587876" cy="2475313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5332190" y="4027482"/>
            <a:ext cx="140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upstream</a:t>
            </a:r>
          </a:p>
        </p:txBody>
      </p:sp>
      <p:cxnSp>
        <p:nvCxnSpPr>
          <p:cNvPr id="15" name="Straight Arrow Connector 14"/>
          <p:cNvCxnSpPr>
            <a:stCxn id="7" idx="4"/>
            <a:endCxn id="6" idx="2"/>
          </p:cNvCxnSpPr>
          <p:nvPr/>
        </p:nvCxnSpPr>
        <p:spPr>
          <a:xfrm>
            <a:off x="3928635" y="2289475"/>
            <a:ext cx="1652172" cy="0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Up Arrow 9"/>
          <p:cNvSpPr/>
          <p:nvPr/>
        </p:nvSpPr>
        <p:spPr>
          <a:xfrm>
            <a:off x="2150279" y="3073921"/>
            <a:ext cx="1778356" cy="1673159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push</a:t>
            </a:r>
          </a:p>
        </p:txBody>
      </p:sp>
      <p:sp>
        <p:nvSpPr>
          <p:cNvPr id="13" name="Oval 12"/>
          <p:cNvSpPr/>
          <p:nvPr/>
        </p:nvSpPr>
        <p:spPr>
          <a:xfrm>
            <a:off x="3340915" y="4663059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790282" y="1439486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 rot="18951212">
            <a:off x="3548097" y="3485772"/>
            <a:ext cx="2968579" cy="1468759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fetch</a:t>
            </a:r>
            <a:endParaRPr lang="en-US" sz="3200" dirty="0"/>
          </a:p>
        </p:txBody>
      </p:sp>
      <p:sp>
        <p:nvSpPr>
          <p:cNvPr id="16" name="Oval 15"/>
          <p:cNvSpPr/>
          <p:nvPr/>
        </p:nvSpPr>
        <p:spPr>
          <a:xfrm>
            <a:off x="6305531" y="1461162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340915" y="141763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882916" y="4663059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28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Changes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9" name="Can 8"/>
          <p:cNvSpPr/>
          <p:nvPr/>
        </p:nvSpPr>
        <p:spPr>
          <a:xfrm>
            <a:off x="2057227" y="4764788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local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cxnSp>
        <p:nvCxnSpPr>
          <p:cNvPr id="5" name="Straight Arrow Connector 4"/>
          <p:cNvCxnSpPr>
            <a:stCxn id="9" idx="1"/>
            <a:endCxn id="7" idx="3"/>
          </p:cNvCxnSpPr>
          <p:nvPr/>
        </p:nvCxnSpPr>
        <p:spPr>
          <a:xfrm flipV="1">
            <a:off x="2992931" y="3091629"/>
            <a:ext cx="0" cy="16731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85897" y="4051909"/>
            <a:ext cx="918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origin</a:t>
            </a:r>
          </a:p>
          <a:p>
            <a:endParaRPr lang="en-US" sz="2400" dirty="0"/>
          </a:p>
        </p:txBody>
      </p:sp>
      <p:cxnSp>
        <p:nvCxnSpPr>
          <p:cNvPr id="11" name="Straight Arrow Connector 10"/>
          <p:cNvCxnSpPr>
            <a:stCxn id="9" idx="4"/>
            <a:endCxn id="6" idx="3"/>
          </p:cNvCxnSpPr>
          <p:nvPr/>
        </p:nvCxnSpPr>
        <p:spPr>
          <a:xfrm flipV="1">
            <a:off x="3928635" y="3091629"/>
            <a:ext cx="2587876" cy="2475313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5332190" y="4027482"/>
            <a:ext cx="140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upstream</a:t>
            </a:r>
          </a:p>
        </p:txBody>
      </p:sp>
      <p:cxnSp>
        <p:nvCxnSpPr>
          <p:cNvPr id="15" name="Straight Arrow Connector 14"/>
          <p:cNvCxnSpPr>
            <a:stCxn id="7" idx="4"/>
            <a:endCxn id="6" idx="2"/>
          </p:cNvCxnSpPr>
          <p:nvPr/>
        </p:nvCxnSpPr>
        <p:spPr>
          <a:xfrm>
            <a:off x="3928635" y="2289475"/>
            <a:ext cx="1652172" cy="0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Up Arrow 9"/>
          <p:cNvSpPr/>
          <p:nvPr/>
        </p:nvSpPr>
        <p:spPr>
          <a:xfrm>
            <a:off x="2150279" y="3073921"/>
            <a:ext cx="1778356" cy="1673159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push</a:t>
            </a:r>
          </a:p>
        </p:txBody>
      </p:sp>
      <p:sp>
        <p:nvSpPr>
          <p:cNvPr id="13" name="Oval 12"/>
          <p:cNvSpPr/>
          <p:nvPr/>
        </p:nvSpPr>
        <p:spPr>
          <a:xfrm>
            <a:off x="3340915" y="4663059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340915" y="141763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790282" y="1439486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 rot="18951212">
            <a:off x="3548097" y="3485772"/>
            <a:ext cx="2968579" cy="1468759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fetch</a:t>
            </a:r>
            <a:endParaRPr lang="en-US" sz="3200" dirty="0"/>
          </a:p>
        </p:txBody>
      </p:sp>
      <p:sp>
        <p:nvSpPr>
          <p:cNvPr id="18" name="Oval 17"/>
          <p:cNvSpPr/>
          <p:nvPr/>
        </p:nvSpPr>
        <p:spPr>
          <a:xfrm>
            <a:off x="6305531" y="1461162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882916" y="4663059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2916" y="1417638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28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 err="1" smtClean="0"/>
              <a:t>GitHub</a:t>
            </a:r>
            <a:endParaRPr lang="en-US" sz="6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35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30465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49913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09745" y="520261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5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30465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49913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09745" y="520261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Consolas"/>
                <a:cs typeface="Consolas"/>
              </a:rPr>
              <a:t>$ </a:t>
            </a:r>
            <a:r>
              <a:rPr lang="en-US" dirty="0" err="1" smtClean="0">
                <a:latin typeface="Consolas"/>
                <a:cs typeface="Consolas"/>
              </a:rPr>
              <a:t>git</a:t>
            </a:r>
            <a:r>
              <a:rPr lang="en-US" dirty="0" smtClean="0">
                <a:latin typeface="Consolas"/>
                <a:cs typeface="Consolas"/>
              </a:rPr>
              <a:t> checkout -b feature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69360" y="520261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59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30465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49913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09745" y="520261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</a:t>
            </a:r>
            <a:r>
              <a:rPr lang="en-US" dirty="0" err="1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git</a:t>
            </a:r>
            <a:r>
              <a:rPr lang="en-US" dirty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 commit</a:t>
            </a:r>
          </a:p>
        </p:txBody>
      </p:sp>
      <p:sp>
        <p:nvSpPr>
          <p:cNvPr id="14" name="Oval 13"/>
          <p:cNvSpPr/>
          <p:nvPr/>
        </p:nvSpPr>
        <p:spPr>
          <a:xfrm>
            <a:off x="2532155" y="484663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2649913" y="509813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55263" y="469386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96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30465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49913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09745" y="520261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</a:t>
            </a:r>
            <a:r>
              <a:rPr lang="en-US" dirty="0" err="1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git</a:t>
            </a:r>
            <a:r>
              <a:rPr lang="en-US" dirty="0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 push -u origin feature</a:t>
            </a:r>
            <a:endParaRPr lang="en-US" dirty="0">
              <a:solidFill>
                <a:schemeClr val="lt1"/>
              </a:solidFill>
              <a:latin typeface="Consolas"/>
              <a:ea typeface="+mn-ea"/>
              <a:cs typeface="Consola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32155" y="484663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2649913" y="509813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55263" y="469386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2528941" y="2689750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9" name="Straight Arrow Connector 28"/>
          <p:cNvCxnSpPr>
            <a:stCxn id="28" idx="4"/>
            <a:endCxn id="17" idx="0"/>
          </p:cNvCxnSpPr>
          <p:nvPr/>
        </p:nvCxnSpPr>
        <p:spPr>
          <a:xfrm>
            <a:off x="2648389" y="2941247"/>
            <a:ext cx="0" cy="250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52049" y="253698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7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30465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49913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09745" y="520261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532155" y="484663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2649913" y="509813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55263" y="469386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2528941" y="2689750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9" name="Straight Arrow Connector 28"/>
          <p:cNvCxnSpPr>
            <a:stCxn id="28" idx="4"/>
            <a:endCxn id="17" idx="0"/>
          </p:cNvCxnSpPr>
          <p:nvPr/>
        </p:nvCxnSpPr>
        <p:spPr>
          <a:xfrm>
            <a:off x="2648389" y="2941247"/>
            <a:ext cx="0" cy="250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52049" y="253698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pic>
        <p:nvPicPr>
          <p:cNvPr id="8" name="Picture 7" descr="Screen Shot 2016-04-09 at 9.58.5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970" y="370206"/>
            <a:ext cx="3928095" cy="99713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77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30465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49913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09745" y="520261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Great idea, now can you do it more like this?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532155" y="484663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2649913" y="509813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55263" y="469386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2528941" y="2689750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9" name="Straight Arrow Connector 28"/>
          <p:cNvCxnSpPr>
            <a:stCxn id="28" idx="4"/>
            <a:endCxn id="17" idx="0"/>
          </p:cNvCxnSpPr>
          <p:nvPr/>
        </p:nvCxnSpPr>
        <p:spPr>
          <a:xfrm>
            <a:off x="2648389" y="2941247"/>
            <a:ext cx="0" cy="250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52049" y="253698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pic>
        <p:nvPicPr>
          <p:cNvPr id="2" name="Picture 1" descr="1194986489671913504blueman_107_01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171" y="3617067"/>
            <a:ext cx="1103411" cy="204720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50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30465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49913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09745" y="520261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</a:t>
            </a:r>
            <a:r>
              <a:rPr lang="en-US" dirty="0" err="1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git</a:t>
            </a:r>
            <a:r>
              <a:rPr lang="en-US" dirty="0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 commit</a:t>
            </a:r>
            <a:endParaRPr lang="en-US" dirty="0">
              <a:solidFill>
                <a:schemeClr val="lt1"/>
              </a:solidFill>
              <a:latin typeface="Consolas"/>
              <a:ea typeface="+mn-ea"/>
              <a:cs typeface="Consola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32155" y="484663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2649913" y="509813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52049" y="416932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2528941" y="2689750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9" name="Straight Arrow Connector 28"/>
          <p:cNvCxnSpPr>
            <a:stCxn id="28" idx="4"/>
            <a:endCxn id="17" idx="0"/>
          </p:cNvCxnSpPr>
          <p:nvPr/>
        </p:nvCxnSpPr>
        <p:spPr>
          <a:xfrm>
            <a:off x="2648389" y="2941247"/>
            <a:ext cx="0" cy="250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52049" y="253698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532291" y="4325314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/>
          <p:cNvCxnSpPr>
            <a:stCxn id="19" idx="4"/>
            <a:endCxn id="14" idx="0"/>
          </p:cNvCxnSpPr>
          <p:nvPr/>
        </p:nvCxnSpPr>
        <p:spPr>
          <a:xfrm flipH="1">
            <a:off x="2651603" y="457681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22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30465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49913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09745" y="520261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</a:t>
            </a:r>
            <a:r>
              <a:rPr lang="en-US" dirty="0" err="1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git</a:t>
            </a:r>
            <a:r>
              <a:rPr lang="en-US" dirty="0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 push origin feature</a:t>
            </a:r>
            <a:endParaRPr lang="en-US" dirty="0">
              <a:solidFill>
                <a:schemeClr val="lt1"/>
              </a:solidFill>
              <a:latin typeface="Consolas"/>
              <a:ea typeface="+mn-ea"/>
              <a:cs typeface="Consola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32155" y="484663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2649913" y="509813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52049" y="416932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2528941" y="2689750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9" name="Straight Arrow Connector 28"/>
          <p:cNvCxnSpPr>
            <a:stCxn id="28" idx="4"/>
            <a:endCxn id="17" idx="0"/>
          </p:cNvCxnSpPr>
          <p:nvPr/>
        </p:nvCxnSpPr>
        <p:spPr>
          <a:xfrm>
            <a:off x="2648389" y="2941247"/>
            <a:ext cx="0" cy="250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52049" y="203398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532291" y="4325314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/>
          <p:cNvCxnSpPr>
            <a:stCxn id="19" idx="4"/>
            <a:endCxn id="14" idx="0"/>
          </p:cNvCxnSpPr>
          <p:nvPr/>
        </p:nvCxnSpPr>
        <p:spPr>
          <a:xfrm flipH="1">
            <a:off x="2651603" y="457681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532291" y="2180578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2" name="Straight Arrow Connector 21"/>
          <p:cNvCxnSpPr>
            <a:stCxn id="21" idx="4"/>
            <a:endCxn id="28" idx="0"/>
          </p:cNvCxnSpPr>
          <p:nvPr/>
        </p:nvCxnSpPr>
        <p:spPr>
          <a:xfrm flipH="1">
            <a:off x="2648389" y="2432075"/>
            <a:ext cx="3350" cy="257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30465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49913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45550" y="2520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09745" y="520261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Awesome, but please update with new changes in master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532155" y="484663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2649913" y="509813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52049" y="416932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2528941" y="2689750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9" name="Straight Arrow Connector 28"/>
          <p:cNvCxnSpPr>
            <a:stCxn id="28" idx="4"/>
            <a:endCxn id="17" idx="0"/>
          </p:cNvCxnSpPr>
          <p:nvPr/>
        </p:nvCxnSpPr>
        <p:spPr>
          <a:xfrm>
            <a:off x="2648389" y="2941247"/>
            <a:ext cx="0" cy="250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52049" y="203398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532291" y="4325314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/>
          <p:cNvCxnSpPr>
            <a:stCxn id="19" idx="4"/>
            <a:endCxn id="14" idx="0"/>
          </p:cNvCxnSpPr>
          <p:nvPr/>
        </p:nvCxnSpPr>
        <p:spPr>
          <a:xfrm flipH="1">
            <a:off x="2651603" y="457681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532291" y="2180578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2" name="Straight Arrow Connector 21"/>
          <p:cNvCxnSpPr>
            <a:stCxn id="21" idx="4"/>
            <a:endCxn id="28" idx="0"/>
          </p:cNvCxnSpPr>
          <p:nvPr/>
        </p:nvCxnSpPr>
        <p:spPr>
          <a:xfrm flipH="1">
            <a:off x="2648389" y="2432075"/>
            <a:ext cx="3350" cy="257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31" name="Picture 30" descr="1194986489671913504blueman_107_01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171" y="3617067"/>
            <a:ext cx="1103411" cy="204720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00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140702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260150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45550" y="2520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045128" y="47121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</a:t>
            </a:r>
            <a:r>
              <a:rPr lang="en-US" sz="3200" dirty="0" err="1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git</a:t>
            </a:r>
            <a:r>
              <a:rPr lang="en-US" sz="3200" dirty="0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 fetch upstream </a:t>
            </a:r>
            <a:r>
              <a:rPr lang="en-US" sz="3200" dirty="0" err="1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master:master</a:t>
            </a:r>
            <a:endParaRPr lang="en-US" sz="3200" dirty="0">
              <a:solidFill>
                <a:schemeClr val="lt1"/>
              </a:solidFill>
              <a:latin typeface="Consolas"/>
              <a:ea typeface="+mn-ea"/>
              <a:cs typeface="Consola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32155" y="484663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2260150" y="5098130"/>
            <a:ext cx="391453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52049" y="416932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2528941" y="2689750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9" name="Straight Arrow Connector 28"/>
          <p:cNvCxnSpPr>
            <a:stCxn id="28" idx="4"/>
            <a:endCxn id="17" idx="0"/>
          </p:cNvCxnSpPr>
          <p:nvPr/>
        </p:nvCxnSpPr>
        <p:spPr>
          <a:xfrm>
            <a:off x="2648389" y="2941247"/>
            <a:ext cx="0" cy="250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52049" y="203398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532291" y="4325314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/>
          <p:cNvCxnSpPr>
            <a:stCxn id="19" idx="4"/>
            <a:endCxn id="14" idx="0"/>
          </p:cNvCxnSpPr>
          <p:nvPr/>
        </p:nvCxnSpPr>
        <p:spPr>
          <a:xfrm flipH="1">
            <a:off x="2651603" y="457681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532291" y="2180578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2" name="Straight Arrow Connector 21"/>
          <p:cNvCxnSpPr>
            <a:stCxn id="21" idx="4"/>
            <a:endCxn id="28" idx="0"/>
          </p:cNvCxnSpPr>
          <p:nvPr/>
        </p:nvCxnSpPr>
        <p:spPr>
          <a:xfrm flipH="1">
            <a:off x="2648389" y="2432075"/>
            <a:ext cx="3350" cy="257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140702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260150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27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3" name="Can 2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34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140702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260150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45550" y="2520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045128" y="47121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</a:t>
            </a:r>
            <a:r>
              <a:rPr lang="en-US" dirty="0" err="1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git</a:t>
            </a:r>
            <a:r>
              <a:rPr lang="en-US" dirty="0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 rebase master</a:t>
            </a:r>
            <a:endParaRPr lang="en-US" dirty="0">
              <a:solidFill>
                <a:schemeClr val="lt1"/>
              </a:solidFill>
              <a:latin typeface="Consolas"/>
              <a:ea typeface="+mn-ea"/>
              <a:cs typeface="Consola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32155" y="484663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2260150" y="5098130"/>
            <a:ext cx="391453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321612" y="366375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2528941" y="2689750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9" name="Straight Arrow Connector 28"/>
          <p:cNvCxnSpPr>
            <a:stCxn id="28" idx="4"/>
            <a:endCxn id="17" idx="0"/>
          </p:cNvCxnSpPr>
          <p:nvPr/>
        </p:nvCxnSpPr>
        <p:spPr>
          <a:xfrm>
            <a:off x="2648389" y="2941247"/>
            <a:ext cx="0" cy="250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52049" y="203398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532291" y="4325314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/>
          <p:cNvCxnSpPr>
            <a:stCxn id="19" idx="4"/>
            <a:endCxn id="14" idx="0"/>
          </p:cNvCxnSpPr>
          <p:nvPr/>
        </p:nvCxnSpPr>
        <p:spPr>
          <a:xfrm flipH="1">
            <a:off x="2651603" y="457681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532291" y="2180578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2" name="Straight Arrow Connector 21"/>
          <p:cNvCxnSpPr>
            <a:stCxn id="21" idx="4"/>
            <a:endCxn id="28" idx="0"/>
          </p:cNvCxnSpPr>
          <p:nvPr/>
        </p:nvCxnSpPr>
        <p:spPr>
          <a:xfrm flipH="1">
            <a:off x="2648389" y="2432075"/>
            <a:ext cx="3350" cy="257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140702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260150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Oval 32"/>
          <p:cNvSpPr/>
          <p:nvPr/>
        </p:nvSpPr>
        <p:spPr>
          <a:xfrm>
            <a:off x="2145446" y="4344713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/>
          <p:cNvCxnSpPr>
            <a:stCxn id="33" idx="4"/>
            <a:endCxn id="31" idx="0"/>
          </p:cNvCxnSpPr>
          <p:nvPr/>
        </p:nvCxnSpPr>
        <p:spPr>
          <a:xfrm flipH="1">
            <a:off x="2260150" y="4596210"/>
            <a:ext cx="4744" cy="265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5" name="Oval 34"/>
          <p:cNvSpPr/>
          <p:nvPr/>
        </p:nvSpPr>
        <p:spPr>
          <a:xfrm>
            <a:off x="2145582" y="3823394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/>
          <p:cNvCxnSpPr>
            <a:stCxn id="35" idx="4"/>
            <a:endCxn id="33" idx="0"/>
          </p:cNvCxnSpPr>
          <p:nvPr/>
        </p:nvCxnSpPr>
        <p:spPr>
          <a:xfrm flipH="1">
            <a:off x="2264894" y="407489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4" name="Rectangle 3"/>
          <p:cNvSpPr/>
          <p:nvPr/>
        </p:nvSpPr>
        <p:spPr>
          <a:xfrm>
            <a:off x="3644619" y="4576811"/>
            <a:ext cx="2300931" cy="9904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WARNING:</a:t>
            </a:r>
            <a:br>
              <a:rPr lang="en-US" dirty="0" smtClean="0"/>
            </a:br>
            <a:r>
              <a:rPr lang="en-US" dirty="0" smtClean="0"/>
              <a:t>You may have</a:t>
            </a:r>
            <a:br>
              <a:rPr lang="en-US" dirty="0" smtClean="0"/>
            </a:br>
            <a:r>
              <a:rPr lang="en-US" dirty="0" smtClean="0"/>
              <a:t>to resolve conflicts.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04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140702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260150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45550" y="2520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045128" y="47121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Consolas"/>
                <a:cs typeface="Consolas"/>
              </a:rPr>
              <a:t>$ </a:t>
            </a:r>
            <a:r>
              <a:rPr lang="en-US" dirty="0" err="1">
                <a:latin typeface="Consolas"/>
                <a:cs typeface="Consolas"/>
              </a:rPr>
              <a:t>git</a:t>
            </a:r>
            <a:r>
              <a:rPr lang="en-US" dirty="0">
                <a:latin typeface="Consolas"/>
                <a:cs typeface="Consolas"/>
              </a:rPr>
              <a:t> rebase master</a:t>
            </a:r>
            <a:endParaRPr lang="en-US" dirty="0">
              <a:solidFill>
                <a:schemeClr val="lt1"/>
              </a:solidFill>
              <a:latin typeface="Consolas"/>
              <a:ea typeface="+mn-ea"/>
              <a:cs typeface="Consola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21612" y="366375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2528941" y="2689750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9" name="Straight Arrow Connector 28"/>
          <p:cNvCxnSpPr>
            <a:stCxn id="28" idx="4"/>
            <a:endCxn id="17" idx="0"/>
          </p:cNvCxnSpPr>
          <p:nvPr/>
        </p:nvCxnSpPr>
        <p:spPr>
          <a:xfrm>
            <a:off x="2648389" y="2941247"/>
            <a:ext cx="0" cy="250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52049" y="203398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532291" y="2180578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2" name="Straight Arrow Connector 21"/>
          <p:cNvCxnSpPr>
            <a:stCxn id="21" idx="4"/>
            <a:endCxn id="28" idx="0"/>
          </p:cNvCxnSpPr>
          <p:nvPr/>
        </p:nvCxnSpPr>
        <p:spPr>
          <a:xfrm flipH="1">
            <a:off x="2648389" y="2432075"/>
            <a:ext cx="3350" cy="257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140702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260150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Oval 32"/>
          <p:cNvSpPr/>
          <p:nvPr/>
        </p:nvSpPr>
        <p:spPr>
          <a:xfrm>
            <a:off x="2145446" y="4344713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/>
          <p:cNvCxnSpPr>
            <a:stCxn id="33" idx="4"/>
            <a:endCxn id="31" idx="0"/>
          </p:cNvCxnSpPr>
          <p:nvPr/>
        </p:nvCxnSpPr>
        <p:spPr>
          <a:xfrm flipH="1">
            <a:off x="2260150" y="4596210"/>
            <a:ext cx="4744" cy="265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5" name="Oval 34"/>
          <p:cNvSpPr/>
          <p:nvPr/>
        </p:nvSpPr>
        <p:spPr>
          <a:xfrm>
            <a:off x="2145582" y="3823394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/>
          <p:cNvCxnSpPr>
            <a:stCxn id="35" idx="4"/>
            <a:endCxn id="33" idx="0"/>
          </p:cNvCxnSpPr>
          <p:nvPr/>
        </p:nvCxnSpPr>
        <p:spPr>
          <a:xfrm flipH="1">
            <a:off x="2264894" y="407489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70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140702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260150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45550" y="2520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045128" y="47121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latin typeface="Consolas"/>
                <a:cs typeface="Consolas"/>
              </a:rPr>
              <a:t>$ </a:t>
            </a:r>
            <a:r>
              <a:rPr lang="en-US" sz="3200" dirty="0" err="1">
                <a:latin typeface="Consolas"/>
                <a:cs typeface="Consolas"/>
              </a:rPr>
              <a:t>git</a:t>
            </a:r>
            <a:r>
              <a:rPr lang="en-US" sz="3200" dirty="0">
                <a:latin typeface="Consolas"/>
                <a:cs typeface="Consolas"/>
              </a:rPr>
              <a:t> </a:t>
            </a:r>
            <a:r>
              <a:rPr lang="en-US" sz="3200" dirty="0" smtClean="0">
                <a:latin typeface="Consolas"/>
                <a:cs typeface="Consolas"/>
              </a:rPr>
              <a:t>push -f origin master feature</a:t>
            </a:r>
            <a:endParaRPr lang="en-US" sz="3200" dirty="0">
              <a:solidFill>
                <a:schemeClr val="lt1"/>
              </a:solidFill>
              <a:latin typeface="Consolas"/>
              <a:cs typeface="Consola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21612" y="366375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140702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260150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Oval 32"/>
          <p:cNvSpPr/>
          <p:nvPr/>
        </p:nvSpPr>
        <p:spPr>
          <a:xfrm>
            <a:off x="2145446" y="4344713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/>
          <p:cNvCxnSpPr>
            <a:stCxn id="33" idx="4"/>
            <a:endCxn id="31" idx="0"/>
          </p:cNvCxnSpPr>
          <p:nvPr/>
        </p:nvCxnSpPr>
        <p:spPr>
          <a:xfrm flipH="1">
            <a:off x="2260150" y="4596210"/>
            <a:ext cx="4744" cy="265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5" name="Oval 34"/>
          <p:cNvSpPr/>
          <p:nvPr/>
        </p:nvSpPr>
        <p:spPr>
          <a:xfrm>
            <a:off x="2145582" y="3823394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/>
          <p:cNvCxnSpPr>
            <a:stCxn id="35" idx="4"/>
            <a:endCxn id="33" idx="0"/>
          </p:cNvCxnSpPr>
          <p:nvPr/>
        </p:nvCxnSpPr>
        <p:spPr>
          <a:xfrm flipH="1">
            <a:off x="2264894" y="407489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7" name="Oval 36"/>
          <p:cNvSpPr/>
          <p:nvPr/>
        </p:nvSpPr>
        <p:spPr>
          <a:xfrm>
            <a:off x="2494270" y="31992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2613718" y="34507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98696" y="25507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2675180" y="150235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2494270" y="27000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/>
          <p:cNvCxnSpPr>
            <a:stCxn id="41" idx="4"/>
            <a:endCxn id="37" idx="0"/>
          </p:cNvCxnSpPr>
          <p:nvPr/>
        </p:nvCxnSpPr>
        <p:spPr>
          <a:xfrm>
            <a:off x="2613718" y="29515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3" name="Oval 42"/>
          <p:cNvSpPr/>
          <p:nvPr/>
        </p:nvSpPr>
        <p:spPr>
          <a:xfrm>
            <a:off x="2499014" y="2183313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6" name="Straight Arrow Connector 45"/>
          <p:cNvCxnSpPr>
            <a:stCxn id="43" idx="4"/>
            <a:endCxn id="41" idx="0"/>
          </p:cNvCxnSpPr>
          <p:nvPr/>
        </p:nvCxnSpPr>
        <p:spPr>
          <a:xfrm flipH="1">
            <a:off x="2613718" y="2434810"/>
            <a:ext cx="4744" cy="265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47" name="Oval 46"/>
          <p:cNvSpPr/>
          <p:nvPr/>
        </p:nvSpPr>
        <p:spPr>
          <a:xfrm>
            <a:off x="2499150" y="1661994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8" name="Straight Arrow Connector 47"/>
          <p:cNvCxnSpPr>
            <a:stCxn id="47" idx="4"/>
            <a:endCxn id="43" idx="0"/>
          </p:cNvCxnSpPr>
          <p:nvPr/>
        </p:nvCxnSpPr>
        <p:spPr>
          <a:xfrm flipH="1">
            <a:off x="2618462" y="191349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6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140702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260150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45550" y="2520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045128" y="47121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2321612" y="366375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140702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260150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Oval 32"/>
          <p:cNvSpPr/>
          <p:nvPr/>
        </p:nvSpPr>
        <p:spPr>
          <a:xfrm>
            <a:off x="2145446" y="4344713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/>
          <p:cNvCxnSpPr>
            <a:stCxn id="33" idx="4"/>
            <a:endCxn id="31" idx="0"/>
          </p:cNvCxnSpPr>
          <p:nvPr/>
        </p:nvCxnSpPr>
        <p:spPr>
          <a:xfrm flipH="1">
            <a:off x="2260150" y="4596210"/>
            <a:ext cx="4744" cy="265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5" name="Oval 34"/>
          <p:cNvSpPr/>
          <p:nvPr/>
        </p:nvSpPr>
        <p:spPr>
          <a:xfrm>
            <a:off x="2145582" y="3823394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/>
          <p:cNvCxnSpPr>
            <a:stCxn id="35" idx="4"/>
            <a:endCxn id="33" idx="0"/>
          </p:cNvCxnSpPr>
          <p:nvPr/>
        </p:nvCxnSpPr>
        <p:spPr>
          <a:xfrm flipH="1">
            <a:off x="2264894" y="407489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7" name="Oval 36"/>
          <p:cNvSpPr/>
          <p:nvPr/>
        </p:nvSpPr>
        <p:spPr>
          <a:xfrm>
            <a:off x="2494270" y="31992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2613718" y="34507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98696" y="25507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2675180" y="150235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2494270" y="27000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/>
          <p:cNvCxnSpPr>
            <a:stCxn id="41" idx="4"/>
            <a:endCxn id="37" idx="0"/>
          </p:cNvCxnSpPr>
          <p:nvPr/>
        </p:nvCxnSpPr>
        <p:spPr>
          <a:xfrm>
            <a:off x="2613718" y="29515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3" name="Oval 42"/>
          <p:cNvSpPr/>
          <p:nvPr/>
        </p:nvSpPr>
        <p:spPr>
          <a:xfrm>
            <a:off x="2499014" y="2183313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6" name="Straight Arrow Connector 45"/>
          <p:cNvCxnSpPr>
            <a:stCxn id="43" idx="4"/>
            <a:endCxn id="41" idx="0"/>
          </p:cNvCxnSpPr>
          <p:nvPr/>
        </p:nvCxnSpPr>
        <p:spPr>
          <a:xfrm flipH="1">
            <a:off x="2613718" y="2434810"/>
            <a:ext cx="4744" cy="265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47" name="Oval 46"/>
          <p:cNvSpPr/>
          <p:nvPr/>
        </p:nvSpPr>
        <p:spPr>
          <a:xfrm>
            <a:off x="2499150" y="1661994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8" name="Straight Arrow Connector 47"/>
          <p:cNvCxnSpPr>
            <a:stCxn id="47" idx="4"/>
            <a:endCxn id="43" idx="0"/>
          </p:cNvCxnSpPr>
          <p:nvPr/>
        </p:nvCxnSpPr>
        <p:spPr>
          <a:xfrm flipH="1">
            <a:off x="2618462" y="191349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9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Great. Please squash</a:t>
            </a:r>
            <a:r>
              <a:rPr lang="is-IS" dirty="0"/>
              <a:t> </a:t>
            </a:r>
            <a:r>
              <a:rPr lang="is-IS" dirty="0" smtClean="0"/>
              <a:t>your commits.</a:t>
            </a:r>
            <a:endParaRPr lang="en-US" dirty="0"/>
          </a:p>
        </p:txBody>
      </p:sp>
      <p:pic>
        <p:nvPicPr>
          <p:cNvPr id="30" name="Picture 29" descr="1194986489671913504blueman_107_01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171" y="3617067"/>
            <a:ext cx="1103411" cy="204720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2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140702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260150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45550" y="2520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045128" y="47121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$ </a:t>
            </a:r>
            <a:r>
              <a:rPr lang="en-US" dirty="0" err="1" smtClean="0">
                <a:latin typeface="Consolas"/>
                <a:cs typeface="Consolas"/>
              </a:rPr>
              <a:t>git</a:t>
            </a:r>
            <a:r>
              <a:rPr lang="en-US" dirty="0" smtClean="0">
                <a:latin typeface="Consolas"/>
                <a:cs typeface="Consolas"/>
              </a:rPr>
              <a:t> rebase –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master</a:t>
            </a:r>
            <a:endParaRPr lang="en-US" dirty="0">
              <a:solidFill>
                <a:schemeClr val="lt1"/>
              </a:solidFill>
              <a:latin typeface="Consolas"/>
              <a:ea typeface="+mn-ea"/>
              <a:cs typeface="Consola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43669" y="420022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140702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260150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Oval 32"/>
          <p:cNvSpPr/>
          <p:nvPr/>
        </p:nvSpPr>
        <p:spPr>
          <a:xfrm>
            <a:off x="2145446" y="4344713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/>
          <p:cNvCxnSpPr>
            <a:stCxn id="33" idx="4"/>
            <a:endCxn id="31" idx="0"/>
          </p:cNvCxnSpPr>
          <p:nvPr/>
        </p:nvCxnSpPr>
        <p:spPr>
          <a:xfrm flipH="1">
            <a:off x="2260150" y="4596210"/>
            <a:ext cx="4744" cy="265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5" name="Oval 34"/>
          <p:cNvSpPr/>
          <p:nvPr/>
        </p:nvSpPr>
        <p:spPr>
          <a:xfrm>
            <a:off x="2145582" y="3823394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/>
          <p:cNvCxnSpPr>
            <a:stCxn id="35" idx="4"/>
            <a:endCxn id="33" idx="0"/>
          </p:cNvCxnSpPr>
          <p:nvPr/>
        </p:nvCxnSpPr>
        <p:spPr>
          <a:xfrm flipH="1">
            <a:off x="2264894" y="407489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7" name="Oval 36"/>
          <p:cNvSpPr/>
          <p:nvPr/>
        </p:nvSpPr>
        <p:spPr>
          <a:xfrm>
            <a:off x="2494270" y="31992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2613718" y="34507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98696" y="25507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2675180" y="150235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2494270" y="27000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/>
          <p:cNvCxnSpPr>
            <a:stCxn id="41" idx="4"/>
            <a:endCxn id="37" idx="0"/>
          </p:cNvCxnSpPr>
          <p:nvPr/>
        </p:nvCxnSpPr>
        <p:spPr>
          <a:xfrm>
            <a:off x="2613718" y="29515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3" name="Oval 42"/>
          <p:cNvSpPr/>
          <p:nvPr/>
        </p:nvSpPr>
        <p:spPr>
          <a:xfrm>
            <a:off x="2499014" y="2183313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6" name="Straight Arrow Connector 45"/>
          <p:cNvCxnSpPr>
            <a:stCxn id="43" idx="4"/>
            <a:endCxn id="41" idx="0"/>
          </p:cNvCxnSpPr>
          <p:nvPr/>
        </p:nvCxnSpPr>
        <p:spPr>
          <a:xfrm flipH="1">
            <a:off x="2613718" y="2434810"/>
            <a:ext cx="4744" cy="265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47" name="Oval 46"/>
          <p:cNvSpPr/>
          <p:nvPr/>
        </p:nvSpPr>
        <p:spPr>
          <a:xfrm>
            <a:off x="2499150" y="1661994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8" name="Straight Arrow Connector 47"/>
          <p:cNvCxnSpPr>
            <a:stCxn id="47" idx="4"/>
            <a:endCxn id="43" idx="0"/>
          </p:cNvCxnSpPr>
          <p:nvPr/>
        </p:nvCxnSpPr>
        <p:spPr>
          <a:xfrm flipH="1">
            <a:off x="2618462" y="191349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9" name="Oval 28"/>
          <p:cNvSpPr/>
          <p:nvPr/>
        </p:nvSpPr>
        <p:spPr>
          <a:xfrm>
            <a:off x="2569708" y="4344713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0" name="Straight Arrow Connector 29"/>
          <p:cNvCxnSpPr>
            <a:stCxn id="29" idx="3"/>
            <a:endCxn id="31" idx="7"/>
          </p:cNvCxnSpPr>
          <p:nvPr/>
        </p:nvCxnSpPr>
        <p:spPr>
          <a:xfrm flipH="1">
            <a:off x="2344612" y="4559379"/>
            <a:ext cx="260081" cy="3389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65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140702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260150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45550" y="2520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045128" y="47121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Consolas"/>
                <a:cs typeface="Consolas"/>
              </a:rPr>
              <a:t>$ </a:t>
            </a:r>
            <a:r>
              <a:rPr lang="en-US" dirty="0" err="1">
                <a:latin typeface="Consolas"/>
                <a:cs typeface="Consolas"/>
              </a:rPr>
              <a:t>git</a:t>
            </a:r>
            <a:r>
              <a:rPr lang="en-US" dirty="0">
                <a:latin typeface="Consolas"/>
                <a:cs typeface="Consolas"/>
              </a:rPr>
              <a:t> rebase –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master</a:t>
            </a:r>
            <a:endParaRPr lang="en-US" dirty="0">
              <a:solidFill>
                <a:schemeClr val="lt1"/>
              </a:solidFill>
              <a:latin typeface="Consolas"/>
              <a:ea typeface="+mn-ea"/>
              <a:cs typeface="Consola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43669" y="420022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140702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260150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Oval 36"/>
          <p:cNvSpPr/>
          <p:nvPr/>
        </p:nvSpPr>
        <p:spPr>
          <a:xfrm>
            <a:off x="2494270" y="31992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2613718" y="34507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98696" y="25507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2675180" y="150235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2494270" y="27000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/>
          <p:cNvCxnSpPr>
            <a:stCxn id="41" idx="4"/>
            <a:endCxn id="37" idx="0"/>
          </p:cNvCxnSpPr>
          <p:nvPr/>
        </p:nvCxnSpPr>
        <p:spPr>
          <a:xfrm>
            <a:off x="2613718" y="29515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3" name="Oval 42"/>
          <p:cNvSpPr/>
          <p:nvPr/>
        </p:nvSpPr>
        <p:spPr>
          <a:xfrm>
            <a:off x="2499014" y="2183313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6" name="Straight Arrow Connector 45"/>
          <p:cNvCxnSpPr>
            <a:stCxn id="43" idx="4"/>
            <a:endCxn id="41" idx="0"/>
          </p:cNvCxnSpPr>
          <p:nvPr/>
        </p:nvCxnSpPr>
        <p:spPr>
          <a:xfrm flipH="1">
            <a:off x="2613718" y="2434810"/>
            <a:ext cx="4744" cy="265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47" name="Oval 46"/>
          <p:cNvSpPr/>
          <p:nvPr/>
        </p:nvSpPr>
        <p:spPr>
          <a:xfrm>
            <a:off x="2499150" y="1661994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8" name="Straight Arrow Connector 47"/>
          <p:cNvCxnSpPr>
            <a:stCxn id="47" idx="4"/>
            <a:endCxn id="43" idx="0"/>
          </p:cNvCxnSpPr>
          <p:nvPr/>
        </p:nvCxnSpPr>
        <p:spPr>
          <a:xfrm flipH="1">
            <a:off x="2618462" y="191349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9" name="Oval 28"/>
          <p:cNvSpPr/>
          <p:nvPr/>
        </p:nvSpPr>
        <p:spPr>
          <a:xfrm>
            <a:off x="2569708" y="4344713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0" name="Straight Arrow Connector 29"/>
          <p:cNvCxnSpPr>
            <a:stCxn id="29" idx="3"/>
            <a:endCxn id="31" idx="7"/>
          </p:cNvCxnSpPr>
          <p:nvPr/>
        </p:nvCxnSpPr>
        <p:spPr>
          <a:xfrm flipH="1">
            <a:off x="2344612" y="4559379"/>
            <a:ext cx="260081" cy="3389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03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68184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87632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45550" y="2520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72610" y="47121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Consolas"/>
                <a:cs typeface="Consolas"/>
              </a:rPr>
              <a:t>$ </a:t>
            </a:r>
            <a:r>
              <a:rPr lang="en-US" dirty="0" err="1">
                <a:latin typeface="Consolas"/>
                <a:cs typeface="Consolas"/>
              </a:rPr>
              <a:t>git</a:t>
            </a:r>
            <a:r>
              <a:rPr lang="en-US" dirty="0">
                <a:latin typeface="Consolas"/>
                <a:cs typeface="Consolas"/>
              </a:rPr>
              <a:t> rebase –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master</a:t>
            </a:r>
            <a:endParaRPr lang="en-US" dirty="0">
              <a:solidFill>
                <a:schemeClr val="lt1"/>
              </a:solidFill>
              <a:latin typeface="Consolas"/>
              <a:ea typeface="+mn-ea"/>
              <a:cs typeface="Consola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43669" y="420022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568184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687632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Oval 36"/>
          <p:cNvSpPr/>
          <p:nvPr/>
        </p:nvSpPr>
        <p:spPr>
          <a:xfrm>
            <a:off x="2494270" y="31992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2613718" y="34507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98696" y="25507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2675180" y="150235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2494270" y="27000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/>
          <p:cNvCxnSpPr>
            <a:stCxn id="41" idx="4"/>
            <a:endCxn id="37" idx="0"/>
          </p:cNvCxnSpPr>
          <p:nvPr/>
        </p:nvCxnSpPr>
        <p:spPr>
          <a:xfrm>
            <a:off x="2613718" y="29515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3" name="Oval 42"/>
          <p:cNvSpPr/>
          <p:nvPr/>
        </p:nvSpPr>
        <p:spPr>
          <a:xfrm>
            <a:off x="2499014" y="2183313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6" name="Straight Arrow Connector 45"/>
          <p:cNvCxnSpPr>
            <a:stCxn id="43" idx="4"/>
            <a:endCxn id="41" idx="0"/>
          </p:cNvCxnSpPr>
          <p:nvPr/>
        </p:nvCxnSpPr>
        <p:spPr>
          <a:xfrm flipH="1">
            <a:off x="2613718" y="2434810"/>
            <a:ext cx="4744" cy="265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47" name="Oval 46"/>
          <p:cNvSpPr/>
          <p:nvPr/>
        </p:nvSpPr>
        <p:spPr>
          <a:xfrm>
            <a:off x="2499150" y="1661994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8" name="Straight Arrow Connector 47"/>
          <p:cNvCxnSpPr>
            <a:stCxn id="47" idx="4"/>
            <a:endCxn id="43" idx="0"/>
          </p:cNvCxnSpPr>
          <p:nvPr/>
        </p:nvCxnSpPr>
        <p:spPr>
          <a:xfrm flipH="1">
            <a:off x="2618462" y="191349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9" name="Oval 28"/>
          <p:cNvSpPr/>
          <p:nvPr/>
        </p:nvSpPr>
        <p:spPr>
          <a:xfrm>
            <a:off x="2569708" y="4344713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0" name="Straight Arrow Connector 29"/>
          <p:cNvCxnSpPr>
            <a:stCxn id="29" idx="4"/>
            <a:endCxn id="31" idx="0"/>
          </p:cNvCxnSpPr>
          <p:nvPr/>
        </p:nvCxnSpPr>
        <p:spPr>
          <a:xfrm flipH="1">
            <a:off x="2687632" y="4596210"/>
            <a:ext cx="1524" cy="265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84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68184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87632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45550" y="252563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72610" y="47121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</a:t>
            </a:r>
            <a:r>
              <a:rPr lang="en-US" dirty="0" err="1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git</a:t>
            </a:r>
            <a:r>
              <a:rPr lang="en-US" dirty="0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 push -f origin feature</a:t>
            </a:r>
            <a:endParaRPr lang="en-US" dirty="0">
              <a:solidFill>
                <a:schemeClr val="lt1"/>
              </a:solidFill>
              <a:latin typeface="Consolas"/>
              <a:ea typeface="+mn-ea"/>
              <a:cs typeface="Consola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43669" y="420022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568184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687632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Oval 36"/>
          <p:cNvSpPr/>
          <p:nvPr/>
        </p:nvSpPr>
        <p:spPr>
          <a:xfrm>
            <a:off x="2494270" y="31992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2613718" y="34507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98696" y="25507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2494270" y="27000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/>
          <p:cNvCxnSpPr>
            <a:stCxn id="41" idx="4"/>
            <a:endCxn id="37" idx="0"/>
          </p:cNvCxnSpPr>
          <p:nvPr/>
        </p:nvCxnSpPr>
        <p:spPr>
          <a:xfrm>
            <a:off x="2613718" y="29515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Oval 28"/>
          <p:cNvSpPr/>
          <p:nvPr/>
        </p:nvSpPr>
        <p:spPr>
          <a:xfrm>
            <a:off x="2569708" y="4344713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0" name="Straight Arrow Connector 29"/>
          <p:cNvCxnSpPr>
            <a:stCxn id="29" idx="4"/>
            <a:endCxn id="31" idx="0"/>
          </p:cNvCxnSpPr>
          <p:nvPr/>
        </p:nvCxnSpPr>
        <p:spPr>
          <a:xfrm flipH="1">
            <a:off x="2687632" y="4596210"/>
            <a:ext cx="1524" cy="265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2675059" y="204662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33" name="Oval 32"/>
          <p:cNvSpPr/>
          <p:nvPr/>
        </p:nvSpPr>
        <p:spPr>
          <a:xfrm>
            <a:off x="2501098" y="2191112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/>
          <p:cNvCxnSpPr>
            <a:stCxn id="33" idx="4"/>
            <a:endCxn id="41" idx="0"/>
          </p:cNvCxnSpPr>
          <p:nvPr/>
        </p:nvCxnSpPr>
        <p:spPr>
          <a:xfrm flipH="1">
            <a:off x="2613718" y="2442609"/>
            <a:ext cx="6828" cy="257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9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68184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87632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45550" y="252563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72610" y="47121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2743669" y="420022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568184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687632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Oval 36"/>
          <p:cNvSpPr/>
          <p:nvPr/>
        </p:nvSpPr>
        <p:spPr>
          <a:xfrm>
            <a:off x="2494270" y="31992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2613718" y="34507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98696" y="25507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2494270" y="27000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/>
          <p:cNvCxnSpPr>
            <a:stCxn id="41" idx="4"/>
            <a:endCxn id="37" idx="0"/>
          </p:cNvCxnSpPr>
          <p:nvPr/>
        </p:nvCxnSpPr>
        <p:spPr>
          <a:xfrm>
            <a:off x="2613718" y="29515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Oval 28"/>
          <p:cNvSpPr/>
          <p:nvPr/>
        </p:nvSpPr>
        <p:spPr>
          <a:xfrm>
            <a:off x="2569708" y="4344713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0" name="Straight Arrow Connector 29"/>
          <p:cNvCxnSpPr>
            <a:stCxn id="29" idx="4"/>
            <a:endCxn id="31" idx="0"/>
          </p:cNvCxnSpPr>
          <p:nvPr/>
        </p:nvCxnSpPr>
        <p:spPr>
          <a:xfrm flipH="1">
            <a:off x="2687632" y="4596210"/>
            <a:ext cx="1524" cy="265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2675059" y="204662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33" name="Oval 32"/>
          <p:cNvSpPr/>
          <p:nvPr/>
        </p:nvSpPr>
        <p:spPr>
          <a:xfrm>
            <a:off x="2501098" y="2191112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/>
          <p:cNvCxnSpPr>
            <a:stCxn id="33" idx="4"/>
            <a:endCxn id="41" idx="0"/>
          </p:cNvCxnSpPr>
          <p:nvPr/>
        </p:nvCxnSpPr>
        <p:spPr>
          <a:xfrm flipH="1">
            <a:off x="2613718" y="2442609"/>
            <a:ext cx="6828" cy="257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40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Perfect, I accept!</a:t>
            </a:r>
            <a:endParaRPr lang="en-US" dirty="0"/>
          </a:p>
        </p:txBody>
      </p:sp>
      <p:pic>
        <p:nvPicPr>
          <p:cNvPr id="3" name="Picture 2" descr="11949864871831664442blueman_104_02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848" y="4135002"/>
            <a:ext cx="2228849" cy="219170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96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68184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87632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58123" y="202263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72610" y="47121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Clean Up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743669" y="420022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568184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687632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Oval 36"/>
          <p:cNvSpPr/>
          <p:nvPr/>
        </p:nvSpPr>
        <p:spPr>
          <a:xfrm>
            <a:off x="2494270" y="31992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2613718" y="34507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98696" y="25507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2494270" y="27000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/>
          <p:cNvCxnSpPr>
            <a:stCxn id="41" idx="4"/>
            <a:endCxn id="37" idx="0"/>
          </p:cNvCxnSpPr>
          <p:nvPr/>
        </p:nvCxnSpPr>
        <p:spPr>
          <a:xfrm>
            <a:off x="2613718" y="29515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Oval 28"/>
          <p:cNvSpPr/>
          <p:nvPr/>
        </p:nvSpPr>
        <p:spPr>
          <a:xfrm>
            <a:off x="2569708" y="4344713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0" name="Straight Arrow Connector 29"/>
          <p:cNvCxnSpPr>
            <a:stCxn id="29" idx="4"/>
            <a:endCxn id="31" idx="0"/>
          </p:cNvCxnSpPr>
          <p:nvPr/>
        </p:nvCxnSpPr>
        <p:spPr>
          <a:xfrm flipH="1">
            <a:off x="2687632" y="4596210"/>
            <a:ext cx="1524" cy="265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2675059" y="204662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33" name="Oval 32"/>
          <p:cNvSpPr/>
          <p:nvPr/>
        </p:nvSpPr>
        <p:spPr>
          <a:xfrm>
            <a:off x="2501098" y="2191112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/>
          <p:cNvCxnSpPr>
            <a:stCxn id="33" idx="4"/>
            <a:endCxn id="41" idx="0"/>
          </p:cNvCxnSpPr>
          <p:nvPr/>
        </p:nvCxnSpPr>
        <p:spPr>
          <a:xfrm flipH="1">
            <a:off x="2613718" y="2442609"/>
            <a:ext cx="6828" cy="257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35" name="Oval 34"/>
          <p:cNvSpPr/>
          <p:nvPr/>
        </p:nvSpPr>
        <p:spPr>
          <a:xfrm>
            <a:off x="7053697" y="2158707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/>
          <p:cNvCxnSpPr>
            <a:stCxn id="35" idx="4"/>
            <a:endCxn id="26" idx="0"/>
          </p:cNvCxnSpPr>
          <p:nvPr/>
        </p:nvCxnSpPr>
        <p:spPr>
          <a:xfrm>
            <a:off x="7173145" y="2410204"/>
            <a:ext cx="0" cy="279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84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</a:t>
            </a:r>
            <a:r>
              <a:rPr lang="en-US" sz="2800" dirty="0" smtClean="0"/>
              <a:t>pstream</a:t>
            </a:r>
            <a:br>
              <a:rPr lang="en-US" sz="2800" dirty="0" smtClean="0"/>
            </a:br>
            <a:r>
              <a:rPr lang="en-US" sz="2800" dirty="0" smtClean="0"/>
              <a:t>(theirs)</a:t>
            </a:r>
            <a:endParaRPr lang="en-US" sz="2800" dirty="0"/>
          </a:p>
        </p:txBody>
      </p:sp>
      <p:sp>
        <p:nvSpPr>
          <p:cNvPr id="8" name="Left Arrow 7"/>
          <p:cNvSpPr/>
          <p:nvPr/>
        </p:nvSpPr>
        <p:spPr>
          <a:xfrm>
            <a:off x="3761545" y="1654430"/>
            <a:ext cx="1819262" cy="13369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fork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07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68184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87632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58123" y="202263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72610" y="422364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accept!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743669" y="420022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568184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687632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Oval 36"/>
          <p:cNvSpPr/>
          <p:nvPr/>
        </p:nvSpPr>
        <p:spPr>
          <a:xfrm>
            <a:off x="2494270" y="31992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2613718" y="34507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98696" y="25507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2494270" y="27000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/>
          <p:cNvCxnSpPr>
            <a:stCxn id="41" idx="4"/>
            <a:endCxn id="37" idx="0"/>
          </p:cNvCxnSpPr>
          <p:nvPr/>
        </p:nvCxnSpPr>
        <p:spPr>
          <a:xfrm>
            <a:off x="2613718" y="29515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Oval 28"/>
          <p:cNvSpPr/>
          <p:nvPr/>
        </p:nvSpPr>
        <p:spPr>
          <a:xfrm>
            <a:off x="2569708" y="4344713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0" name="Straight Arrow Connector 29"/>
          <p:cNvCxnSpPr>
            <a:stCxn id="29" idx="4"/>
            <a:endCxn id="31" idx="0"/>
          </p:cNvCxnSpPr>
          <p:nvPr/>
        </p:nvCxnSpPr>
        <p:spPr>
          <a:xfrm flipH="1">
            <a:off x="2687632" y="4596210"/>
            <a:ext cx="1524" cy="265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2675059" y="204662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33" name="Oval 32"/>
          <p:cNvSpPr/>
          <p:nvPr/>
        </p:nvSpPr>
        <p:spPr>
          <a:xfrm>
            <a:off x="2501098" y="2191112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/>
          <p:cNvCxnSpPr>
            <a:stCxn id="33" idx="4"/>
            <a:endCxn id="41" idx="0"/>
          </p:cNvCxnSpPr>
          <p:nvPr/>
        </p:nvCxnSpPr>
        <p:spPr>
          <a:xfrm flipH="1">
            <a:off x="2613718" y="2442609"/>
            <a:ext cx="6828" cy="257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35" name="Oval 34"/>
          <p:cNvSpPr/>
          <p:nvPr/>
        </p:nvSpPr>
        <p:spPr>
          <a:xfrm>
            <a:off x="7053697" y="2158707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/>
          <p:cNvCxnSpPr>
            <a:stCxn id="35" idx="4"/>
            <a:endCxn id="26" idx="0"/>
          </p:cNvCxnSpPr>
          <p:nvPr/>
        </p:nvCxnSpPr>
        <p:spPr>
          <a:xfrm>
            <a:off x="7173145" y="2410204"/>
            <a:ext cx="0" cy="279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43" name="Title 6"/>
          <p:cNvSpPr txBox="1">
            <a:spLocks/>
          </p:cNvSpPr>
          <p:nvPr/>
        </p:nvSpPr>
        <p:spPr>
          <a:xfrm>
            <a:off x="463050" y="256049"/>
            <a:ext cx="8229600" cy="1143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latin typeface="Consolas"/>
                <a:cs typeface="Consolas"/>
              </a:rPr>
              <a:t>$ </a:t>
            </a:r>
            <a:r>
              <a:rPr lang="en-US" sz="3200" dirty="0" err="1" smtClean="0">
                <a:latin typeface="Consolas"/>
                <a:cs typeface="Consolas"/>
              </a:rPr>
              <a:t>git</a:t>
            </a:r>
            <a:r>
              <a:rPr lang="en-US" sz="3200" dirty="0" smtClean="0">
                <a:latin typeface="Consolas"/>
                <a:cs typeface="Consolas"/>
              </a:rPr>
              <a:t> fetch upstream </a:t>
            </a:r>
            <a:r>
              <a:rPr lang="en-US" sz="3200" dirty="0" err="1" smtClean="0">
                <a:latin typeface="Consolas"/>
                <a:cs typeface="Consolas"/>
              </a:rPr>
              <a:t>master:master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49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68184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87632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58123" y="202263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72610" y="422364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accept!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743669" y="420022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568184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687632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Oval 36"/>
          <p:cNvSpPr/>
          <p:nvPr/>
        </p:nvSpPr>
        <p:spPr>
          <a:xfrm>
            <a:off x="2494270" y="31992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2613718" y="34507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98696" y="206224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2494270" y="27000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/>
          <p:cNvCxnSpPr>
            <a:stCxn id="41" idx="4"/>
            <a:endCxn id="37" idx="0"/>
          </p:cNvCxnSpPr>
          <p:nvPr/>
        </p:nvCxnSpPr>
        <p:spPr>
          <a:xfrm>
            <a:off x="2613718" y="29515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Oval 28"/>
          <p:cNvSpPr/>
          <p:nvPr/>
        </p:nvSpPr>
        <p:spPr>
          <a:xfrm>
            <a:off x="2569708" y="4344713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0" name="Straight Arrow Connector 29"/>
          <p:cNvCxnSpPr>
            <a:stCxn id="29" idx="4"/>
            <a:endCxn id="31" idx="0"/>
          </p:cNvCxnSpPr>
          <p:nvPr/>
        </p:nvCxnSpPr>
        <p:spPr>
          <a:xfrm flipH="1">
            <a:off x="2687632" y="4596210"/>
            <a:ext cx="1524" cy="265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2675059" y="204662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33" name="Oval 32"/>
          <p:cNvSpPr/>
          <p:nvPr/>
        </p:nvSpPr>
        <p:spPr>
          <a:xfrm>
            <a:off x="2501098" y="2191112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/>
          <p:cNvCxnSpPr>
            <a:stCxn id="33" idx="4"/>
            <a:endCxn id="41" idx="0"/>
          </p:cNvCxnSpPr>
          <p:nvPr/>
        </p:nvCxnSpPr>
        <p:spPr>
          <a:xfrm flipH="1">
            <a:off x="2613718" y="2442609"/>
            <a:ext cx="6828" cy="257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35" name="Oval 34"/>
          <p:cNvSpPr/>
          <p:nvPr/>
        </p:nvSpPr>
        <p:spPr>
          <a:xfrm>
            <a:off x="7053697" y="2158707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/>
          <p:cNvCxnSpPr>
            <a:stCxn id="35" idx="4"/>
            <a:endCxn id="26" idx="0"/>
          </p:cNvCxnSpPr>
          <p:nvPr/>
        </p:nvCxnSpPr>
        <p:spPr>
          <a:xfrm>
            <a:off x="7173145" y="2410204"/>
            <a:ext cx="0" cy="279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43" name="Title 6"/>
          <p:cNvSpPr txBox="1">
            <a:spLocks/>
          </p:cNvSpPr>
          <p:nvPr/>
        </p:nvSpPr>
        <p:spPr>
          <a:xfrm>
            <a:off x="463050" y="256049"/>
            <a:ext cx="8229600" cy="1143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latin typeface="Consolas"/>
                <a:cs typeface="Consolas"/>
              </a:rPr>
              <a:t>$ </a:t>
            </a:r>
            <a:r>
              <a:rPr lang="en-US" sz="3200" dirty="0" err="1" smtClean="0">
                <a:latin typeface="Consolas"/>
                <a:cs typeface="Consolas"/>
              </a:rPr>
              <a:t>git</a:t>
            </a:r>
            <a:r>
              <a:rPr lang="en-US" sz="3200" dirty="0" smtClean="0">
                <a:latin typeface="Consolas"/>
                <a:cs typeface="Consolas"/>
              </a:rPr>
              <a:t> push origin master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15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68184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87632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58123" y="202263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72610" y="422364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accept!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568184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687632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Oval 36"/>
          <p:cNvSpPr/>
          <p:nvPr/>
        </p:nvSpPr>
        <p:spPr>
          <a:xfrm>
            <a:off x="2494270" y="31992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2613718" y="34507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98696" y="206224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2494270" y="27000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/>
          <p:cNvCxnSpPr>
            <a:stCxn id="41" idx="4"/>
            <a:endCxn id="37" idx="0"/>
          </p:cNvCxnSpPr>
          <p:nvPr/>
        </p:nvCxnSpPr>
        <p:spPr>
          <a:xfrm>
            <a:off x="2613718" y="29515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Oval 28"/>
          <p:cNvSpPr/>
          <p:nvPr/>
        </p:nvSpPr>
        <p:spPr>
          <a:xfrm>
            <a:off x="2569708" y="4344713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0" name="Straight Arrow Connector 29"/>
          <p:cNvCxnSpPr>
            <a:stCxn id="29" idx="4"/>
            <a:endCxn id="31" idx="0"/>
          </p:cNvCxnSpPr>
          <p:nvPr/>
        </p:nvCxnSpPr>
        <p:spPr>
          <a:xfrm flipH="1">
            <a:off x="2687632" y="4596210"/>
            <a:ext cx="1524" cy="265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2675059" y="204662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33" name="Oval 32"/>
          <p:cNvSpPr/>
          <p:nvPr/>
        </p:nvSpPr>
        <p:spPr>
          <a:xfrm>
            <a:off x="2501098" y="2191112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/>
          <p:cNvCxnSpPr>
            <a:stCxn id="33" idx="4"/>
            <a:endCxn id="41" idx="0"/>
          </p:cNvCxnSpPr>
          <p:nvPr/>
        </p:nvCxnSpPr>
        <p:spPr>
          <a:xfrm flipH="1">
            <a:off x="2613718" y="2442609"/>
            <a:ext cx="6828" cy="257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35" name="Oval 34"/>
          <p:cNvSpPr/>
          <p:nvPr/>
        </p:nvSpPr>
        <p:spPr>
          <a:xfrm>
            <a:off x="7053697" y="2158707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/>
          <p:cNvCxnSpPr>
            <a:stCxn id="35" idx="4"/>
            <a:endCxn id="26" idx="0"/>
          </p:cNvCxnSpPr>
          <p:nvPr/>
        </p:nvCxnSpPr>
        <p:spPr>
          <a:xfrm>
            <a:off x="7173145" y="2410204"/>
            <a:ext cx="0" cy="279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43" name="Title 6"/>
          <p:cNvSpPr txBox="1">
            <a:spLocks/>
          </p:cNvSpPr>
          <p:nvPr/>
        </p:nvSpPr>
        <p:spPr>
          <a:xfrm>
            <a:off x="463050" y="256049"/>
            <a:ext cx="8229600" cy="1143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latin typeface="Consolas"/>
                <a:cs typeface="Consolas"/>
              </a:rPr>
              <a:t>$ </a:t>
            </a:r>
            <a:r>
              <a:rPr lang="en-US" sz="3200" dirty="0" err="1" smtClean="0">
                <a:latin typeface="Consolas"/>
                <a:cs typeface="Consolas"/>
              </a:rPr>
              <a:t>git</a:t>
            </a:r>
            <a:r>
              <a:rPr lang="en-US" sz="3200" dirty="0" smtClean="0">
                <a:latin typeface="Consolas"/>
                <a:cs typeface="Consolas"/>
              </a:rPr>
              <a:t> checkout master</a:t>
            </a:r>
            <a:br>
              <a:rPr lang="en-US" sz="3200" dirty="0" smtClean="0">
                <a:latin typeface="Consolas"/>
                <a:cs typeface="Consolas"/>
              </a:rPr>
            </a:br>
            <a:r>
              <a:rPr lang="en-US" sz="3200" dirty="0" smtClean="0">
                <a:latin typeface="Consolas"/>
                <a:cs typeface="Consolas"/>
              </a:rPr>
              <a:t>$ </a:t>
            </a:r>
            <a:r>
              <a:rPr lang="en-US" sz="3200" dirty="0" err="1" smtClean="0">
                <a:latin typeface="Consolas"/>
                <a:cs typeface="Consolas"/>
              </a:rPr>
              <a:t>git</a:t>
            </a:r>
            <a:r>
              <a:rPr lang="en-US" sz="3200" dirty="0" smtClean="0">
                <a:latin typeface="Consolas"/>
                <a:cs typeface="Consolas"/>
              </a:rPr>
              <a:t> branch -d feature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29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68184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87632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58123" y="202263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72610" y="422364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accept!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568184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687632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Oval 36"/>
          <p:cNvSpPr/>
          <p:nvPr/>
        </p:nvSpPr>
        <p:spPr>
          <a:xfrm>
            <a:off x="2494270" y="31992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2613718" y="34507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98696" y="206224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2494270" y="27000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/>
          <p:cNvCxnSpPr>
            <a:stCxn id="41" idx="4"/>
            <a:endCxn id="37" idx="0"/>
          </p:cNvCxnSpPr>
          <p:nvPr/>
        </p:nvCxnSpPr>
        <p:spPr>
          <a:xfrm>
            <a:off x="2613718" y="29515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Oval 28"/>
          <p:cNvSpPr/>
          <p:nvPr/>
        </p:nvSpPr>
        <p:spPr>
          <a:xfrm>
            <a:off x="2569708" y="4344713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0" name="Straight Arrow Connector 29"/>
          <p:cNvCxnSpPr>
            <a:stCxn id="29" idx="4"/>
            <a:endCxn id="31" idx="0"/>
          </p:cNvCxnSpPr>
          <p:nvPr/>
        </p:nvCxnSpPr>
        <p:spPr>
          <a:xfrm flipH="1">
            <a:off x="2687632" y="4596210"/>
            <a:ext cx="1524" cy="265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33" name="Oval 32"/>
          <p:cNvSpPr/>
          <p:nvPr/>
        </p:nvSpPr>
        <p:spPr>
          <a:xfrm>
            <a:off x="2501098" y="2191112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/>
          <p:cNvCxnSpPr>
            <a:stCxn id="33" idx="4"/>
            <a:endCxn id="41" idx="0"/>
          </p:cNvCxnSpPr>
          <p:nvPr/>
        </p:nvCxnSpPr>
        <p:spPr>
          <a:xfrm flipH="1">
            <a:off x="2613718" y="2442609"/>
            <a:ext cx="6828" cy="257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35" name="Oval 34"/>
          <p:cNvSpPr/>
          <p:nvPr/>
        </p:nvSpPr>
        <p:spPr>
          <a:xfrm>
            <a:off x="7053697" y="2158707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/>
          <p:cNvCxnSpPr>
            <a:stCxn id="35" idx="4"/>
            <a:endCxn id="26" idx="0"/>
          </p:cNvCxnSpPr>
          <p:nvPr/>
        </p:nvCxnSpPr>
        <p:spPr>
          <a:xfrm>
            <a:off x="7173145" y="2410204"/>
            <a:ext cx="0" cy="279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43" name="Title 6"/>
          <p:cNvSpPr txBox="1">
            <a:spLocks/>
          </p:cNvSpPr>
          <p:nvPr/>
        </p:nvSpPr>
        <p:spPr>
          <a:xfrm>
            <a:off x="463050" y="256049"/>
            <a:ext cx="8229600" cy="1143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latin typeface="Consolas"/>
                <a:cs typeface="Consolas"/>
              </a:rPr>
              <a:t>$ </a:t>
            </a:r>
            <a:r>
              <a:rPr lang="en-US" sz="3200" dirty="0" err="1" smtClean="0">
                <a:latin typeface="Consolas"/>
                <a:cs typeface="Consolas"/>
              </a:rPr>
              <a:t>git</a:t>
            </a:r>
            <a:r>
              <a:rPr lang="en-US" sz="3200" dirty="0" smtClean="0">
                <a:latin typeface="Consolas"/>
                <a:cs typeface="Consolas"/>
              </a:rPr>
              <a:t> push origin :feature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10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44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914196" y="2226998"/>
            <a:ext cx="6071292" cy="4598847"/>
            <a:chOff x="768614" y="1417638"/>
            <a:chExt cx="7918186" cy="4951458"/>
          </a:xfrm>
        </p:grpSpPr>
        <p:sp>
          <p:nvSpPr>
            <p:cNvPr id="4" name="Cloud 3"/>
            <p:cNvSpPr/>
            <p:nvPr/>
          </p:nvSpPr>
          <p:spPr>
            <a:xfrm>
              <a:off x="768614" y="1771424"/>
              <a:ext cx="7918186" cy="2139077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" name="Can 5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  <a:br>
                <a:rPr lang="en-US" sz="2000" dirty="0"/>
              </a:br>
              <a:r>
                <a:rPr lang="en-US" sz="2000" dirty="0"/>
                <a:t>(theirs)</a:t>
              </a:r>
            </a:p>
          </p:txBody>
        </p:sp>
        <p:sp>
          <p:nvSpPr>
            <p:cNvPr id="7" name="Can 6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  <a:br>
                <a:rPr lang="en-US" sz="2000" dirty="0"/>
              </a:br>
              <a:r>
                <a:rPr lang="en-US" sz="2000" dirty="0"/>
                <a:t>(yours)</a:t>
              </a:r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4764788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local</a:t>
              </a:r>
              <a:br>
                <a:rPr lang="en-US" sz="2000" dirty="0"/>
              </a:br>
              <a:r>
                <a:rPr lang="en-US" sz="2000" dirty="0"/>
                <a:t>(yours)</a:t>
              </a:r>
            </a:p>
          </p:txBody>
        </p:sp>
        <p:cxnSp>
          <p:nvCxnSpPr>
            <p:cNvPr id="5" name="Straight Arrow Connector 4"/>
            <p:cNvCxnSpPr>
              <a:stCxn id="9" idx="1"/>
              <a:endCxn id="7" idx="3"/>
            </p:cNvCxnSpPr>
            <p:nvPr/>
          </p:nvCxnSpPr>
          <p:spPr>
            <a:xfrm flipV="1">
              <a:off x="2992931" y="3091629"/>
              <a:ext cx="0" cy="16731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" idx="4"/>
              <a:endCxn id="6" idx="2"/>
            </p:cNvCxnSpPr>
            <p:nvPr/>
          </p:nvCxnSpPr>
          <p:spPr>
            <a:xfrm>
              <a:off x="3928635" y="2289475"/>
              <a:ext cx="1652172" cy="0"/>
            </a:xfrm>
            <a:prstGeom prst="straightConnector1">
              <a:avLst/>
            </a:prstGeom>
            <a:ln w="57150" cmpd="sng"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" name="Up Arrow 9"/>
            <p:cNvSpPr/>
            <p:nvPr/>
          </p:nvSpPr>
          <p:spPr>
            <a:xfrm>
              <a:off x="2150279" y="3073921"/>
              <a:ext cx="1778356" cy="1673159"/>
            </a:xfrm>
            <a:prstGeom prst="up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push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340915" y="4663059"/>
              <a:ext cx="428196" cy="439694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1" name="Oval 20"/>
            <p:cNvSpPr/>
            <p:nvPr/>
          </p:nvSpPr>
          <p:spPr>
            <a:xfrm>
              <a:off x="3340915" y="1417638"/>
              <a:ext cx="428196" cy="439694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2" name="Oval 21"/>
            <p:cNvSpPr/>
            <p:nvPr/>
          </p:nvSpPr>
          <p:spPr>
            <a:xfrm>
              <a:off x="6790282" y="1439486"/>
              <a:ext cx="428196" cy="439694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" name="Left Arrow 16"/>
            <p:cNvSpPr/>
            <p:nvPr/>
          </p:nvSpPr>
          <p:spPr>
            <a:xfrm rot="18951212">
              <a:off x="3548097" y="3485772"/>
              <a:ext cx="2968579" cy="1468759"/>
            </a:xfrm>
            <a:prstGeom prst="lef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fetch</a:t>
              </a:r>
              <a:endParaRPr lang="en-US" sz="2400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6305531" y="1461162"/>
              <a:ext cx="428196" cy="43969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" name="Oval 18"/>
            <p:cNvSpPr/>
            <p:nvPr/>
          </p:nvSpPr>
          <p:spPr>
            <a:xfrm>
              <a:off x="2882916" y="4663059"/>
              <a:ext cx="428196" cy="43969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" name="Oval 19"/>
            <p:cNvSpPr/>
            <p:nvPr/>
          </p:nvSpPr>
          <p:spPr>
            <a:xfrm>
              <a:off x="2882916" y="1417638"/>
              <a:ext cx="428196" cy="43969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3" name="Right Arrow 22"/>
            <p:cNvSpPr/>
            <p:nvPr/>
          </p:nvSpPr>
          <p:spPr>
            <a:xfrm>
              <a:off x="3928635" y="1558091"/>
              <a:ext cx="1652172" cy="1515830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pull request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-864278" y="61445"/>
            <a:ext cx="6035620" cy="4880115"/>
            <a:chOff x="768614" y="1487321"/>
            <a:chExt cx="7918186" cy="4881775"/>
          </a:xfrm>
        </p:grpSpPr>
        <p:sp>
          <p:nvSpPr>
            <p:cNvPr id="25" name="Cloud 24"/>
            <p:cNvSpPr/>
            <p:nvPr/>
          </p:nvSpPr>
          <p:spPr>
            <a:xfrm>
              <a:off x="768614" y="1771424"/>
              <a:ext cx="7918186" cy="2139077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6" name="Can 25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  <a:br>
                <a:rPr lang="en-US" sz="2000" dirty="0"/>
              </a:br>
              <a:r>
                <a:rPr lang="en-US" sz="2000" dirty="0"/>
                <a:t>(theirs)</a:t>
              </a:r>
            </a:p>
          </p:txBody>
        </p:sp>
        <p:sp>
          <p:nvSpPr>
            <p:cNvPr id="27" name="Can 26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  <a:br>
                <a:rPr lang="en-US" sz="2000" dirty="0"/>
              </a:br>
              <a:r>
                <a:rPr lang="en-US" sz="2000" dirty="0"/>
                <a:t>(yours)</a:t>
              </a:r>
            </a:p>
          </p:txBody>
        </p:sp>
        <p:sp>
          <p:nvSpPr>
            <p:cNvPr id="28" name="Can 27"/>
            <p:cNvSpPr/>
            <p:nvPr/>
          </p:nvSpPr>
          <p:spPr>
            <a:xfrm>
              <a:off x="2057227" y="4764788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local</a:t>
              </a:r>
              <a:br>
                <a:rPr lang="en-US" sz="2000" dirty="0"/>
              </a:br>
              <a:r>
                <a:rPr lang="en-US" sz="2000" dirty="0"/>
                <a:t>(yours)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2990911" y="3091629"/>
              <a:ext cx="2020" cy="16731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8" idx="4"/>
              <a:endCxn id="26" idx="3"/>
            </p:cNvCxnSpPr>
            <p:nvPr/>
          </p:nvCxnSpPr>
          <p:spPr>
            <a:xfrm flipV="1">
              <a:off x="3928635" y="3091629"/>
              <a:ext cx="2587876" cy="2475313"/>
            </a:xfrm>
            <a:prstGeom prst="straightConnector1">
              <a:avLst/>
            </a:prstGeom>
            <a:ln w="57150" cmpd="sng">
              <a:solidFill>
                <a:srgbClr val="4F81BD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392557" y="3455745"/>
              <a:ext cx="1665742" cy="4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upstream</a:t>
              </a:r>
            </a:p>
          </p:txBody>
        </p:sp>
        <p:sp>
          <p:nvSpPr>
            <p:cNvPr id="32" name="Left Arrow 31"/>
            <p:cNvSpPr/>
            <p:nvPr/>
          </p:nvSpPr>
          <p:spPr>
            <a:xfrm rot="16200000">
              <a:off x="2083196" y="3361012"/>
              <a:ext cx="1819262" cy="133692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clone</a:t>
              </a:r>
            </a:p>
          </p:txBody>
        </p:sp>
        <p:sp>
          <p:nvSpPr>
            <p:cNvPr id="33" name="Left Arrow 32"/>
            <p:cNvSpPr/>
            <p:nvPr/>
          </p:nvSpPr>
          <p:spPr>
            <a:xfrm>
              <a:off x="3761545" y="1654430"/>
              <a:ext cx="1819262" cy="133692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fork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04927" y="5085259"/>
            <a:ext cx="262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Setup</a:t>
            </a:r>
            <a:endParaRPr lang="en-US" sz="3600" dirty="0"/>
          </a:p>
        </p:txBody>
      </p:sp>
      <p:sp>
        <p:nvSpPr>
          <p:cNvPr id="35" name="TextBox 34"/>
          <p:cNvSpPr txBox="1"/>
          <p:nvPr/>
        </p:nvSpPr>
        <p:spPr>
          <a:xfrm>
            <a:off x="6554810" y="5780850"/>
            <a:ext cx="2630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Contribute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89501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8" name="Left Arrow 7"/>
          <p:cNvSpPr/>
          <p:nvPr/>
        </p:nvSpPr>
        <p:spPr>
          <a:xfrm>
            <a:off x="3761545" y="1654430"/>
            <a:ext cx="1819262" cy="13369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fork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70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10" name="Left Arrow 9"/>
          <p:cNvSpPr/>
          <p:nvPr/>
        </p:nvSpPr>
        <p:spPr>
          <a:xfrm rot="16200000">
            <a:off x="2083196" y="3361012"/>
            <a:ext cx="1819262" cy="13369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clone</a:t>
            </a:r>
          </a:p>
        </p:txBody>
      </p:sp>
      <p:sp>
        <p:nvSpPr>
          <p:cNvPr id="11" name="Left Arrow 10"/>
          <p:cNvSpPr/>
          <p:nvPr/>
        </p:nvSpPr>
        <p:spPr>
          <a:xfrm>
            <a:off x="3761545" y="1654430"/>
            <a:ext cx="1819262" cy="13369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fork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20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9" name="Can 8"/>
          <p:cNvSpPr/>
          <p:nvPr/>
        </p:nvSpPr>
        <p:spPr>
          <a:xfrm>
            <a:off x="2057227" y="4764788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local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10" name="Left Arrow 9"/>
          <p:cNvSpPr/>
          <p:nvPr/>
        </p:nvSpPr>
        <p:spPr>
          <a:xfrm rot="16200000">
            <a:off x="2083196" y="3361012"/>
            <a:ext cx="1819262" cy="13369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clone</a:t>
            </a:r>
          </a:p>
        </p:txBody>
      </p:sp>
      <p:sp>
        <p:nvSpPr>
          <p:cNvPr id="11" name="Left Arrow 10"/>
          <p:cNvSpPr/>
          <p:nvPr/>
        </p:nvSpPr>
        <p:spPr>
          <a:xfrm>
            <a:off x="3761545" y="1654430"/>
            <a:ext cx="1819262" cy="13369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fork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04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68614" y="1487321"/>
            <a:ext cx="7918186" cy="4881775"/>
            <a:chOff x="768614" y="1487321"/>
            <a:chExt cx="7918186" cy="4881775"/>
          </a:xfrm>
        </p:grpSpPr>
        <p:sp>
          <p:nvSpPr>
            <p:cNvPr id="4" name="Cloud 3"/>
            <p:cNvSpPr/>
            <p:nvPr/>
          </p:nvSpPr>
          <p:spPr>
            <a:xfrm>
              <a:off x="768614" y="1771424"/>
              <a:ext cx="7918186" cy="2139077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0" dirty="0"/>
            </a:p>
          </p:txBody>
        </p:sp>
        <p:sp>
          <p:nvSpPr>
            <p:cNvPr id="6" name="Can 5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upstream</a:t>
              </a:r>
              <a:br>
                <a:rPr lang="en-US" sz="2800" dirty="0"/>
              </a:br>
              <a:r>
                <a:rPr lang="en-US" sz="2800" dirty="0"/>
                <a:t>(theirs)</a:t>
              </a:r>
            </a:p>
          </p:txBody>
        </p:sp>
        <p:sp>
          <p:nvSpPr>
            <p:cNvPr id="7" name="Can 6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origin</a:t>
              </a:r>
              <a:br>
                <a:rPr lang="en-US" sz="2800" dirty="0"/>
              </a:br>
              <a:r>
                <a:rPr lang="en-US" sz="2800" dirty="0"/>
                <a:t>(yours)</a:t>
              </a:r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4764788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local</a:t>
              </a:r>
              <a:br>
                <a:rPr lang="en-US" sz="2800" dirty="0"/>
              </a:br>
              <a:r>
                <a:rPr lang="en-US" sz="2800" dirty="0"/>
                <a:t>(yours)</a:t>
              </a:r>
            </a:p>
          </p:txBody>
        </p:sp>
        <p:cxnSp>
          <p:nvCxnSpPr>
            <p:cNvPr id="5" name="Straight Arrow Connector 4"/>
            <p:cNvCxnSpPr>
              <a:stCxn id="9" idx="1"/>
            </p:cNvCxnSpPr>
            <p:nvPr/>
          </p:nvCxnSpPr>
          <p:spPr>
            <a:xfrm flipH="1" flipV="1">
              <a:off x="2990911" y="3091629"/>
              <a:ext cx="2020" cy="16731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9" idx="4"/>
              <a:endCxn id="6" idx="3"/>
            </p:cNvCxnSpPr>
            <p:nvPr/>
          </p:nvCxnSpPr>
          <p:spPr>
            <a:xfrm flipV="1">
              <a:off x="3928635" y="3091629"/>
              <a:ext cx="2587876" cy="2475313"/>
            </a:xfrm>
            <a:prstGeom prst="straightConnector1">
              <a:avLst/>
            </a:prstGeom>
            <a:ln w="57150" cmpd="sng">
              <a:solidFill>
                <a:srgbClr val="4F81BD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332190" y="4027482"/>
              <a:ext cx="14015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upstream</a:t>
              </a:r>
            </a:p>
          </p:txBody>
        </p:sp>
        <p:sp>
          <p:nvSpPr>
            <p:cNvPr id="12" name="Left Arrow 11"/>
            <p:cNvSpPr/>
            <p:nvPr/>
          </p:nvSpPr>
          <p:spPr>
            <a:xfrm rot="16200000">
              <a:off x="2083196" y="3361012"/>
              <a:ext cx="1819262" cy="133692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clone</a:t>
              </a:r>
            </a:p>
          </p:txBody>
        </p:sp>
        <p:sp>
          <p:nvSpPr>
            <p:cNvPr id="13" name="Left Arrow 12"/>
            <p:cNvSpPr/>
            <p:nvPr/>
          </p:nvSpPr>
          <p:spPr>
            <a:xfrm>
              <a:off x="3761545" y="1654430"/>
              <a:ext cx="1819262" cy="133692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fork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36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9" name="Can 8"/>
          <p:cNvSpPr/>
          <p:nvPr/>
        </p:nvSpPr>
        <p:spPr>
          <a:xfrm>
            <a:off x="2057227" y="4764788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local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cxnSp>
        <p:nvCxnSpPr>
          <p:cNvPr id="5" name="Straight Arrow Connector 4"/>
          <p:cNvCxnSpPr>
            <a:stCxn id="9" idx="1"/>
            <a:endCxn id="7" idx="3"/>
          </p:cNvCxnSpPr>
          <p:nvPr/>
        </p:nvCxnSpPr>
        <p:spPr>
          <a:xfrm flipV="1">
            <a:off x="2992931" y="3091629"/>
            <a:ext cx="0" cy="1673159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TextBox 7"/>
          <p:cNvSpPr txBox="1"/>
          <p:nvPr/>
        </p:nvSpPr>
        <p:spPr>
          <a:xfrm>
            <a:off x="2985897" y="4051909"/>
            <a:ext cx="918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origin</a:t>
            </a:r>
          </a:p>
          <a:p>
            <a:endParaRPr lang="en-US" sz="2400" dirty="0"/>
          </a:p>
        </p:txBody>
      </p:sp>
      <p:cxnSp>
        <p:nvCxnSpPr>
          <p:cNvPr id="11" name="Straight Arrow Connector 10"/>
          <p:cNvCxnSpPr>
            <a:stCxn id="9" idx="4"/>
            <a:endCxn id="6" idx="3"/>
          </p:cNvCxnSpPr>
          <p:nvPr/>
        </p:nvCxnSpPr>
        <p:spPr>
          <a:xfrm flipV="1">
            <a:off x="3928635" y="3091629"/>
            <a:ext cx="2587876" cy="2475313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5332190" y="4027482"/>
            <a:ext cx="140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upstream</a:t>
            </a:r>
          </a:p>
        </p:txBody>
      </p:sp>
      <p:cxnSp>
        <p:nvCxnSpPr>
          <p:cNvPr id="15" name="Straight Arrow Connector 14"/>
          <p:cNvCxnSpPr>
            <a:stCxn id="7" idx="4"/>
            <a:endCxn id="6" idx="2"/>
          </p:cNvCxnSpPr>
          <p:nvPr/>
        </p:nvCxnSpPr>
        <p:spPr>
          <a:xfrm>
            <a:off x="3928635" y="2289475"/>
            <a:ext cx="1652172" cy="0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55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470</Words>
  <Application>Microsoft Macintosh PowerPoint</Application>
  <PresentationFormat>On-screen Show (4:3)</PresentationFormat>
  <Paragraphs>323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A Single Contributor Workflow</vt:lpstr>
      <vt:lpstr>Setup</vt:lpstr>
      <vt:lpstr>Setup</vt:lpstr>
      <vt:lpstr>Setup</vt:lpstr>
      <vt:lpstr>Setup</vt:lpstr>
      <vt:lpstr>Setup</vt:lpstr>
      <vt:lpstr>Setup</vt:lpstr>
      <vt:lpstr>Setup</vt:lpstr>
      <vt:lpstr>Setup</vt:lpstr>
      <vt:lpstr>Contribute Changes</vt:lpstr>
      <vt:lpstr>Contribute Changes</vt:lpstr>
      <vt:lpstr>Contribute Changes</vt:lpstr>
      <vt:lpstr>Contribute Changes</vt:lpstr>
      <vt:lpstr>Contribute Changes</vt:lpstr>
      <vt:lpstr>Integrate Changes</vt:lpstr>
      <vt:lpstr>Integrate Changes</vt:lpstr>
      <vt:lpstr>Integrate Changes</vt:lpstr>
      <vt:lpstr>Integrate Changes</vt:lpstr>
      <vt:lpstr>Integrate Changes</vt:lpstr>
      <vt:lpstr>Branches</vt:lpstr>
      <vt:lpstr>$ git checkout -b feature</vt:lpstr>
      <vt:lpstr>$ git commit</vt:lpstr>
      <vt:lpstr>$ git push -u origin feature</vt:lpstr>
      <vt:lpstr>PowerPoint Presentation</vt:lpstr>
      <vt:lpstr>Great idea, now can you do it more like this?</vt:lpstr>
      <vt:lpstr>$ git commit</vt:lpstr>
      <vt:lpstr>$ git push origin feature</vt:lpstr>
      <vt:lpstr>Awesome, but please update with new changes in master</vt:lpstr>
      <vt:lpstr>$ git fetch upstream master:master</vt:lpstr>
      <vt:lpstr>$ git rebase master</vt:lpstr>
      <vt:lpstr>$ git rebase master</vt:lpstr>
      <vt:lpstr>$ git push -f origin master feature</vt:lpstr>
      <vt:lpstr>Great. Please squash your commits.</vt:lpstr>
      <vt:lpstr>$ git rebase –i master</vt:lpstr>
      <vt:lpstr>$ git rebase –i master</vt:lpstr>
      <vt:lpstr>$ git rebase –i master</vt:lpstr>
      <vt:lpstr>$ git push -f origin feature</vt:lpstr>
      <vt:lpstr>Perfect, I accept!</vt:lpstr>
      <vt:lpstr>Time to Clean Up</vt:lpstr>
      <vt:lpstr>I accept!</vt:lpstr>
      <vt:lpstr>I accept!</vt:lpstr>
      <vt:lpstr>I accept!</vt:lpstr>
      <vt:lpstr>I accept!</vt:lpstr>
      <vt:lpstr>PowerPoint Presentation</vt:lpstr>
    </vt:vector>
  </TitlesOfParts>
  <Company>Western New England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</dc:title>
  <dc:creator>Stoney Jackson</dc:creator>
  <cp:lastModifiedBy>Stoney Jackson</cp:lastModifiedBy>
  <cp:revision>50</cp:revision>
  <dcterms:created xsi:type="dcterms:W3CDTF">2016-04-08T17:53:25Z</dcterms:created>
  <dcterms:modified xsi:type="dcterms:W3CDTF">2016-04-25T22:50:25Z</dcterms:modified>
</cp:coreProperties>
</file>