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3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9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2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8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7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9E2-D525-4C6F-BFC0-15D06606E14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1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639E2-D525-4C6F-BFC0-15D06606E14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1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Locally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2010"/>
            <a:ext cx="9336110" cy="35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is a version control system</a:t>
            </a:r>
          </a:p>
          <a:p>
            <a:r>
              <a:rPr lang="en-US" sz="3600" dirty="0" smtClean="0"/>
              <a:t>It allows you to keep track of changes to a set of files over time</a:t>
            </a:r>
          </a:p>
          <a:p>
            <a:r>
              <a:rPr lang="en-US" sz="3600" dirty="0" smtClean="0"/>
              <a:t>You can also revert back to the previous state of a file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93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Commit #1		         Commit #2		      Commit #3</a:t>
            </a:r>
            <a:endParaRPr lang="en-US" dirty="0"/>
          </a:p>
        </p:txBody>
      </p:sp>
      <p:sp>
        <p:nvSpPr>
          <p:cNvPr id="9" name="Frame 8"/>
          <p:cNvSpPr/>
          <p:nvPr/>
        </p:nvSpPr>
        <p:spPr>
          <a:xfrm>
            <a:off x="2304781" y="2503141"/>
            <a:ext cx="1507902" cy="9468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Aaa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Bbb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1194515" y="3157850"/>
            <a:ext cx="1507902" cy="9468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Ddd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2304781" y="3760049"/>
            <a:ext cx="1507902" cy="9468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Eee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Fff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4621636" y="3157850"/>
            <a:ext cx="1507902" cy="9468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Ccc</a:t>
            </a:r>
            <a:r>
              <a:rPr lang="en-US" dirty="0" smtClean="0">
                <a:solidFill>
                  <a:schemeClr val="tx1"/>
                </a:solidFill>
              </a:rPr>
              <a:t> Xxx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Ddd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5731902" y="3760049"/>
            <a:ext cx="1507902" cy="9468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Yyy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Fff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8048758" y="3157850"/>
            <a:ext cx="1507902" cy="9468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Ccc</a:t>
            </a:r>
            <a:r>
              <a:rPr lang="en-US" dirty="0" smtClean="0">
                <a:solidFill>
                  <a:schemeClr val="tx1"/>
                </a:solidFill>
              </a:rPr>
              <a:t> Xxx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Ddd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Zzz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812683" y="2765783"/>
            <a:ext cx="27426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349285" y="2555651"/>
            <a:ext cx="515154" cy="38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760040" y="2309165"/>
            <a:ext cx="515154" cy="38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812683" y="2503141"/>
            <a:ext cx="610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760040" y="4104738"/>
            <a:ext cx="515154" cy="38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239804" y="4298714"/>
            <a:ext cx="2673171" cy="1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93008" y="1825625"/>
            <a:ext cx="3322749" cy="354169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895285" y="1825625"/>
            <a:ext cx="3322749" cy="354169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17431" y="1825625"/>
            <a:ext cx="3322749" cy="354169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Prior to a commit, files are in one of three states:</a:t>
            </a:r>
          </a:p>
          <a:p>
            <a:pPr lvl="1"/>
            <a:r>
              <a:rPr lang="en-US" sz="3200" dirty="0" smtClean="0"/>
              <a:t>Staged</a:t>
            </a:r>
          </a:p>
          <a:p>
            <a:pPr lvl="1"/>
            <a:r>
              <a:rPr lang="en-US" sz="3200" dirty="0" err="1" smtClean="0"/>
              <a:t>Unstaged</a:t>
            </a:r>
            <a:endParaRPr lang="en-US" sz="3200" dirty="0" smtClean="0"/>
          </a:p>
          <a:p>
            <a:pPr lvl="1"/>
            <a:r>
              <a:rPr lang="en-US" sz="3200" dirty="0" smtClean="0"/>
              <a:t>Untracked</a:t>
            </a:r>
            <a:endParaRPr lang="en-US" sz="3200" dirty="0"/>
          </a:p>
        </p:txBody>
      </p:sp>
      <p:sp>
        <p:nvSpPr>
          <p:cNvPr id="5" name="Frame 4"/>
          <p:cNvSpPr/>
          <p:nvPr/>
        </p:nvSpPr>
        <p:spPr>
          <a:xfrm>
            <a:off x="5681026" y="2868844"/>
            <a:ext cx="4489916" cy="22648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Aaa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Bbb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0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87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Basic Git</vt:lpstr>
      <vt:lpstr>What is git?</vt:lpstr>
      <vt:lpstr>What is git?</vt:lpstr>
      <vt:lpstr>Git Snapshots</vt:lpstr>
      <vt:lpstr>File States</vt:lpstr>
    </vt:vector>
  </TitlesOfParts>
  <Company>Nassau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Git</dc:title>
  <dc:creator>Darci Burdge</dc:creator>
  <cp:lastModifiedBy>Darci Burdge</cp:lastModifiedBy>
  <cp:revision>8</cp:revision>
  <dcterms:created xsi:type="dcterms:W3CDTF">2016-04-21T21:29:33Z</dcterms:created>
  <dcterms:modified xsi:type="dcterms:W3CDTF">2016-04-23T18:21:31Z</dcterms:modified>
</cp:coreProperties>
</file>