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816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174A-B47C-402D-9512-2810DE5D2FE4}" type="datetimeFigureOut">
              <a:rPr lang="zh-CN" altLang="en-US" smtClean="0"/>
              <a:pPr/>
              <a:t>2018/4/17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5102-CF67-45CB-B20B-53F6E7823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174A-B47C-402D-9512-2810DE5D2FE4}" type="datetimeFigureOut">
              <a:rPr lang="zh-CN" altLang="en-US" smtClean="0"/>
              <a:pPr/>
              <a:t>2018/4/17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5102-CF67-45CB-B20B-53F6E7823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174A-B47C-402D-9512-2810DE5D2FE4}" type="datetimeFigureOut">
              <a:rPr lang="zh-CN" altLang="en-US" smtClean="0"/>
              <a:pPr/>
              <a:t>2018/4/17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5102-CF67-45CB-B20B-53F6E7823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174A-B47C-402D-9512-2810DE5D2FE4}" type="datetimeFigureOut">
              <a:rPr lang="zh-CN" altLang="en-US" smtClean="0"/>
              <a:pPr/>
              <a:t>2018/4/17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5102-CF67-45CB-B20B-53F6E7823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174A-B47C-402D-9512-2810DE5D2FE4}" type="datetimeFigureOut">
              <a:rPr lang="zh-CN" altLang="en-US" smtClean="0"/>
              <a:pPr/>
              <a:t>2018/4/17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5102-CF67-45CB-B20B-53F6E7823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174A-B47C-402D-9512-2810DE5D2FE4}" type="datetimeFigureOut">
              <a:rPr lang="zh-CN" altLang="en-US" smtClean="0"/>
              <a:pPr/>
              <a:t>2018/4/17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5102-CF67-45CB-B20B-53F6E7823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174A-B47C-402D-9512-2810DE5D2FE4}" type="datetimeFigureOut">
              <a:rPr lang="zh-CN" altLang="en-US" smtClean="0"/>
              <a:pPr/>
              <a:t>2018/4/17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5102-CF67-45CB-B20B-53F6E7823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174A-B47C-402D-9512-2810DE5D2FE4}" type="datetimeFigureOut">
              <a:rPr lang="zh-CN" altLang="en-US" smtClean="0"/>
              <a:pPr/>
              <a:t>2018/4/17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5102-CF67-45CB-B20B-53F6E7823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174A-B47C-402D-9512-2810DE5D2FE4}" type="datetimeFigureOut">
              <a:rPr lang="zh-CN" altLang="en-US" smtClean="0"/>
              <a:pPr/>
              <a:t>2018/4/17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5102-CF67-45CB-B20B-53F6E7823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174A-B47C-402D-9512-2810DE5D2FE4}" type="datetimeFigureOut">
              <a:rPr lang="zh-CN" altLang="en-US" smtClean="0"/>
              <a:pPr/>
              <a:t>2018/4/17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5102-CF67-45CB-B20B-53F6E7823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174A-B47C-402D-9512-2810DE5D2FE4}" type="datetimeFigureOut">
              <a:rPr lang="zh-CN" altLang="en-US" smtClean="0"/>
              <a:pPr/>
              <a:t>2018/4/17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5102-CF67-45CB-B20B-53F6E7823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D174A-B47C-402D-9512-2810DE5D2FE4}" type="datetimeFigureOut">
              <a:rPr lang="zh-CN" altLang="en-US" smtClean="0"/>
              <a:pPr/>
              <a:t>2018/4/17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C5102-CF67-45CB-B20B-53F6E7823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 descr="E:\数电\03\ttlmen1.png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1390205" y="1252233"/>
            <a:ext cx="6363589" cy="435353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00100" y="500042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ＴＴＬ典型门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785794"/>
            <a:ext cx="7215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答案：</a:t>
            </a:r>
            <a:endParaRPr lang="en-US" altLang="zh-CN" dirty="0" smtClean="0"/>
          </a:p>
          <a:p>
            <a:r>
              <a:rPr lang="en-US" altLang="zh-CN" dirty="0" err="1" smtClean="0"/>
              <a:t>ttl</a:t>
            </a:r>
            <a:r>
              <a:rPr lang="en-US" altLang="zh-CN" dirty="0" smtClean="0"/>
              <a:t> </a:t>
            </a:r>
            <a:r>
              <a:rPr lang="zh-CN" altLang="en-US" dirty="0" smtClean="0"/>
              <a:t>典型门</a:t>
            </a:r>
            <a:r>
              <a:rPr lang="en-US" altLang="zh-CN" dirty="0" smtClean="0"/>
              <a:t> </a:t>
            </a:r>
            <a:r>
              <a:rPr lang="zh-CN" altLang="en-US" dirty="0" smtClean="0"/>
              <a:t>　　　　　　　　</a:t>
            </a:r>
            <a:r>
              <a:rPr lang="en-US" altLang="zh-CN" dirty="0" smtClean="0"/>
              <a:t> BDBC3.6;</a:t>
            </a:r>
          </a:p>
          <a:p>
            <a:r>
              <a:rPr lang="en-US" altLang="zh-CN" dirty="0" smtClean="0"/>
              <a:t>OC men      </a:t>
            </a:r>
            <a:r>
              <a:rPr lang="zh-CN" altLang="en-US" dirty="0" smtClean="0"/>
              <a:t>　　　　　　　　</a:t>
            </a:r>
            <a:r>
              <a:rPr lang="en-US" altLang="zh-CN" dirty="0" smtClean="0"/>
              <a:t>BCCA</a:t>
            </a:r>
            <a:r>
              <a:rPr lang="zh-CN" altLang="en-US" dirty="0" smtClean="0"/>
              <a:t>线与</a:t>
            </a:r>
            <a:endParaRPr lang="en-US" altLang="zh-CN" dirty="0" smtClean="0"/>
          </a:p>
          <a:p>
            <a:r>
              <a:rPr lang="en-US" altLang="zh-CN" dirty="0" smtClean="0"/>
              <a:t> three state</a:t>
            </a:r>
            <a:r>
              <a:rPr lang="zh-CN" altLang="en-US" dirty="0" smtClean="0"/>
              <a:t>三态门</a:t>
            </a:r>
            <a:r>
              <a:rPr lang="en-US" altLang="zh-CN" dirty="0" smtClean="0"/>
              <a:t>                    CBDCC</a:t>
            </a:r>
          </a:p>
          <a:p>
            <a:r>
              <a:rPr lang="zh-CN" altLang="en-US" dirty="0" smtClean="0"/>
              <a:t>ＴＴＬ门　　　　　　　　　</a:t>
            </a:r>
            <a:r>
              <a:rPr lang="en-US" altLang="zh-CN" dirty="0" smtClean="0"/>
              <a:t>DACAA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E:\数电\03\ttlmen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8075" y="1099812"/>
            <a:ext cx="4467849" cy="4658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E:\数电\03\ttlmen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4495" y="1914313"/>
            <a:ext cx="6335010" cy="30293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E:\数电\03\ocm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85728"/>
            <a:ext cx="6858048" cy="657227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7643834" y="1571612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OC</a:t>
            </a:r>
            <a:r>
              <a:rPr lang="zh-CN" altLang="en-US" dirty="0" smtClean="0"/>
              <a:t>门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:\数电\03\ocm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6450" y="971550"/>
            <a:ext cx="4991100" cy="4914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E:\数电\03\三态门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463" y="914400"/>
            <a:ext cx="5553075" cy="50292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28596" y="285728"/>
            <a:ext cx="70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三态门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E:\数电\03\三态门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6450" y="417513"/>
            <a:ext cx="4991100" cy="60213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E:\数电\03\ttl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7363" y="531813"/>
            <a:ext cx="5629275" cy="5792787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85720" y="42860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ＴＴＬ门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E:\数电\03\ttl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1188" y="284163"/>
            <a:ext cx="5381625" cy="62880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22</Words>
  <Application>Microsoft Office PowerPoint</Application>
  <PresentationFormat>全屏显示(4:3)</PresentationFormat>
  <Paragraphs>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zrm</dc:creator>
  <cp:lastModifiedBy>Administrator</cp:lastModifiedBy>
  <cp:revision>27</cp:revision>
  <dcterms:created xsi:type="dcterms:W3CDTF">2015-10-13T02:12:17Z</dcterms:created>
  <dcterms:modified xsi:type="dcterms:W3CDTF">2018-04-17T06:59:15Z</dcterms:modified>
</cp:coreProperties>
</file>