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4179E-6CDD-481C-B28A-75D2958C112A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0639-F02D-4BC7-BD6B-A83463D9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7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4DC816E-B693-4C04-B55E-881D955A4791}" type="slidenum">
              <a:rPr lang="en-US" altLang="zh-CN" b="0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b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 b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B9B19E-7967-4733-8D19-423D2FB1C084}" type="slidenum">
              <a:rPr lang="en-US" altLang="zh-CN" b="0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b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3ECDA6C-C9F5-49F9-812A-EB70FE3037D4}" type="slidenum">
              <a:rPr lang="en-US" altLang="zh-CN" b="0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b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1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0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4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F798-260C-4C4E-B68F-64B033739263}" type="datetimeFigureOut">
              <a:rPr lang="zh-CN" altLang="en-US" smtClean="0"/>
              <a:t>2018-09-08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5E5D-7303-4EF9-978C-87B52687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patest.cn/pract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8D6ED0C7-16F6-474A-BDB2-6E3E8EE5FBC2}" type="slidenum">
              <a:rPr lang="en-US" altLang="zh-CN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b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52400" y="1447800"/>
            <a:ext cx="76962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00000"/>
              </a:lnSpc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hlinkClick r:id="rId4"/>
              </a:rPr>
              <a:t>https://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hlinkClick r:id="rId4"/>
              </a:rPr>
              <a:t>www.patest.cn/practice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C,C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++,JAVA</a:t>
            </a:r>
          </a:p>
          <a:p>
            <a:pPr marL="742950" lvl="1" indent="-285750">
              <a:lnSpc>
                <a:spcPct val="100000"/>
              </a:lnSpc>
              <a:buClr>
                <a:schemeClr val="tx1"/>
              </a:buClr>
              <a:buSzTx/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"/>
            <a:ext cx="4657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833688"/>
            <a:ext cx="85058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749824"/>
      </p:ext>
    </p:extLst>
  </p:cSld>
  <p:clrMapOvr>
    <a:masterClrMapping/>
  </p:clrMapOvr>
  <p:transition advTm="21178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8922036-0DDC-42DF-8898-7EFC6C411638}" type="slidenum">
              <a:rPr lang="en-US" altLang="zh-CN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CN" sz="1200" b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-20638" y="76200"/>
            <a:ext cx="9164638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00000"/>
              </a:lnSpc>
              <a:buClr>
                <a:schemeClr val="tx1"/>
              </a:buClr>
              <a:buSzTx/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101600" y="473075"/>
            <a:ext cx="7939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宋体" pitchFamily="2" charset="-122"/>
              </a:rPr>
              <a:t>企业联盟</a:t>
            </a:r>
            <a:r>
              <a:rPr lang="en-US" altLang="zh-CN" sz="4800" b="1" dirty="0" smtClean="0">
                <a:latin typeface="宋体" pitchFamily="2" charset="-122"/>
              </a:rPr>
              <a:t>(</a:t>
            </a:r>
            <a:r>
              <a:rPr lang="zh-CN" altLang="en-US" sz="4800" b="1" dirty="0" smtClean="0">
                <a:latin typeface="宋体" pitchFamily="2" charset="-122"/>
              </a:rPr>
              <a:t>截至</a:t>
            </a:r>
            <a:r>
              <a:rPr lang="en-US" altLang="zh-CN" sz="4800" b="1" dirty="0" smtClean="0">
                <a:latin typeface="宋体" pitchFamily="2" charset="-122"/>
              </a:rPr>
              <a:t>2018-09-08</a:t>
            </a:r>
            <a:r>
              <a:rPr lang="en-US" altLang="zh-CN" sz="4800" b="1" dirty="0">
                <a:latin typeface="宋体" pitchFamily="2" charset="-122"/>
              </a:rPr>
              <a:t>):</a:t>
            </a:r>
            <a:endParaRPr lang="zh-CN" altLang="en-US" sz="4800" b="1" dirty="0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36869" name="矩形 2"/>
          <p:cNvSpPr>
            <a:spLocks noChangeArrowheads="1"/>
          </p:cNvSpPr>
          <p:nvPr/>
        </p:nvSpPr>
        <p:spPr bwMode="auto">
          <a:xfrm>
            <a:off x="101600" y="1371600"/>
            <a:ext cx="885031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目前联盟企业已经达到</a:t>
            </a:r>
            <a:r>
              <a:rPr lang="en-US" altLang="zh-CN" b="1" dirty="0">
                <a:latin typeface="宋体" pitchFamily="2" charset="-122"/>
              </a:rPr>
              <a:t>172</a:t>
            </a:r>
            <a:r>
              <a:rPr lang="zh-CN" altLang="en-US" b="1" dirty="0">
                <a:latin typeface="宋体" pitchFamily="2" charset="-122"/>
              </a:rPr>
              <a:t>家，包括</a:t>
            </a:r>
            <a:r>
              <a:rPr lang="en-US" altLang="zh-CN" b="1" dirty="0">
                <a:latin typeface="宋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国际著名</a:t>
            </a:r>
            <a:r>
              <a:rPr lang="en-US" altLang="zh-CN" b="1" dirty="0">
                <a:latin typeface="宋体" pitchFamily="2" charset="-122"/>
              </a:rPr>
              <a:t>500</a:t>
            </a:r>
            <a:r>
              <a:rPr lang="zh-CN" altLang="en-US" b="1" dirty="0">
                <a:latin typeface="宋体" pitchFamily="2" charset="-122"/>
              </a:rPr>
              <a:t>强企业</a:t>
            </a:r>
            <a:r>
              <a:rPr lang="en-US" altLang="zh-CN" b="1" dirty="0">
                <a:latin typeface="宋体" pitchFamily="2" charset="-122"/>
              </a:rPr>
              <a:t>Google</a:t>
            </a:r>
            <a:r>
              <a:rPr lang="zh-CN" altLang="en-US" b="1" dirty="0">
                <a:latin typeface="宋体" pitchFamily="2" charset="-122"/>
              </a:rPr>
              <a:t>中国、微软（中国）、甲骨文亚洲研发中心、摩根士丹利公司（上海）、道富科技（浙江）公司、华为公司（杭州研究院）、诺基亚西门子通信技术有限公司以及国内著名重点</a:t>
            </a:r>
            <a:r>
              <a:rPr lang="en-US" altLang="zh-CN" b="1" dirty="0">
                <a:latin typeface="宋体" pitchFamily="2" charset="-122"/>
              </a:rPr>
              <a:t>IT</a:t>
            </a:r>
            <a:r>
              <a:rPr lang="zh-CN" altLang="en-US" b="1" dirty="0">
                <a:latin typeface="宋体" pitchFamily="2" charset="-122"/>
              </a:rPr>
              <a:t>企业如百度、网易、雅虎、阿里巴巴</a:t>
            </a:r>
            <a:r>
              <a:rPr lang="en-US" altLang="zh-CN" b="1" dirty="0">
                <a:latin typeface="宋体" pitchFamily="2" charset="-122"/>
              </a:rPr>
              <a:t>-B2B</a:t>
            </a:r>
            <a:r>
              <a:rPr lang="zh-CN" altLang="en-US" b="1" dirty="0">
                <a:latin typeface="宋体" pitchFamily="2" charset="-122"/>
              </a:rPr>
              <a:t>技术部、淘宝（中国）软件有限公司、腾讯、</a:t>
            </a:r>
            <a:r>
              <a:rPr lang="en-US" altLang="zh-CN" b="1" dirty="0">
                <a:latin typeface="宋体" pitchFamily="2" charset="-122"/>
              </a:rPr>
              <a:t>eBay</a:t>
            </a:r>
            <a:r>
              <a:rPr lang="zh-CN" altLang="en-US" b="1" dirty="0">
                <a:latin typeface="宋体" pitchFamily="2" charset="-122"/>
              </a:rPr>
              <a:t>中国研发中心等。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899050"/>
      </p:ext>
    </p:extLst>
  </p:cSld>
  <p:clrMapOvr>
    <a:masterClrMapping/>
  </p:clrMapOvr>
  <p:transition advTm="21178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C292C126-1D3D-4F37-8001-E19A811CCF29}" type="slidenum">
              <a:rPr lang="en-US" altLang="zh-CN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-20638" y="76200"/>
            <a:ext cx="9164638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00000"/>
              </a:lnSpc>
              <a:buClr>
                <a:schemeClr val="tx1"/>
              </a:buClr>
              <a:buSzTx/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76200" y="989013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宋体" pitchFamily="2" charset="-122"/>
              </a:rPr>
              <a:t>高校联盟</a:t>
            </a:r>
            <a:r>
              <a:rPr lang="en-US" altLang="zh-CN" sz="4800" b="1" dirty="0" smtClean="0">
                <a:latin typeface="宋体" pitchFamily="2" charset="-122"/>
              </a:rPr>
              <a:t>(</a:t>
            </a:r>
            <a:r>
              <a:rPr lang="zh-CN" altLang="en-US" sz="4800" b="1" dirty="0" smtClean="0">
                <a:latin typeface="宋体" pitchFamily="2" charset="-122"/>
              </a:rPr>
              <a:t>截至</a:t>
            </a:r>
            <a:r>
              <a:rPr lang="en-US" altLang="zh-CN" sz="4800" b="1" dirty="0" smtClean="0">
                <a:latin typeface="宋体" pitchFamily="2" charset="-122"/>
              </a:rPr>
              <a:t>2018-09-08</a:t>
            </a:r>
            <a:r>
              <a:rPr lang="en-US" altLang="zh-CN" sz="4800" b="1" dirty="0">
                <a:latin typeface="宋体" pitchFamily="2" charset="-122"/>
              </a:rPr>
              <a:t>):</a:t>
            </a:r>
            <a:endParaRPr lang="zh-CN" altLang="en-US" sz="4800" b="1" dirty="0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37893" name="矩形 2"/>
          <p:cNvSpPr>
            <a:spLocks noChangeArrowheads="1"/>
          </p:cNvSpPr>
          <p:nvPr/>
        </p:nvSpPr>
        <p:spPr bwMode="auto">
          <a:xfrm>
            <a:off x="0" y="2362200"/>
            <a:ext cx="88487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PAT</a:t>
            </a:r>
            <a:r>
              <a:rPr lang="zh-CN" altLang="en-US" b="1" dirty="0">
                <a:latin typeface="宋体" pitchFamily="2" charset="-122"/>
              </a:rPr>
              <a:t>目前有考点</a:t>
            </a:r>
            <a:r>
              <a:rPr lang="en-US" altLang="zh-CN" b="1" dirty="0">
                <a:latin typeface="宋体" pitchFamily="2" charset="-122"/>
              </a:rPr>
              <a:t>53</a:t>
            </a:r>
            <a:r>
              <a:rPr lang="zh-CN" altLang="en-US" b="1" dirty="0">
                <a:latin typeface="宋体" pitchFamily="2" charset="-122"/>
              </a:rPr>
              <a:t>处，分布在</a:t>
            </a:r>
            <a:r>
              <a:rPr lang="en-US" altLang="zh-CN" b="1" dirty="0">
                <a:latin typeface="宋体" pitchFamily="2" charset="-122"/>
              </a:rPr>
              <a:t>24</a:t>
            </a:r>
            <a:r>
              <a:rPr lang="zh-CN" altLang="en-US" b="1" dirty="0">
                <a:latin typeface="宋体" pitchFamily="2" charset="-122"/>
              </a:rPr>
              <a:t>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直辖市的</a:t>
            </a:r>
            <a:r>
              <a:rPr lang="en-US" altLang="zh-CN" b="1" dirty="0">
                <a:latin typeface="宋体" pitchFamily="2" charset="-122"/>
              </a:rPr>
              <a:t>44</a:t>
            </a:r>
            <a:r>
              <a:rPr lang="zh-CN" altLang="en-US" b="1" dirty="0">
                <a:latin typeface="宋体" pitchFamily="2" charset="-122"/>
              </a:rPr>
              <a:t>座城市中，涉及合作院校</a:t>
            </a:r>
            <a:r>
              <a:rPr lang="en-US" altLang="zh-CN" b="1" dirty="0">
                <a:latin typeface="宋体" pitchFamily="2" charset="-122"/>
              </a:rPr>
              <a:t>52</a:t>
            </a:r>
            <a:r>
              <a:rPr lang="zh-CN" altLang="en-US" b="1" dirty="0">
                <a:latin typeface="宋体" pitchFamily="2" charset="-122"/>
              </a:rPr>
              <a:t>所。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联盟院校承诺为考试提供统一配置的机房以及网络保障，并至少提供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C++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Java</a:t>
            </a:r>
            <a:r>
              <a:rPr lang="zh-CN" altLang="en-US" b="1" dirty="0">
                <a:latin typeface="宋体" pitchFamily="2" charset="-122"/>
              </a:rPr>
              <a:t>三种编程语言的编译工具。其中浙江大学计算机学院与软件学院还以</a:t>
            </a:r>
            <a:r>
              <a:rPr lang="en-US" altLang="zh-CN" b="1" dirty="0">
                <a:latin typeface="宋体" pitchFamily="2" charset="-122"/>
              </a:rPr>
              <a:t>PAT</a:t>
            </a:r>
            <a:r>
              <a:rPr lang="zh-CN" altLang="en-US" b="1" dirty="0">
                <a:latin typeface="宋体" pitchFamily="2" charset="-122"/>
              </a:rPr>
              <a:t>（甲级、顶级）一年内的成绩作为硕士研究生招生上机复试成绩。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985149"/>
      </p:ext>
    </p:extLst>
  </p:cSld>
  <p:clrMapOvr>
    <a:masterClrMapping/>
  </p:clrMapOvr>
  <p:transition advTm="21178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chunyan deng</dc:creator>
  <cp:lastModifiedBy>chunyan deng</cp:lastModifiedBy>
  <cp:revision>1</cp:revision>
  <dcterms:created xsi:type="dcterms:W3CDTF">2018-09-08T09:10:01Z</dcterms:created>
  <dcterms:modified xsi:type="dcterms:W3CDTF">2018-09-08T09:11:34Z</dcterms:modified>
</cp:coreProperties>
</file>