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计算机组成原理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杨梦婷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125" y="1104900"/>
            <a:ext cx="10515600" cy="5211445"/>
          </a:xfrm>
        </p:spPr>
        <p:txBody>
          <a:bodyPr>
            <a:normAutofit lnSpcReduction="20000"/>
          </a:bodyPr>
          <a:p>
            <a:r>
              <a:rPr lang="zh-CN" altLang="en-US"/>
              <a:t>一、选择</a:t>
            </a:r>
            <a:endParaRPr lang="zh-CN" altLang="en-US"/>
          </a:p>
          <a:p>
            <a:r>
              <a:rPr lang="zh-CN" altLang="en-US"/>
              <a:t>二、填空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原码一位乘（</a:t>
            </a:r>
            <a:r>
              <a:rPr lang="en-US" altLang="zh-CN"/>
              <a:t>booth</a:t>
            </a:r>
            <a:r>
              <a:rPr lang="zh-CN" altLang="en-US"/>
              <a:t>算法</a:t>
            </a:r>
            <a:r>
              <a:rPr lang="zh-CN" altLang="en-US"/>
              <a:t>）需移位几次 加几次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浮点规格化数的范围（最大正数，最小正数，最大负数，最小负数）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三、简答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冯洛伊曼计算机的特点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总线通信控制的方式及特点（同步，半同步，异步，分离）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控制器的控制方式及特点（同步控制，异步控制，联合控制）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CPU</a:t>
            </a:r>
            <a:r>
              <a:rPr lang="zh-CN" altLang="en-US"/>
              <a:t>的工作周期及其作用（取指周期，间址周期，执行周期，中断周期）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中断源的屏蔽字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直接寻址的范围，间接寻址的范围，相对寻址的位移量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微操作命令及节拍安排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054735"/>
            <a:ext cx="10515600" cy="4351338"/>
          </a:xfrm>
        </p:spPr>
        <p:txBody>
          <a:bodyPr/>
          <a:p>
            <a:r>
              <a:rPr lang="zh-CN" altLang="en-US">
                <a:sym typeface="+mn-ea"/>
              </a:rPr>
              <a:t>四、计算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第六章（加 、减 、乘 、除、浮点数的运算）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汉明码的配置与校验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平均指令执行速度（书</a:t>
            </a:r>
            <a:r>
              <a:rPr lang="en-US" altLang="zh-CN">
                <a:sym typeface="+mn-ea"/>
              </a:rPr>
              <a:t>p387 </a:t>
            </a:r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9.3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的命中率、访问效率等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五、分析设计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CPU</a:t>
            </a:r>
            <a:r>
              <a:rPr lang="zh-CN" altLang="en-US"/>
              <a:t>与存储器的连接（</a:t>
            </a:r>
            <a:r>
              <a:rPr lang="zh-CN" altLang="en-US">
                <a:sym typeface="+mn-ea"/>
              </a:rPr>
              <a:t>书</a:t>
            </a:r>
            <a:r>
              <a:rPr lang="en-US" altLang="zh-CN">
                <a:sym typeface="+mn-ea"/>
              </a:rPr>
              <a:t>p94 4.1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28</Paragraphs>
  <Slides>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时间不可逆</cp:lastModifiedBy>
  <cp:revision>394</cp:revision>
  <dcterms:created xsi:type="dcterms:W3CDTF">2017-08-03T09:01:00Z</dcterms:created>
  <dcterms:modified xsi:type="dcterms:W3CDTF">2018-12-26T09:28:36Z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2052-11.1.0.8162</vt:lpwstr>
  </property>
</Properties>
</file>