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694" r:id="rId2"/>
    <p:sldId id="695" r:id="rId3"/>
    <p:sldId id="696" r:id="rId4"/>
    <p:sldId id="697" r:id="rId5"/>
    <p:sldId id="698" r:id="rId6"/>
    <p:sldId id="699" r:id="rId7"/>
    <p:sldId id="700" r:id="rId8"/>
    <p:sldId id="702" r:id="rId9"/>
    <p:sldId id="703" r:id="rId10"/>
    <p:sldId id="704" r:id="rId11"/>
    <p:sldId id="705" r:id="rId12"/>
    <p:sldId id="706" r:id="rId13"/>
    <p:sldId id="707" r:id="rId14"/>
    <p:sldId id="708" r:id="rId15"/>
    <p:sldId id="709" r:id="rId16"/>
    <p:sldId id="710" r:id="rId17"/>
    <p:sldId id="711" r:id="rId18"/>
    <p:sldId id="712" r:id="rId19"/>
    <p:sldId id="713" r:id="rId20"/>
    <p:sldId id="714" r:id="rId21"/>
    <p:sldId id="715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0000FF"/>
    <a:srgbClr val="FFFFFF"/>
    <a:srgbClr val="F11F0F"/>
    <a:srgbClr val="956B8C"/>
    <a:srgbClr val="D0EC46"/>
    <a:srgbClr val="58E046"/>
    <a:srgbClr val="48D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-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D901C4-0E69-4135-A759-B9E6224FAEFB}" type="doc">
      <dgm:prSet loTypeId="urn:microsoft.com/office/officeart/2005/8/layout/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264F0E21-A251-4BF1-8D35-EE55E1095FE4}">
      <dgm:prSet phldrT="[文本]"/>
      <dgm:spPr/>
      <dgm:t>
        <a:bodyPr/>
        <a:lstStyle/>
        <a:p>
          <a:r>
            <a:rPr lang="zh-CN" dirty="0" smtClean="0"/>
            <a:t>配置类（</a:t>
          </a:r>
          <a:r>
            <a:rPr lang="en-US" dirty="0" smtClean="0"/>
            <a:t>Configuration</a:t>
          </a:r>
          <a:r>
            <a:rPr lang="zh-CN" dirty="0" smtClean="0"/>
            <a:t>）</a:t>
          </a:r>
          <a:endParaRPr lang="zh-CN" altLang="en-US" dirty="0"/>
        </a:p>
      </dgm:t>
    </dgm:pt>
    <dgm:pt modelId="{A6AF8629-B99D-4C25-A5A7-5485808D0406}" type="parTrans" cxnId="{E9FB8FCF-A962-4995-BF40-E646778DF68E}">
      <dgm:prSet/>
      <dgm:spPr/>
      <dgm:t>
        <a:bodyPr/>
        <a:lstStyle/>
        <a:p>
          <a:endParaRPr lang="zh-CN" altLang="en-US"/>
        </a:p>
      </dgm:t>
    </dgm:pt>
    <dgm:pt modelId="{F5C2B4EB-CA12-43AC-BB42-155270154662}" type="sibTrans" cxnId="{E9FB8FCF-A962-4995-BF40-E646778DF68E}">
      <dgm:prSet/>
      <dgm:spPr/>
      <dgm:t>
        <a:bodyPr/>
        <a:lstStyle/>
        <a:p>
          <a:endParaRPr lang="zh-CN" altLang="en-US"/>
        </a:p>
      </dgm:t>
    </dgm:pt>
    <dgm:pt modelId="{15FB56BB-C591-4905-941C-8FCE71FB4613}">
      <dgm:prSet phldrT="[文本]"/>
      <dgm:spPr/>
      <dgm:t>
        <a:bodyPr/>
        <a:lstStyle/>
        <a:p>
          <a:r>
            <a:rPr lang="zh-CN" dirty="0" smtClean="0"/>
            <a:t>会话工厂类（</a:t>
          </a:r>
          <a:r>
            <a:rPr lang="en-US" dirty="0" err="1" smtClean="0"/>
            <a:t>SessionFactory</a:t>
          </a:r>
          <a:r>
            <a:rPr lang="zh-CN" dirty="0" smtClean="0"/>
            <a:t>）</a:t>
          </a:r>
          <a:endParaRPr lang="zh-CN" altLang="en-US" dirty="0"/>
        </a:p>
      </dgm:t>
    </dgm:pt>
    <dgm:pt modelId="{6BCC9F62-E3FB-4EF5-B22B-33E9D624300F}" type="parTrans" cxnId="{BC1AEFF9-2944-4631-B569-1C82CA7588D7}">
      <dgm:prSet/>
      <dgm:spPr/>
      <dgm:t>
        <a:bodyPr/>
        <a:lstStyle/>
        <a:p>
          <a:endParaRPr lang="zh-CN" altLang="en-US"/>
        </a:p>
      </dgm:t>
    </dgm:pt>
    <dgm:pt modelId="{8DE0ECE3-07AF-46BF-8CAD-763555B18D78}" type="sibTrans" cxnId="{BC1AEFF9-2944-4631-B569-1C82CA7588D7}">
      <dgm:prSet/>
      <dgm:spPr/>
      <dgm:t>
        <a:bodyPr/>
        <a:lstStyle/>
        <a:p>
          <a:endParaRPr lang="zh-CN" altLang="en-US"/>
        </a:p>
      </dgm:t>
    </dgm:pt>
    <dgm:pt modelId="{6373E380-B365-4F87-A27A-CD6A4DFE2D90}">
      <dgm:prSet phldrT="[文本]"/>
      <dgm:spPr/>
      <dgm:t>
        <a:bodyPr/>
        <a:lstStyle/>
        <a:p>
          <a:r>
            <a:rPr lang="zh-CN" dirty="0" smtClean="0"/>
            <a:t>会话类（</a:t>
          </a:r>
          <a:r>
            <a:rPr lang="en-US" dirty="0" smtClean="0"/>
            <a:t>Session</a:t>
          </a:r>
          <a:r>
            <a:rPr lang="zh-CN" dirty="0" smtClean="0"/>
            <a:t>）</a:t>
          </a:r>
          <a:endParaRPr lang="zh-CN" altLang="en-US" dirty="0"/>
        </a:p>
      </dgm:t>
    </dgm:pt>
    <dgm:pt modelId="{56877A8C-2962-42C8-9C8F-F17DA0F4ABC0}" type="parTrans" cxnId="{53DC9502-B048-4B10-AA94-FDA830EBC64B}">
      <dgm:prSet/>
      <dgm:spPr/>
      <dgm:t>
        <a:bodyPr/>
        <a:lstStyle/>
        <a:p>
          <a:endParaRPr lang="zh-CN" altLang="en-US"/>
        </a:p>
      </dgm:t>
    </dgm:pt>
    <dgm:pt modelId="{A64C3323-78BE-4202-B333-DAFD709BFB23}" type="sibTrans" cxnId="{53DC9502-B048-4B10-AA94-FDA830EBC64B}">
      <dgm:prSet/>
      <dgm:spPr/>
      <dgm:t>
        <a:bodyPr/>
        <a:lstStyle/>
        <a:p>
          <a:endParaRPr lang="zh-CN" altLang="en-US"/>
        </a:p>
      </dgm:t>
    </dgm:pt>
    <dgm:pt modelId="{64DBCF12-C7DD-4647-BB89-3404C9323298}">
      <dgm:prSet/>
      <dgm:spPr/>
      <dgm:t>
        <a:bodyPr/>
        <a:lstStyle/>
        <a:p>
          <a:r>
            <a:rPr lang="zh-CN" smtClean="0"/>
            <a:t>配置类（</a:t>
          </a:r>
          <a:r>
            <a:rPr lang="en-US" smtClean="0"/>
            <a:t>Configuration</a:t>
          </a:r>
          <a:r>
            <a:rPr lang="zh-CN" smtClean="0"/>
            <a:t>）主要负责管理</a:t>
          </a:r>
          <a:r>
            <a:rPr lang="en-US" smtClean="0"/>
            <a:t>Hibernate</a:t>
          </a:r>
          <a:r>
            <a:rPr lang="zh-CN" smtClean="0"/>
            <a:t>的配置信息以及启动</a:t>
          </a:r>
          <a:r>
            <a:rPr lang="en-US" smtClean="0"/>
            <a:t>Hibernate</a:t>
          </a:r>
          <a:r>
            <a:rPr lang="zh-CN" smtClean="0"/>
            <a:t>，在</a:t>
          </a:r>
          <a:r>
            <a:rPr lang="en-US" smtClean="0"/>
            <a:t>Hibernate</a:t>
          </a:r>
          <a:r>
            <a:rPr lang="zh-CN" smtClean="0"/>
            <a:t>运行时配置类（</a:t>
          </a:r>
          <a:r>
            <a:rPr lang="en-US" smtClean="0"/>
            <a:t>Configuration</a:t>
          </a:r>
          <a:r>
            <a:rPr lang="zh-CN" smtClean="0"/>
            <a:t>）会读取一些底层实现的基本信息，其中包括数据库</a:t>
          </a:r>
          <a:r>
            <a:rPr lang="en-US" smtClean="0"/>
            <a:t>URL</a:t>
          </a:r>
          <a:r>
            <a:rPr lang="zh-CN" smtClean="0"/>
            <a:t>、数据库用户名、数据库用户密码、数据库驱动类和数据库适配器（</a:t>
          </a:r>
          <a:r>
            <a:rPr lang="en-US" smtClean="0"/>
            <a:t>dialect</a:t>
          </a:r>
          <a:r>
            <a:rPr lang="zh-CN" smtClean="0"/>
            <a:t>）。</a:t>
          </a:r>
          <a:endParaRPr lang="zh-CN" altLang="en-US"/>
        </a:p>
      </dgm:t>
    </dgm:pt>
    <dgm:pt modelId="{D0962C4E-ADF2-4244-A74B-8020E57E232C}" type="parTrans" cxnId="{4BA019FF-25C9-4F92-9CF9-BFEB9E7AC8CF}">
      <dgm:prSet/>
      <dgm:spPr/>
      <dgm:t>
        <a:bodyPr/>
        <a:lstStyle/>
        <a:p>
          <a:endParaRPr lang="zh-CN" altLang="en-US"/>
        </a:p>
      </dgm:t>
    </dgm:pt>
    <dgm:pt modelId="{61FFDB94-4712-42EA-844F-ADDDBCE200FC}" type="sibTrans" cxnId="{4BA019FF-25C9-4F92-9CF9-BFEB9E7AC8CF}">
      <dgm:prSet/>
      <dgm:spPr/>
      <dgm:t>
        <a:bodyPr/>
        <a:lstStyle/>
        <a:p>
          <a:endParaRPr lang="zh-CN" altLang="en-US"/>
        </a:p>
      </dgm:t>
    </dgm:pt>
    <dgm:pt modelId="{30ED422A-E097-485D-AB1A-029580F0AD61}">
      <dgm:prSet/>
      <dgm:spPr/>
      <dgm:t>
        <a:bodyPr/>
        <a:lstStyle/>
        <a:p>
          <a:r>
            <a:rPr lang="zh-CN" smtClean="0"/>
            <a:t>会话工厂类（</a:t>
          </a:r>
          <a:r>
            <a:rPr lang="en-US" smtClean="0"/>
            <a:t>SessionFactory</a:t>
          </a:r>
          <a:r>
            <a:rPr lang="zh-CN" smtClean="0"/>
            <a:t>）是生成</a:t>
          </a:r>
          <a:r>
            <a:rPr lang="en-US" smtClean="0"/>
            <a:t>Session</a:t>
          </a:r>
          <a:r>
            <a:rPr lang="zh-CN" smtClean="0"/>
            <a:t>的工厂，它保存了当前数据库中所有的映射关系，可能只有一个可选的二级数据缓存，并且它是线程安全的。但是会话工厂类（</a:t>
          </a:r>
          <a:r>
            <a:rPr lang="en-US" smtClean="0"/>
            <a:t>SessionFactory</a:t>
          </a:r>
          <a:r>
            <a:rPr lang="zh-CN" smtClean="0"/>
            <a:t>）是一个重量级对象，它的初始化创建过程会耗费大量的系统资源。</a:t>
          </a:r>
          <a:endParaRPr lang="zh-CN" altLang="en-US"/>
        </a:p>
      </dgm:t>
    </dgm:pt>
    <dgm:pt modelId="{94C208FF-C75D-4371-9386-B63B78DCB04E}" type="parTrans" cxnId="{182EB5F3-8A3B-4362-A929-E70C52CEAC6E}">
      <dgm:prSet/>
      <dgm:spPr/>
      <dgm:t>
        <a:bodyPr/>
        <a:lstStyle/>
        <a:p>
          <a:endParaRPr lang="zh-CN" altLang="en-US"/>
        </a:p>
      </dgm:t>
    </dgm:pt>
    <dgm:pt modelId="{009E143B-884D-456C-9D2C-A95D31BFD1B4}" type="sibTrans" cxnId="{182EB5F3-8A3B-4362-A929-E70C52CEAC6E}">
      <dgm:prSet/>
      <dgm:spPr/>
      <dgm:t>
        <a:bodyPr/>
        <a:lstStyle/>
        <a:p>
          <a:endParaRPr lang="zh-CN" altLang="en-US"/>
        </a:p>
      </dgm:t>
    </dgm:pt>
    <dgm:pt modelId="{FA96D014-C5F8-4B4A-B529-BADB01044776}">
      <dgm:prSet/>
      <dgm:spPr/>
      <dgm:t>
        <a:bodyPr/>
        <a:lstStyle/>
        <a:p>
          <a:r>
            <a:rPr lang="zh-CN" smtClean="0"/>
            <a:t>会话类（</a:t>
          </a:r>
          <a:r>
            <a:rPr lang="en-US" smtClean="0"/>
            <a:t>Session</a:t>
          </a:r>
          <a:r>
            <a:rPr lang="zh-CN" smtClean="0"/>
            <a:t>）是</a:t>
          </a:r>
          <a:r>
            <a:rPr lang="en-US" smtClean="0"/>
            <a:t>Hibernate</a:t>
          </a:r>
          <a:r>
            <a:rPr lang="zh-CN" smtClean="0"/>
            <a:t>中数据库持久化操作的核心，它将负责</a:t>
          </a:r>
          <a:r>
            <a:rPr lang="en-US" smtClean="0"/>
            <a:t>Hibernate</a:t>
          </a:r>
          <a:r>
            <a:rPr lang="zh-CN" smtClean="0"/>
            <a:t>所有的持久化操作，通过它开发人员可以实现数据库基本的增、删、改、查的操作。但会话类（</a:t>
          </a:r>
          <a:r>
            <a:rPr lang="en-US" smtClean="0"/>
            <a:t>Session</a:t>
          </a:r>
          <a:r>
            <a:rPr lang="zh-CN" smtClean="0"/>
            <a:t>）并不是线程安全的，应注意不要多个线程共享一个</a:t>
          </a:r>
          <a:r>
            <a:rPr lang="en-US" smtClean="0"/>
            <a:t>Session</a:t>
          </a:r>
          <a:r>
            <a:rPr lang="zh-CN" smtClean="0"/>
            <a:t>。</a:t>
          </a:r>
          <a:endParaRPr lang="zh-CN" altLang="en-US"/>
        </a:p>
      </dgm:t>
    </dgm:pt>
    <dgm:pt modelId="{6C8F8A36-EBE0-48EF-8BCA-FE514C9086CB}" type="parTrans" cxnId="{F662E320-652F-4DB4-8D55-CA0B0423812A}">
      <dgm:prSet/>
      <dgm:spPr/>
      <dgm:t>
        <a:bodyPr/>
        <a:lstStyle/>
        <a:p>
          <a:endParaRPr lang="zh-CN" altLang="en-US"/>
        </a:p>
      </dgm:t>
    </dgm:pt>
    <dgm:pt modelId="{E84A63A3-EBDF-4935-BAB0-BE5297B2700F}" type="sibTrans" cxnId="{F662E320-652F-4DB4-8D55-CA0B0423812A}">
      <dgm:prSet/>
      <dgm:spPr/>
      <dgm:t>
        <a:bodyPr/>
        <a:lstStyle/>
        <a:p>
          <a:endParaRPr lang="zh-CN" altLang="en-US"/>
        </a:p>
      </dgm:t>
    </dgm:pt>
    <dgm:pt modelId="{F12EF0D8-BC5F-4A46-895D-29285EC72764}" type="pres">
      <dgm:prSet presAssocID="{B2D901C4-0E69-4135-A759-B9E6224FAEF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BB7BDE1-3F86-4211-A098-1C149915EBFD}" type="pres">
      <dgm:prSet presAssocID="{264F0E21-A251-4BF1-8D35-EE55E1095FE4}" presName="parentLin" presStyleCnt="0"/>
      <dgm:spPr/>
    </dgm:pt>
    <dgm:pt modelId="{592656B5-544E-4378-BFD5-E85233124562}" type="pres">
      <dgm:prSet presAssocID="{264F0E21-A251-4BF1-8D35-EE55E1095FE4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ABD7C0E-7D21-407A-967A-7572A1105C2B}" type="pres">
      <dgm:prSet presAssocID="{264F0E21-A251-4BF1-8D35-EE55E1095FE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76E01A-2BB7-4AAD-97DF-C9652F1260C0}" type="pres">
      <dgm:prSet presAssocID="{264F0E21-A251-4BF1-8D35-EE55E1095FE4}" presName="negativeSpace" presStyleCnt="0"/>
      <dgm:spPr/>
    </dgm:pt>
    <dgm:pt modelId="{107A017B-886A-4DAF-9214-C4DC00DAFE44}" type="pres">
      <dgm:prSet presAssocID="{264F0E21-A251-4BF1-8D35-EE55E1095FE4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360D66-C823-4599-8921-8BDF4BEAA79D}" type="pres">
      <dgm:prSet presAssocID="{F5C2B4EB-CA12-43AC-BB42-155270154662}" presName="spaceBetweenRectangles" presStyleCnt="0"/>
      <dgm:spPr/>
    </dgm:pt>
    <dgm:pt modelId="{D17E0737-1B74-492E-A73A-433533E71A2E}" type="pres">
      <dgm:prSet presAssocID="{15FB56BB-C591-4905-941C-8FCE71FB4613}" presName="parentLin" presStyleCnt="0"/>
      <dgm:spPr/>
    </dgm:pt>
    <dgm:pt modelId="{D2F1DC9A-7552-4974-8A9D-976F50BBB415}" type="pres">
      <dgm:prSet presAssocID="{15FB56BB-C591-4905-941C-8FCE71FB461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EDFE7C61-388C-435A-BFC2-F418F1A5BCD9}" type="pres">
      <dgm:prSet presAssocID="{15FB56BB-C591-4905-941C-8FCE71FB461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7D42C6-9C09-4EA1-845F-AA021BEF2C03}" type="pres">
      <dgm:prSet presAssocID="{15FB56BB-C591-4905-941C-8FCE71FB4613}" presName="negativeSpace" presStyleCnt="0"/>
      <dgm:spPr/>
    </dgm:pt>
    <dgm:pt modelId="{EAE8B19F-FBB4-4D90-8889-903484B0FFD6}" type="pres">
      <dgm:prSet presAssocID="{15FB56BB-C591-4905-941C-8FCE71FB461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C0F19E-BDFA-4642-BF41-C0DDCD88FBA6}" type="pres">
      <dgm:prSet presAssocID="{8DE0ECE3-07AF-46BF-8CAD-763555B18D78}" presName="spaceBetweenRectangles" presStyleCnt="0"/>
      <dgm:spPr/>
    </dgm:pt>
    <dgm:pt modelId="{05071D61-7B0B-4887-B834-D18ACDAFBAC7}" type="pres">
      <dgm:prSet presAssocID="{6373E380-B365-4F87-A27A-CD6A4DFE2D90}" presName="parentLin" presStyleCnt="0"/>
      <dgm:spPr/>
    </dgm:pt>
    <dgm:pt modelId="{8885C95E-7807-4618-8A8B-6BB6993CAACD}" type="pres">
      <dgm:prSet presAssocID="{6373E380-B365-4F87-A27A-CD6A4DFE2D90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39D0E4F5-B43A-440A-A44E-9D930BFF504F}" type="pres">
      <dgm:prSet presAssocID="{6373E380-B365-4F87-A27A-CD6A4DFE2D9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AB0098-6B7D-4D91-B908-A8F28E24BF32}" type="pres">
      <dgm:prSet presAssocID="{6373E380-B365-4F87-A27A-CD6A4DFE2D90}" presName="negativeSpace" presStyleCnt="0"/>
      <dgm:spPr/>
    </dgm:pt>
    <dgm:pt modelId="{0B0B3DA9-30DA-4493-A5E4-3752333D4829}" type="pres">
      <dgm:prSet presAssocID="{6373E380-B365-4F87-A27A-CD6A4DFE2D9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2EB5F3-8A3B-4362-A929-E70C52CEAC6E}" srcId="{15FB56BB-C591-4905-941C-8FCE71FB4613}" destId="{30ED422A-E097-485D-AB1A-029580F0AD61}" srcOrd="0" destOrd="0" parTransId="{94C208FF-C75D-4371-9386-B63B78DCB04E}" sibTransId="{009E143B-884D-456C-9D2C-A95D31BFD1B4}"/>
    <dgm:cxn modelId="{445DC9E9-C2F6-479F-BE98-6B42573A5AEF}" type="presOf" srcId="{264F0E21-A251-4BF1-8D35-EE55E1095FE4}" destId="{1ABD7C0E-7D21-407A-967A-7572A1105C2B}" srcOrd="1" destOrd="0" presId="urn:microsoft.com/office/officeart/2005/8/layout/list1"/>
    <dgm:cxn modelId="{BC1AEFF9-2944-4631-B569-1C82CA7588D7}" srcId="{B2D901C4-0E69-4135-A759-B9E6224FAEFB}" destId="{15FB56BB-C591-4905-941C-8FCE71FB4613}" srcOrd="1" destOrd="0" parTransId="{6BCC9F62-E3FB-4EF5-B22B-33E9D624300F}" sibTransId="{8DE0ECE3-07AF-46BF-8CAD-763555B18D78}"/>
    <dgm:cxn modelId="{53DC9502-B048-4B10-AA94-FDA830EBC64B}" srcId="{B2D901C4-0E69-4135-A759-B9E6224FAEFB}" destId="{6373E380-B365-4F87-A27A-CD6A4DFE2D90}" srcOrd="2" destOrd="0" parTransId="{56877A8C-2962-42C8-9C8F-F17DA0F4ABC0}" sibTransId="{A64C3323-78BE-4202-B333-DAFD709BFB23}"/>
    <dgm:cxn modelId="{E9FB8FCF-A962-4995-BF40-E646778DF68E}" srcId="{B2D901C4-0E69-4135-A759-B9E6224FAEFB}" destId="{264F0E21-A251-4BF1-8D35-EE55E1095FE4}" srcOrd="0" destOrd="0" parTransId="{A6AF8629-B99D-4C25-A5A7-5485808D0406}" sibTransId="{F5C2B4EB-CA12-43AC-BB42-155270154662}"/>
    <dgm:cxn modelId="{245B0241-CCF3-4E0B-A304-1360CE667494}" type="presOf" srcId="{B2D901C4-0E69-4135-A759-B9E6224FAEFB}" destId="{F12EF0D8-BC5F-4A46-895D-29285EC72764}" srcOrd="0" destOrd="0" presId="urn:microsoft.com/office/officeart/2005/8/layout/list1"/>
    <dgm:cxn modelId="{1F98FDF1-B583-4835-A854-D2AD2E4D3C1A}" type="presOf" srcId="{30ED422A-E097-485D-AB1A-029580F0AD61}" destId="{EAE8B19F-FBB4-4D90-8889-903484B0FFD6}" srcOrd="0" destOrd="0" presId="urn:microsoft.com/office/officeart/2005/8/layout/list1"/>
    <dgm:cxn modelId="{FAED2A24-F003-4E51-B215-1A00BB59E0FB}" type="presOf" srcId="{6373E380-B365-4F87-A27A-CD6A4DFE2D90}" destId="{8885C95E-7807-4618-8A8B-6BB6993CAACD}" srcOrd="0" destOrd="0" presId="urn:microsoft.com/office/officeart/2005/8/layout/list1"/>
    <dgm:cxn modelId="{191843AA-72A0-4707-B36D-96922E616F48}" type="presOf" srcId="{264F0E21-A251-4BF1-8D35-EE55E1095FE4}" destId="{592656B5-544E-4378-BFD5-E85233124562}" srcOrd="0" destOrd="0" presId="urn:microsoft.com/office/officeart/2005/8/layout/list1"/>
    <dgm:cxn modelId="{B8CDC041-0761-46D3-99F9-E45695FA1A62}" type="presOf" srcId="{15FB56BB-C591-4905-941C-8FCE71FB4613}" destId="{EDFE7C61-388C-435A-BFC2-F418F1A5BCD9}" srcOrd="1" destOrd="0" presId="urn:microsoft.com/office/officeart/2005/8/layout/list1"/>
    <dgm:cxn modelId="{3189404E-071A-42BE-8E2F-989FE0E7A2B9}" type="presOf" srcId="{6373E380-B365-4F87-A27A-CD6A4DFE2D90}" destId="{39D0E4F5-B43A-440A-A44E-9D930BFF504F}" srcOrd="1" destOrd="0" presId="urn:microsoft.com/office/officeart/2005/8/layout/list1"/>
    <dgm:cxn modelId="{F662E320-652F-4DB4-8D55-CA0B0423812A}" srcId="{6373E380-B365-4F87-A27A-CD6A4DFE2D90}" destId="{FA96D014-C5F8-4B4A-B529-BADB01044776}" srcOrd="0" destOrd="0" parTransId="{6C8F8A36-EBE0-48EF-8BCA-FE514C9086CB}" sibTransId="{E84A63A3-EBDF-4935-BAB0-BE5297B2700F}"/>
    <dgm:cxn modelId="{D0536B6B-E011-4197-B907-E4B372869923}" type="presOf" srcId="{64DBCF12-C7DD-4647-BB89-3404C9323298}" destId="{107A017B-886A-4DAF-9214-C4DC00DAFE44}" srcOrd="0" destOrd="0" presId="urn:microsoft.com/office/officeart/2005/8/layout/list1"/>
    <dgm:cxn modelId="{4BA019FF-25C9-4F92-9CF9-BFEB9E7AC8CF}" srcId="{264F0E21-A251-4BF1-8D35-EE55E1095FE4}" destId="{64DBCF12-C7DD-4647-BB89-3404C9323298}" srcOrd="0" destOrd="0" parTransId="{D0962C4E-ADF2-4244-A74B-8020E57E232C}" sibTransId="{61FFDB94-4712-42EA-844F-ADDDBCE200FC}"/>
    <dgm:cxn modelId="{650FE882-7A0D-4B0B-A3A6-E789C1355AA1}" type="presOf" srcId="{15FB56BB-C591-4905-941C-8FCE71FB4613}" destId="{D2F1DC9A-7552-4974-8A9D-976F50BBB415}" srcOrd="0" destOrd="0" presId="urn:microsoft.com/office/officeart/2005/8/layout/list1"/>
    <dgm:cxn modelId="{834AD83F-6481-4291-A9C7-79FCD642A434}" type="presOf" srcId="{FA96D014-C5F8-4B4A-B529-BADB01044776}" destId="{0B0B3DA9-30DA-4493-A5E4-3752333D4829}" srcOrd="0" destOrd="0" presId="urn:microsoft.com/office/officeart/2005/8/layout/list1"/>
    <dgm:cxn modelId="{BEAC17C2-7237-4FE2-AE62-47397ABA2A70}" type="presParOf" srcId="{F12EF0D8-BC5F-4A46-895D-29285EC72764}" destId="{FBB7BDE1-3F86-4211-A098-1C149915EBFD}" srcOrd="0" destOrd="0" presId="urn:microsoft.com/office/officeart/2005/8/layout/list1"/>
    <dgm:cxn modelId="{A60334E4-9B80-4BCF-A572-74F4420276C1}" type="presParOf" srcId="{FBB7BDE1-3F86-4211-A098-1C149915EBFD}" destId="{592656B5-544E-4378-BFD5-E85233124562}" srcOrd="0" destOrd="0" presId="urn:microsoft.com/office/officeart/2005/8/layout/list1"/>
    <dgm:cxn modelId="{091E645C-CCF5-436F-A449-520F46B0CF89}" type="presParOf" srcId="{FBB7BDE1-3F86-4211-A098-1C149915EBFD}" destId="{1ABD7C0E-7D21-407A-967A-7572A1105C2B}" srcOrd="1" destOrd="0" presId="urn:microsoft.com/office/officeart/2005/8/layout/list1"/>
    <dgm:cxn modelId="{CE38FC65-ECFD-4972-9455-E0744B180B85}" type="presParOf" srcId="{F12EF0D8-BC5F-4A46-895D-29285EC72764}" destId="{4376E01A-2BB7-4AAD-97DF-C9652F1260C0}" srcOrd="1" destOrd="0" presId="urn:microsoft.com/office/officeart/2005/8/layout/list1"/>
    <dgm:cxn modelId="{4E916004-BB15-40F5-8B84-C6673AB6DDAF}" type="presParOf" srcId="{F12EF0D8-BC5F-4A46-895D-29285EC72764}" destId="{107A017B-886A-4DAF-9214-C4DC00DAFE44}" srcOrd="2" destOrd="0" presId="urn:microsoft.com/office/officeart/2005/8/layout/list1"/>
    <dgm:cxn modelId="{B93D022A-FAFA-4F34-90AD-1CD7410F5F46}" type="presParOf" srcId="{F12EF0D8-BC5F-4A46-895D-29285EC72764}" destId="{F0360D66-C823-4599-8921-8BDF4BEAA79D}" srcOrd="3" destOrd="0" presId="urn:microsoft.com/office/officeart/2005/8/layout/list1"/>
    <dgm:cxn modelId="{44E73317-5751-45D1-9C60-81E6843420DF}" type="presParOf" srcId="{F12EF0D8-BC5F-4A46-895D-29285EC72764}" destId="{D17E0737-1B74-492E-A73A-433533E71A2E}" srcOrd="4" destOrd="0" presId="urn:microsoft.com/office/officeart/2005/8/layout/list1"/>
    <dgm:cxn modelId="{DCBE219F-757B-4500-AC1E-E126FCE91A3A}" type="presParOf" srcId="{D17E0737-1B74-492E-A73A-433533E71A2E}" destId="{D2F1DC9A-7552-4974-8A9D-976F50BBB415}" srcOrd="0" destOrd="0" presId="urn:microsoft.com/office/officeart/2005/8/layout/list1"/>
    <dgm:cxn modelId="{0151B3B8-5EDA-4010-96D9-6DEAD9CBDDFD}" type="presParOf" srcId="{D17E0737-1B74-492E-A73A-433533E71A2E}" destId="{EDFE7C61-388C-435A-BFC2-F418F1A5BCD9}" srcOrd="1" destOrd="0" presId="urn:microsoft.com/office/officeart/2005/8/layout/list1"/>
    <dgm:cxn modelId="{C5F6D9A0-33AA-4764-BF32-02AB318AE133}" type="presParOf" srcId="{F12EF0D8-BC5F-4A46-895D-29285EC72764}" destId="{1F7D42C6-9C09-4EA1-845F-AA021BEF2C03}" srcOrd="5" destOrd="0" presId="urn:microsoft.com/office/officeart/2005/8/layout/list1"/>
    <dgm:cxn modelId="{FBB8E095-EAF6-44C6-A3A1-CCAAE6FD531F}" type="presParOf" srcId="{F12EF0D8-BC5F-4A46-895D-29285EC72764}" destId="{EAE8B19F-FBB4-4D90-8889-903484B0FFD6}" srcOrd="6" destOrd="0" presId="urn:microsoft.com/office/officeart/2005/8/layout/list1"/>
    <dgm:cxn modelId="{6383AF04-7E75-47EC-8147-B2C5E60E37E7}" type="presParOf" srcId="{F12EF0D8-BC5F-4A46-895D-29285EC72764}" destId="{3DC0F19E-BDFA-4642-BF41-C0DDCD88FBA6}" srcOrd="7" destOrd="0" presId="urn:microsoft.com/office/officeart/2005/8/layout/list1"/>
    <dgm:cxn modelId="{DCC580AD-2ED0-4777-A70A-E63BC9AD212F}" type="presParOf" srcId="{F12EF0D8-BC5F-4A46-895D-29285EC72764}" destId="{05071D61-7B0B-4887-B834-D18ACDAFBAC7}" srcOrd="8" destOrd="0" presId="urn:microsoft.com/office/officeart/2005/8/layout/list1"/>
    <dgm:cxn modelId="{0E4E041E-915E-40B0-8B56-B56E06686243}" type="presParOf" srcId="{05071D61-7B0B-4887-B834-D18ACDAFBAC7}" destId="{8885C95E-7807-4618-8A8B-6BB6993CAACD}" srcOrd="0" destOrd="0" presId="urn:microsoft.com/office/officeart/2005/8/layout/list1"/>
    <dgm:cxn modelId="{5D20D241-04F2-4368-9985-6F6FD2EFEE12}" type="presParOf" srcId="{05071D61-7B0B-4887-B834-D18ACDAFBAC7}" destId="{39D0E4F5-B43A-440A-A44E-9D930BFF504F}" srcOrd="1" destOrd="0" presId="urn:microsoft.com/office/officeart/2005/8/layout/list1"/>
    <dgm:cxn modelId="{56C0BB21-DF94-4582-8459-28B7D91BD740}" type="presParOf" srcId="{F12EF0D8-BC5F-4A46-895D-29285EC72764}" destId="{A2AB0098-6B7D-4D91-B908-A8F28E24BF32}" srcOrd="9" destOrd="0" presId="urn:microsoft.com/office/officeart/2005/8/layout/list1"/>
    <dgm:cxn modelId="{F1AB140B-DB2A-4836-BB95-503232419862}" type="presParOf" srcId="{F12EF0D8-BC5F-4A46-895D-29285EC72764}" destId="{0B0B3DA9-30DA-4493-A5E4-3752333D48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C29045-C3E9-4A7F-A36B-DA3E0F4C0DB4}" type="doc">
      <dgm:prSet loTypeId="urn:microsoft.com/office/officeart/2005/8/layout/list1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195C7873-CF25-40E3-BFDD-36057B73D5B3}">
      <dgm:prSet phldrT="[文本]"/>
      <dgm:spPr/>
      <dgm:t>
        <a:bodyPr/>
        <a:lstStyle/>
        <a:p>
          <a:r>
            <a:rPr lang="zh-CN" dirty="0" smtClean="0"/>
            <a:t>&lt;DOCTYPE&gt;元素</a:t>
          </a:r>
          <a:endParaRPr lang="zh-CN" altLang="en-US" dirty="0"/>
        </a:p>
      </dgm:t>
    </dgm:pt>
    <dgm:pt modelId="{197A1CC7-AAB7-4E27-99BF-E511BDD5FFC2}" type="parTrans" cxnId="{0C975A5B-0FE2-47F3-BCAC-79E55017D081}">
      <dgm:prSet/>
      <dgm:spPr/>
      <dgm:t>
        <a:bodyPr/>
        <a:lstStyle/>
        <a:p>
          <a:endParaRPr lang="zh-CN" altLang="en-US"/>
        </a:p>
      </dgm:t>
    </dgm:pt>
    <dgm:pt modelId="{BA2EF269-44F1-4BF1-82FD-B84905737E00}" type="sibTrans" cxnId="{0C975A5B-0FE2-47F3-BCAC-79E55017D081}">
      <dgm:prSet/>
      <dgm:spPr/>
      <dgm:t>
        <a:bodyPr/>
        <a:lstStyle/>
        <a:p>
          <a:endParaRPr lang="zh-CN" altLang="en-US"/>
        </a:p>
      </dgm:t>
    </dgm:pt>
    <dgm:pt modelId="{B263BC70-68E4-4BEC-9BA2-3596D4FC663D}">
      <dgm:prSet phldrT="[文本]"/>
      <dgm:spPr/>
      <dgm:t>
        <a:bodyPr/>
        <a:lstStyle/>
        <a:p>
          <a:r>
            <a:rPr lang="zh-CN" dirty="0" smtClean="0"/>
            <a:t>&lt;hibernate-mapping&gt;元素</a:t>
          </a:r>
          <a:endParaRPr lang="zh-CN" altLang="en-US" dirty="0"/>
        </a:p>
      </dgm:t>
    </dgm:pt>
    <dgm:pt modelId="{5C975EBA-7C95-4D05-8675-85FFC4D07D5E}" type="parTrans" cxnId="{8DC59259-B81E-4223-9B47-9449566030EB}">
      <dgm:prSet/>
      <dgm:spPr/>
      <dgm:t>
        <a:bodyPr/>
        <a:lstStyle/>
        <a:p>
          <a:endParaRPr lang="zh-CN" altLang="en-US"/>
        </a:p>
      </dgm:t>
    </dgm:pt>
    <dgm:pt modelId="{84233884-30D7-4854-8851-BEE7BA6650D4}" type="sibTrans" cxnId="{8DC59259-B81E-4223-9B47-9449566030EB}">
      <dgm:prSet/>
      <dgm:spPr/>
      <dgm:t>
        <a:bodyPr/>
        <a:lstStyle/>
        <a:p>
          <a:endParaRPr lang="zh-CN" altLang="en-US"/>
        </a:p>
      </dgm:t>
    </dgm:pt>
    <dgm:pt modelId="{52242EE3-B954-4F23-8660-6204DBB1B309}">
      <dgm:prSet phldrT="[文本]"/>
      <dgm:spPr/>
      <dgm:t>
        <a:bodyPr/>
        <a:lstStyle/>
        <a:p>
          <a:r>
            <a:rPr lang="en-US" dirty="0" smtClean="0"/>
            <a:t>&lt;class&gt;</a:t>
          </a:r>
          <a:r>
            <a:rPr lang="zh-CN" dirty="0" smtClean="0"/>
            <a:t>元素</a:t>
          </a:r>
          <a:endParaRPr lang="zh-CN" altLang="en-US" dirty="0"/>
        </a:p>
      </dgm:t>
    </dgm:pt>
    <dgm:pt modelId="{1A633DE7-3CBA-4247-821C-48CC16D08A74}" type="parTrans" cxnId="{6349F2C6-055B-452E-922A-04A02FABDCDB}">
      <dgm:prSet/>
      <dgm:spPr/>
      <dgm:t>
        <a:bodyPr/>
        <a:lstStyle/>
        <a:p>
          <a:endParaRPr lang="zh-CN" altLang="en-US"/>
        </a:p>
      </dgm:t>
    </dgm:pt>
    <dgm:pt modelId="{27A2C6DD-5F2A-4335-94DC-F996830DD851}" type="sibTrans" cxnId="{6349F2C6-055B-452E-922A-04A02FABDCDB}">
      <dgm:prSet/>
      <dgm:spPr/>
      <dgm:t>
        <a:bodyPr/>
        <a:lstStyle/>
        <a:p>
          <a:endParaRPr lang="zh-CN" altLang="en-US"/>
        </a:p>
      </dgm:t>
    </dgm:pt>
    <dgm:pt modelId="{3D7F055D-F9EA-488D-9310-B19AD1511144}">
      <dgm:prSet/>
      <dgm:spPr/>
      <dgm:t>
        <a:bodyPr/>
        <a:lstStyle/>
        <a:p>
          <a:r>
            <a:rPr lang="zh-CN" smtClean="0"/>
            <a:t>在所有的Hibernate映射文件中都需要定义如上所示的&lt;DOCTYPE&gt;元素，用来获取DTD文件。</a:t>
          </a:r>
          <a:endParaRPr lang="zh-CN" altLang="en-US"/>
        </a:p>
      </dgm:t>
    </dgm:pt>
    <dgm:pt modelId="{3D2E9380-58E2-424B-B731-C7822CB81429}" type="parTrans" cxnId="{5EF34C31-CE7C-42DF-88A1-EF0B3FDD1726}">
      <dgm:prSet/>
      <dgm:spPr/>
      <dgm:t>
        <a:bodyPr/>
        <a:lstStyle/>
        <a:p>
          <a:endParaRPr lang="zh-CN" altLang="en-US"/>
        </a:p>
      </dgm:t>
    </dgm:pt>
    <dgm:pt modelId="{C0D91388-27CD-4558-B743-D97DEB40C747}" type="sibTrans" cxnId="{5EF34C31-CE7C-42DF-88A1-EF0B3FDD1726}">
      <dgm:prSet/>
      <dgm:spPr/>
      <dgm:t>
        <a:bodyPr/>
        <a:lstStyle/>
        <a:p>
          <a:endParaRPr lang="zh-CN" altLang="en-US"/>
        </a:p>
      </dgm:t>
    </dgm:pt>
    <dgm:pt modelId="{28C9C660-6E0C-4973-8E96-5D8C6A5CA41F}">
      <dgm:prSet/>
      <dgm:spPr/>
      <dgm:t>
        <a:bodyPr/>
        <a:lstStyle/>
        <a:p>
          <a:r>
            <a:rPr lang="en-US" smtClean="0"/>
            <a:t>&lt;hibernate-mapping&gt;</a:t>
          </a:r>
          <a:r>
            <a:rPr lang="zh-CN" smtClean="0"/>
            <a:t>元素是映射文件中其他元素的根元素，这个元素中包含一些可选的属性，例如“</a:t>
          </a:r>
          <a:r>
            <a:rPr lang="en-US" smtClean="0"/>
            <a:t>schema</a:t>
          </a:r>
          <a:r>
            <a:rPr lang="zh-CN" smtClean="0"/>
            <a:t>”属性是指明了该文件映射表所在数据库的</a:t>
          </a:r>
          <a:r>
            <a:rPr lang="en-US" smtClean="0"/>
            <a:t>schema</a:t>
          </a:r>
          <a:r>
            <a:rPr lang="zh-CN" smtClean="0"/>
            <a:t>名称；“</a:t>
          </a:r>
          <a:r>
            <a:rPr lang="en-US" smtClean="0"/>
            <a:t>package</a:t>
          </a:r>
          <a:r>
            <a:rPr lang="zh-CN" smtClean="0"/>
            <a:t>”属性是指定一个包前缀，如果在</a:t>
          </a:r>
          <a:r>
            <a:rPr lang="en-US" smtClean="0"/>
            <a:t>&lt;class&gt;</a:t>
          </a:r>
          <a:r>
            <a:rPr lang="zh-CN" smtClean="0"/>
            <a:t>元素中没有指定全限定的类名，就将使用“</a:t>
          </a:r>
          <a:r>
            <a:rPr lang="en-US" smtClean="0"/>
            <a:t>package</a:t>
          </a:r>
          <a:r>
            <a:rPr lang="zh-CN" smtClean="0"/>
            <a:t>”属性定义的包前缀作为包名。</a:t>
          </a:r>
          <a:endParaRPr lang="zh-CN" altLang="en-US"/>
        </a:p>
      </dgm:t>
    </dgm:pt>
    <dgm:pt modelId="{9D5D1BB8-774D-400D-BEB9-61865369E2FA}" type="parTrans" cxnId="{62DE7083-C854-4AE0-9F81-F841328C9A93}">
      <dgm:prSet/>
      <dgm:spPr/>
      <dgm:t>
        <a:bodyPr/>
        <a:lstStyle/>
        <a:p>
          <a:endParaRPr lang="zh-CN" altLang="en-US"/>
        </a:p>
      </dgm:t>
    </dgm:pt>
    <dgm:pt modelId="{4FC11950-FEC2-45EE-AD9D-76BEF2FA7745}" type="sibTrans" cxnId="{62DE7083-C854-4AE0-9F81-F841328C9A93}">
      <dgm:prSet/>
      <dgm:spPr/>
      <dgm:t>
        <a:bodyPr/>
        <a:lstStyle/>
        <a:p>
          <a:endParaRPr lang="zh-CN" altLang="en-US"/>
        </a:p>
      </dgm:t>
    </dgm:pt>
    <dgm:pt modelId="{225A56B0-BC3C-4081-8855-D504EEDEA06B}">
      <dgm:prSet/>
      <dgm:spPr/>
      <dgm:t>
        <a:bodyPr/>
        <a:lstStyle/>
        <a:p>
          <a:r>
            <a:rPr lang="en-US" smtClean="0"/>
            <a:t>&lt;class&gt;</a:t>
          </a:r>
          <a:r>
            <a:rPr lang="zh-CN" smtClean="0"/>
            <a:t>元素主要用于指定持久化类和映射的数据库表名。“</a:t>
          </a:r>
          <a:r>
            <a:rPr lang="en-US" smtClean="0"/>
            <a:t>name</a:t>
          </a:r>
          <a:r>
            <a:rPr lang="zh-CN" smtClean="0"/>
            <a:t>”属性需要指定持久化类的全限定的类名（例如“</a:t>
          </a:r>
          <a:r>
            <a:rPr lang="en-US" smtClean="0"/>
            <a:t>com.mr.User</a:t>
          </a:r>
          <a:r>
            <a:rPr lang="zh-CN" smtClean="0"/>
            <a:t>”）；“</a:t>
          </a:r>
          <a:r>
            <a:rPr lang="en-US" smtClean="0"/>
            <a:t>table</a:t>
          </a:r>
          <a:r>
            <a:rPr lang="zh-CN" smtClean="0"/>
            <a:t>”属性就是持久化类所映射的数据库表名。</a:t>
          </a:r>
          <a:endParaRPr lang="zh-CN" altLang="en-US"/>
        </a:p>
      </dgm:t>
    </dgm:pt>
    <dgm:pt modelId="{BDED5258-D6FF-4B74-9208-7BEC23BEE267}" type="parTrans" cxnId="{BD581504-EC6E-4621-BF12-3F5DCF6B233C}">
      <dgm:prSet/>
      <dgm:spPr/>
      <dgm:t>
        <a:bodyPr/>
        <a:lstStyle/>
        <a:p>
          <a:endParaRPr lang="zh-CN" altLang="en-US"/>
        </a:p>
      </dgm:t>
    </dgm:pt>
    <dgm:pt modelId="{7BF65707-A9BD-44AA-9B4F-1CDA8609790F}" type="sibTrans" cxnId="{BD581504-EC6E-4621-BF12-3F5DCF6B233C}">
      <dgm:prSet/>
      <dgm:spPr/>
      <dgm:t>
        <a:bodyPr/>
        <a:lstStyle/>
        <a:p>
          <a:endParaRPr lang="zh-CN" altLang="en-US"/>
        </a:p>
      </dgm:t>
    </dgm:pt>
    <dgm:pt modelId="{A988CA49-D844-4F49-B64A-CA46FED21878}" type="pres">
      <dgm:prSet presAssocID="{9CC29045-C3E9-4A7F-A36B-DA3E0F4C0DB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B935E8-0A79-4718-BAC3-D5F5E69DB39D}" type="pres">
      <dgm:prSet presAssocID="{195C7873-CF25-40E3-BFDD-36057B73D5B3}" presName="parentLin" presStyleCnt="0"/>
      <dgm:spPr/>
    </dgm:pt>
    <dgm:pt modelId="{1345A5F3-3F94-4C70-8711-A2838960EA09}" type="pres">
      <dgm:prSet presAssocID="{195C7873-CF25-40E3-BFDD-36057B73D5B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90F3471B-A172-4623-B54C-C1524076888F}" type="pres">
      <dgm:prSet presAssocID="{195C7873-CF25-40E3-BFDD-36057B73D5B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2A94D2-39B9-4785-9D03-CAFFD777CF47}" type="pres">
      <dgm:prSet presAssocID="{195C7873-CF25-40E3-BFDD-36057B73D5B3}" presName="negativeSpace" presStyleCnt="0"/>
      <dgm:spPr/>
    </dgm:pt>
    <dgm:pt modelId="{6619765E-3DE4-430C-BF21-80413695BFF6}" type="pres">
      <dgm:prSet presAssocID="{195C7873-CF25-40E3-BFDD-36057B73D5B3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10D83B-78BF-4CC9-ABC4-8132EF36EC72}" type="pres">
      <dgm:prSet presAssocID="{BA2EF269-44F1-4BF1-82FD-B84905737E00}" presName="spaceBetweenRectangles" presStyleCnt="0"/>
      <dgm:spPr/>
    </dgm:pt>
    <dgm:pt modelId="{4D8A4594-C53C-433A-A794-A4A859C5AFAB}" type="pres">
      <dgm:prSet presAssocID="{B263BC70-68E4-4BEC-9BA2-3596D4FC663D}" presName="parentLin" presStyleCnt="0"/>
      <dgm:spPr/>
    </dgm:pt>
    <dgm:pt modelId="{50620AB8-8621-454A-A470-240E3CE60B43}" type="pres">
      <dgm:prSet presAssocID="{B263BC70-68E4-4BEC-9BA2-3596D4FC663D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E4859878-89E9-44A8-8A4F-1722633F7682}" type="pres">
      <dgm:prSet presAssocID="{B263BC70-68E4-4BEC-9BA2-3596D4FC663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A0C58B-3EFB-447C-83D9-0189681FE9B2}" type="pres">
      <dgm:prSet presAssocID="{B263BC70-68E4-4BEC-9BA2-3596D4FC663D}" presName="negativeSpace" presStyleCnt="0"/>
      <dgm:spPr/>
    </dgm:pt>
    <dgm:pt modelId="{09108829-FFB0-4065-AD13-5A1DC3B7DE83}" type="pres">
      <dgm:prSet presAssocID="{B263BC70-68E4-4BEC-9BA2-3596D4FC663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0EABCD-B24C-48B0-9AAF-F80DE1AFF772}" type="pres">
      <dgm:prSet presAssocID="{84233884-30D7-4854-8851-BEE7BA6650D4}" presName="spaceBetweenRectangles" presStyleCnt="0"/>
      <dgm:spPr/>
    </dgm:pt>
    <dgm:pt modelId="{05FCB3AE-F902-41B8-A4E1-81359F3FC594}" type="pres">
      <dgm:prSet presAssocID="{52242EE3-B954-4F23-8660-6204DBB1B309}" presName="parentLin" presStyleCnt="0"/>
      <dgm:spPr/>
    </dgm:pt>
    <dgm:pt modelId="{33883F55-C724-4C77-94EE-44CDBE10CF16}" type="pres">
      <dgm:prSet presAssocID="{52242EE3-B954-4F23-8660-6204DBB1B309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50CC5A2D-9455-4F13-B402-27CCA9C7A6CD}" type="pres">
      <dgm:prSet presAssocID="{52242EE3-B954-4F23-8660-6204DBB1B30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719FFE-29F2-4A46-9484-FA8522A4A99F}" type="pres">
      <dgm:prSet presAssocID="{52242EE3-B954-4F23-8660-6204DBB1B309}" presName="negativeSpace" presStyleCnt="0"/>
      <dgm:spPr/>
    </dgm:pt>
    <dgm:pt modelId="{657DF213-0113-4036-8D46-15E58C2F8E20}" type="pres">
      <dgm:prSet presAssocID="{52242EE3-B954-4F23-8660-6204DBB1B30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AC4FE64-EB58-42A2-A43C-D5CC0CD485C0}" type="presOf" srcId="{B263BC70-68E4-4BEC-9BA2-3596D4FC663D}" destId="{50620AB8-8621-454A-A470-240E3CE60B43}" srcOrd="0" destOrd="0" presId="urn:microsoft.com/office/officeart/2005/8/layout/list1"/>
    <dgm:cxn modelId="{BD581504-EC6E-4621-BF12-3F5DCF6B233C}" srcId="{52242EE3-B954-4F23-8660-6204DBB1B309}" destId="{225A56B0-BC3C-4081-8855-D504EEDEA06B}" srcOrd="0" destOrd="0" parTransId="{BDED5258-D6FF-4B74-9208-7BEC23BEE267}" sibTransId="{7BF65707-A9BD-44AA-9B4F-1CDA8609790F}"/>
    <dgm:cxn modelId="{62DE7083-C854-4AE0-9F81-F841328C9A93}" srcId="{B263BC70-68E4-4BEC-9BA2-3596D4FC663D}" destId="{28C9C660-6E0C-4973-8E96-5D8C6A5CA41F}" srcOrd="0" destOrd="0" parTransId="{9D5D1BB8-774D-400D-BEB9-61865369E2FA}" sibTransId="{4FC11950-FEC2-45EE-AD9D-76BEF2FA7745}"/>
    <dgm:cxn modelId="{BC21C411-99F3-4262-A287-2DFD46E95B06}" type="presOf" srcId="{28C9C660-6E0C-4973-8E96-5D8C6A5CA41F}" destId="{09108829-FFB0-4065-AD13-5A1DC3B7DE83}" srcOrd="0" destOrd="0" presId="urn:microsoft.com/office/officeart/2005/8/layout/list1"/>
    <dgm:cxn modelId="{8DC59259-B81E-4223-9B47-9449566030EB}" srcId="{9CC29045-C3E9-4A7F-A36B-DA3E0F4C0DB4}" destId="{B263BC70-68E4-4BEC-9BA2-3596D4FC663D}" srcOrd="1" destOrd="0" parTransId="{5C975EBA-7C95-4D05-8675-85FFC4D07D5E}" sibTransId="{84233884-30D7-4854-8851-BEE7BA6650D4}"/>
    <dgm:cxn modelId="{4E7ACE31-0A95-434F-8644-7E5D7C579133}" type="presOf" srcId="{52242EE3-B954-4F23-8660-6204DBB1B309}" destId="{33883F55-C724-4C77-94EE-44CDBE10CF16}" srcOrd="0" destOrd="0" presId="urn:microsoft.com/office/officeart/2005/8/layout/list1"/>
    <dgm:cxn modelId="{C9D187F6-C222-4B02-B6F0-E8D7AC6CB8B4}" type="presOf" srcId="{225A56B0-BC3C-4081-8855-D504EEDEA06B}" destId="{657DF213-0113-4036-8D46-15E58C2F8E20}" srcOrd="0" destOrd="0" presId="urn:microsoft.com/office/officeart/2005/8/layout/list1"/>
    <dgm:cxn modelId="{D723E75A-FC3D-4901-9EF0-04ABD55F97F2}" type="presOf" srcId="{9CC29045-C3E9-4A7F-A36B-DA3E0F4C0DB4}" destId="{A988CA49-D844-4F49-B64A-CA46FED21878}" srcOrd="0" destOrd="0" presId="urn:microsoft.com/office/officeart/2005/8/layout/list1"/>
    <dgm:cxn modelId="{971BE904-2EE3-4906-BCA7-3D1275EC47BA}" type="presOf" srcId="{195C7873-CF25-40E3-BFDD-36057B73D5B3}" destId="{1345A5F3-3F94-4C70-8711-A2838960EA09}" srcOrd="0" destOrd="0" presId="urn:microsoft.com/office/officeart/2005/8/layout/list1"/>
    <dgm:cxn modelId="{6349F2C6-055B-452E-922A-04A02FABDCDB}" srcId="{9CC29045-C3E9-4A7F-A36B-DA3E0F4C0DB4}" destId="{52242EE3-B954-4F23-8660-6204DBB1B309}" srcOrd="2" destOrd="0" parTransId="{1A633DE7-3CBA-4247-821C-48CC16D08A74}" sibTransId="{27A2C6DD-5F2A-4335-94DC-F996830DD851}"/>
    <dgm:cxn modelId="{5EF34C31-CE7C-42DF-88A1-EF0B3FDD1726}" srcId="{195C7873-CF25-40E3-BFDD-36057B73D5B3}" destId="{3D7F055D-F9EA-488D-9310-B19AD1511144}" srcOrd="0" destOrd="0" parTransId="{3D2E9380-58E2-424B-B731-C7822CB81429}" sibTransId="{C0D91388-27CD-4558-B743-D97DEB40C747}"/>
    <dgm:cxn modelId="{623B851C-6BA3-4E6F-840D-52B6D088B4D9}" type="presOf" srcId="{195C7873-CF25-40E3-BFDD-36057B73D5B3}" destId="{90F3471B-A172-4623-B54C-C1524076888F}" srcOrd="1" destOrd="0" presId="urn:microsoft.com/office/officeart/2005/8/layout/list1"/>
    <dgm:cxn modelId="{0C975A5B-0FE2-47F3-BCAC-79E55017D081}" srcId="{9CC29045-C3E9-4A7F-A36B-DA3E0F4C0DB4}" destId="{195C7873-CF25-40E3-BFDD-36057B73D5B3}" srcOrd="0" destOrd="0" parTransId="{197A1CC7-AAB7-4E27-99BF-E511BDD5FFC2}" sibTransId="{BA2EF269-44F1-4BF1-82FD-B84905737E00}"/>
    <dgm:cxn modelId="{BBBDF3BB-6BBB-4082-A0B0-DF10E6D1CABC}" type="presOf" srcId="{52242EE3-B954-4F23-8660-6204DBB1B309}" destId="{50CC5A2D-9455-4F13-B402-27CCA9C7A6CD}" srcOrd="1" destOrd="0" presId="urn:microsoft.com/office/officeart/2005/8/layout/list1"/>
    <dgm:cxn modelId="{6AE1095B-78B1-42EC-AC19-82F9382BA00C}" type="presOf" srcId="{3D7F055D-F9EA-488D-9310-B19AD1511144}" destId="{6619765E-3DE4-430C-BF21-80413695BFF6}" srcOrd="0" destOrd="0" presId="urn:microsoft.com/office/officeart/2005/8/layout/list1"/>
    <dgm:cxn modelId="{113F55B6-6DD5-4BCA-B4A9-283633DFA8EC}" type="presOf" srcId="{B263BC70-68E4-4BEC-9BA2-3596D4FC663D}" destId="{E4859878-89E9-44A8-8A4F-1722633F7682}" srcOrd="1" destOrd="0" presId="urn:microsoft.com/office/officeart/2005/8/layout/list1"/>
    <dgm:cxn modelId="{E0203F5E-F88E-4FBF-ABBC-ADE4FB10993E}" type="presParOf" srcId="{A988CA49-D844-4F49-B64A-CA46FED21878}" destId="{0FB935E8-0A79-4718-BAC3-D5F5E69DB39D}" srcOrd="0" destOrd="0" presId="urn:microsoft.com/office/officeart/2005/8/layout/list1"/>
    <dgm:cxn modelId="{847E7D72-66F3-43C0-B243-2FC725BF3A9A}" type="presParOf" srcId="{0FB935E8-0A79-4718-BAC3-D5F5E69DB39D}" destId="{1345A5F3-3F94-4C70-8711-A2838960EA09}" srcOrd="0" destOrd="0" presId="urn:microsoft.com/office/officeart/2005/8/layout/list1"/>
    <dgm:cxn modelId="{25BD94CD-854B-4614-A7FB-1953869D6563}" type="presParOf" srcId="{0FB935E8-0A79-4718-BAC3-D5F5E69DB39D}" destId="{90F3471B-A172-4623-B54C-C1524076888F}" srcOrd="1" destOrd="0" presId="urn:microsoft.com/office/officeart/2005/8/layout/list1"/>
    <dgm:cxn modelId="{D5E49398-C3B2-4F60-83DE-B5ED72A3F7C9}" type="presParOf" srcId="{A988CA49-D844-4F49-B64A-CA46FED21878}" destId="{702A94D2-39B9-4785-9D03-CAFFD777CF47}" srcOrd="1" destOrd="0" presId="urn:microsoft.com/office/officeart/2005/8/layout/list1"/>
    <dgm:cxn modelId="{F7D68350-4F05-4A08-9325-212A96E45107}" type="presParOf" srcId="{A988CA49-D844-4F49-B64A-CA46FED21878}" destId="{6619765E-3DE4-430C-BF21-80413695BFF6}" srcOrd="2" destOrd="0" presId="urn:microsoft.com/office/officeart/2005/8/layout/list1"/>
    <dgm:cxn modelId="{E1B04EAD-6B1B-42DB-9888-5E7E149C7EAD}" type="presParOf" srcId="{A988CA49-D844-4F49-B64A-CA46FED21878}" destId="{3A10D83B-78BF-4CC9-ABC4-8132EF36EC72}" srcOrd="3" destOrd="0" presId="urn:microsoft.com/office/officeart/2005/8/layout/list1"/>
    <dgm:cxn modelId="{42E33178-FA20-4254-9CD6-0DA94D8E506B}" type="presParOf" srcId="{A988CA49-D844-4F49-B64A-CA46FED21878}" destId="{4D8A4594-C53C-433A-A794-A4A859C5AFAB}" srcOrd="4" destOrd="0" presId="urn:microsoft.com/office/officeart/2005/8/layout/list1"/>
    <dgm:cxn modelId="{FAA3D4BE-7D6E-4F21-A298-7667CE35BBDF}" type="presParOf" srcId="{4D8A4594-C53C-433A-A794-A4A859C5AFAB}" destId="{50620AB8-8621-454A-A470-240E3CE60B43}" srcOrd="0" destOrd="0" presId="urn:microsoft.com/office/officeart/2005/8/layout/list1"/>
    <dgm:cxn modelId="{AA3DC2A9-4747-4915-B316-4B533BA271C2}" type="presParOf" srcId="{4D8A4594-C53C-433A-A794-A4A859C5AFAB}" destId="{E4859878-89E9-44A8-8A4F-1722633F7682}" srcOrd="1" destOrd="0" presId="urn:microsoft.com/office/officeart/2005/8/layout/list1"/>
    <dgm:cxn modelId="{3AE98538-51E6-494D-992D-6CC6058241F3}" type="presParOf" srcId="{A988CA49-D844-4F49-B64A-CA46FED21878}" destId="{A7A0C58B-3EFB-447C-83D9-0189681FE9B2}" srcOrd="5" destOrd="0" presId="urn:microsoft.com/office/officeart/2005/8/layout/list1"/>
    <dgm:cxn modelId="{F2CB9962-51EE-456E-B3BF-E921F225E01A}" type="presParOf" srcId="{A988CA49-D844-4F49-B64A-CA46FED21878}" destId="{09108829-FFB0-4065-AD13-5A1DC3B7DE83}" srcOrd="6" destOrd="0" presId="urn:microsoft.com/office/officeart/2005/8/layout/list1"/>
    <dgm:cxn modelId="{AE3A20F3-A0EC-454C-AB46-4C4CEC8E98A5}" type="presParOf" srcId="{A988CA49-D844-4F49-B64A-CA46FED21878}" destId="{070EABCD-B24C-48B0-9AAF-F80DE1AFF772}" srcOrd="7" destOrd="0" presId="urn:microsoft.com/office/officeart/2005/8/layout/list1"/>
    <dgm:cxn modelId="{F3E34900-DD5A-4573-A187-00531E2C04BB}" type="presParOf" srcId="{A988CA49-D844-4F49-B64A-CA46FED21878}" destId="{05FCB3AE-F902-41B8-A4E1-81359F3FC594}" srcOrd="8" destOrd="0" presId="urn:microsoft.com/office/officeart/2005/8/layout/list1"/>
    <dgm:cxn modelId="{D3C0D6DD-2405-42EC-AA53-A6E4DE02BF41}" type="presParOf" srcId="{05FCB3AE-F902-41B8-A4E1-81359F3FC594}" destId="{33883F55-C724-4C77-94EE-44CDBE10CF16}" srcOrd="0" destOrd="0" presId="urn:microsoft.com/office/officeart/2005/8/layout/list1"/>
    <dgm:cxn modelId="{802995B9-6ACC-4C44-9D86-03934ABCBE34}" type="presParOf" srcId="{05FCB3AE-F902-41B8-A4E1-81359F3FC594}" destId="{50CC5A2D-9455-4F13-B402-27CCA9C7A6CD}" srcOrd="1" destOrd="0" presId="urn:microsoft.com/office/officeart/2005/8/layout/list1"/>
    <dgm:cxn modelId="{95575F74-5417-4453-86EF-DC1967F3726A}" type="presParOf" srcId="{A988CA49-D844-4F49-B64A-CA46FED21878}" destId="{7D719FFE-29F2-4A46-9484-FA8522A4A99F}" srcOrd="9" destOrd="0" presId="urn:microsoft.com/office/officeart/2005/8/layout/list1"/>
    <dgm:cxn modelId="{D928DBD2-65F2-4699-B83D-26643E7116F5}" type="presParOf" srcId="{A988CA49-D844-4F49-B64A-CA46FED21878}" destId="{657DF213-0113-4036-8D46-15E58C2F8E2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CB7C87-5BA5-4CF4-8507-8247B698FC50}" type="doc">
      <dgm:prSet loTypeId="urn:microsoft.com/office/officeart/2005/8/layout/default#1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CABCAF71-9619-4895-9080-6BFA4D17EB7E}">
      <dgm:prSet phldrT="[文本]"/>
      <dgm:spPr/>
      <dgm:t>
        <a:bodyPr/>
        <a:lstStyle/>
        <a:p>
          <a:r>
            <a:rPr lang="zh-CN" b="1" dirty="0" smtClean="0"/>
            <a:t>瞬时状态（</a:t>
          </a:r>
          <a:r>
            <a:rPr lang="en-US" b="1" dirty="0" smtClean="0"/>
            <a:t>Transient</a:t>
          </a:r>
          <a:r>
            <a:rPr lang="zh-CN" b="1" dirty="0" smtClean="0"/>
            <a:t>）</a:t>
          </a:r>
          <a:endParaRPr lang="zh-CN" altLang="en-US" b="1" dirty="0"/>
        </a:p>
      </dgm:t>
    </dgm:pt>
    <dgm:pt modelId="{91F2A058-969A-407A-B7FE-B3EB70CE9897}" type="parTrans" cxnId="{8FE428F3-853A-4F56-8985-A6C73EDF70E0}">
      <dgm:prSet/>
      <dgm:spPr/>
      <dgm:t>
        <a:bodyPr/>
        <a:lstStyle/>
        <a:p>
          <a:endParaRPr lang="zh-CN" altLang="en-US" b="1"/>
        </a:p>
      </dgm:t>
    </dgm:pt>
    <dgm:pt modelId="{A6CE336C-A8ED-42C1-9E2E-5EC65E3A9CE7}" type="sibTrans" cxnId="{8FE428F3-853A-4F56-8985-A6C73EDF70E0}">
      <dgm:prSet/>
      <dgm:spPr/>
      <dgm:t>
        <a:bodyPr/>
        <a:lstStyle/>
        <a:p>
          <a:endParaRPr lang="zh-CN" altLang="en-US" b="1"/>
        </a:p>
      </dgm:t>
    </dgm:pt>
    <dgm:pt modelId="{A502D430-C759-4B2B-8BE9-20A7C00BCEE7}">
      <dgm:prSet phldrT="[文本]"/>
      <dgm:spPr/>
      <dgm:t>
        <a:bodyPr/>
        <a:lstStyle/>
        <a:p>
          <a:r>
            <a:rPr lang="zh-CN" b="1" dirty="0" smtClean="0"/>
            <a:t>持久化状态（</a:t>
          </a:r>
          <a:r>
            <a:rPr lang="en-US" b="1" dirty="0" smtClean="0"/>
            <a:t>Persistent</a:t>
          </a:r>
          <a:r>
            <a:rPr lang="zh-CN" b="1" dirty="0" smtClean="0"/>
            <a:t>）</a:t>
          </a:r>
          <a:endParaRPr lang="zh-CN" altLang="en-US" b="1" dirty="0"/>
        </a:p>
      </dgm:t>
    </dgm:pt>
    <dgm:pt modelId="{E0FDC491-AB69-450E-90E9-24BD33B9ED28}" type="parTrans" cxnId="{5A4897BD-D3AB-4626-8DB6-415E4CDCA460}">
      <dgm:prSet/>
      <dgm:spPr/>
      <dgm:t>
        <a:bodyPr/>
        <a:lstStyle/>
        <a:p>
          <a:endParaRPr lang="zh-CN" altLang="en-US" b="1"/>
        </a:p>
      </dgm:t>
    </dgm:pt>
    <dgm:pt modelId="{9317BA2A-B450-43C9-9C69-93D31BB0EB09}" type="sibTrans" cxnId="{5A4897BD-D3AB-4626-8DB6-415E4CDCA460}">
      <dgm:prSet/>
      <dgm:spPr/>
      <dgm:t>
        <a:bodyPr/>
        <a:lstStyle/>
        <a:p>
          <a:endParaRPr lang="zh-CN" altLang="en-US" b="1"/>
        </a:p>
      </dgm:t>
    </dgm:pt>
    <dgm:pt modelId="{E7A29FCB-18A0-42AB-90CA-01022D601BD3}">
      <dgm:prSet phldrT="[文本]"/>
      <dgm:spPr/>
      <dgm:t>
        <a:bodyPr/>
        <a:lstStyle/>
        <a:p>
          <a:r>
            <a:rPr lang="zh-CN" b="1" dirty="0" smtClean="0"/>
            <a:t>脱管状态（</a:t>
          </a:r>
          <a:r>
            <a:rPr lang="en-US" b="1" dirty="0" smtClean="0"/>
            <a:t>Detached</a:t>
          </a:r>
          <a:r>
            <a:rPr lang="zh-CN" b="1" dirty="0" smtClean="0"/>
            <a:t>）</a:t>
          </a:r>
          <a:endParaRPr lang="zh-CN" altLang="en-US" b="1" dirty="0"/>
        </a:p>
      </dgm:t>
    </dgm:pt>
    <dgm:pt modelId="{14EECD25-F16F-4A51-B0A8-BEB2BDE22BC5}" type="parTrans" cxnId="{539C8538-A2DC-4AF1-9B62-44FD80C71FD7}">
      <dgm:prSet/>
      <dgm:spPr/>
      <dgm:t>
        <a:bodyPr/>
        <a:lstStyle/>
        <a:p>
          <a:endParaRPr lang="zh-CN" altLang="en-US" b="1"/>
        </a:p>
      </dgm:t>
    </dgm:pt>
    <dgm:pt modelId="{D711D69A-F7C8-4F4F-9E8F-5B38E7FD48AD}" type="sibTrans" cxnId="{539C8538-A2DC-4AF1-9B62-44FD80C71FD7}">
      <dgm:prSet/>
      <dgm:spPr/>
      <dgm:t>
        <a:bodyPr/>
        <a:lstStyle/>
        <a:p>
          <a:endParaRPr lang="zh-CN" altLang="en-US" b="1"/>
        </a:p>
      </dgm:t>
    </dgm:pt>
    <dgm:pt modelId="{9BEF7D58-EF0A-413D-83DA-5979C14DE42E}" type="pres">
      <dgm:prSet presAssocID="{A1CB7C87-5BA5-4CF4-8507-8247B698FC5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358F97-1E28-4E5C-BBAE-698AEA5E86AB}" type="pres">
      <dgm:prSet presAssocID="{CABCAF71-9619-4895-9080-6BFA4D17EB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473B27-8F0F-4301-BD23-D64660E2D1BC}" type="pres">
      <dgm:prSet presAssocID="{A6CE336C-A8ED-42C1-9E2E-5EC65E3A9CE7}" presName="sibTrans" presStyleCnt="0"/>
      <dgm:spPr/>
    </dgm:pt>
    <dgm:pt modelId="{6205A2C5-9C9F-41CA-B0A5-21E3F1D38450}" type="pres">
      <dgm:prSet presAssocID="{A502D430-C759-4B2B-8BE9-20A7C00BCEE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BB9DF9-EE27-4D37-8D4E-108D67F8EFAA}" type="pres">
      <dgm:prSet presAssocID="{9317BA2A-B450-43C9-9C69-93D31BB0EB09}" presName="sibTrans" presStyleCnt="0"/>
      <dgm:spPr/>
    </dgm:pt>
    <dgm:pt modelId="{9D4DEAD4-33E5-4794-B1AE-9744C5E59A8A}" type="pres">
      <dgm:prSet presAssocID="{E7A29FCB-18A0-42AB-90CA-01022D601BD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E72EC45-709B-4C75-9A5F-877AED2C50C5}" type="presOf" srcId="{A502D430-C759-4B2B-8BE9-20A7C00BCEE7}" destId="{6205A2C5-9C9F-41CA-B0A5-21E3F1D38450}" srcOrd="0" destOrd="0" presId="urn:microsoft.com/office/officeart/2005/8/layout/default#1"/>
    <dgm:cxn modelId="{941F6807-BD94-4CB2-9A78-70D56532725D}" type="presOf" srcId="{E7A29FCB-18A0-42AB-90CA-01022D601BD3}" destId="{9D4DEAD4-33E5-4794-B1AE-9744C5E59A8A}" srcOrd="0" destOrd="0" presId="urn:microsoft.com/office/officeart/2005/8/layout/default#1"/>
    <dgm:cxn modelId="{C22DD00E-E0F5-46D5-9A66-7425FECE741E}" type="presOf" srcId="{CABCAF71-9619-4895-9080-6BFA4D17EB7E}" destId="{A5358F97-1E28-4E5C-BBAE-698AEA5E86AB}" srcOrd="0" destOrd="0" presId="urn:microsoft.com/office/officeart/2005/8/layout/default#1"/>
    <dgm:cxn modelId="{5A4897BD-D3AB-4626-8DB6-415E4CDCA460}" srcId="{A1CB7C87-5BA5-4CF4-8507-8247B698FC50}" destId="{A502D430-C759-4B2B-8BE9-20A7C00BCEE7}" srcOrd="1" destOrd="0" parTransId="{E0FDC491-AB69-450E-90E9-24BD33B9ED28}" sibTransId="{9317BA2A-B450-43C9-9C69-93D31BB0EB09}"/>
    <dgm:cxn modelId="{8FE428F3-853A-4F56-8985-A6C73EDF70E0}" srcId="{A1CB7C87-5BA5-4CF4-8507-8247B698FC50}" destId="{CABCAF71-9619-4895-9080-6BFA4D17EB7E}" srcOrd="0" destOrd="0" parTransId="{91F2A058-969A-407A-B7FE-B3EB70CE9897}" sibTransId="{A6CE336C-A8ED-42C1-9E2E-5EC65E3A9CE7}"/>
    <dgm:cxn modelId="{9904CE07-D9E0-48A5-8CA8-FAE085BC9530}" type="presOf" srcId="{A1CB7C87-5BA5-4CF4-8507-8247B698FC50}" destId="{9BEF7D58-EF0A-413D-83DA-5979C14DE42E}" srcOrd="0" destOrd="0" presId="urn:microsoft.com/office/officeart/2005/8/layout/default#1"/>
    <dgm:cxn modelId="{539C8538-A2DC-4AF1-9B62-44FD80C71FD7}" srcId="{A1CB7C87-5BA5-4CF4-8507-8247B698FC50}" destId="{E7A29FCB-18A0-42AB-90CA-01022D601BD3}" srcOrd="2" destOrd="0" parTransId="{14EECD25-F16F-4A51-B0A8-BEB2BDE22BC5}" sibTransId="{D711D69A-F7C8-4F4F-9E8F-5B38E7FD48AD}"/>
    <dgm:cxn modelId="{D634A142-CCED-4E9B-ADB3-E62D61442966}" type="presParOf" srcId="{9BEF7D58-EF0A-413D-83DA-5979C14DE42E}" destId="{A5358F97-1E28-4E5C-BBAE-698AEA5E86AB}" srcOrd="0" destOrd="0" presId="urn:microsoft.com/office/officeart/2005/8/layout/default#1"/>
    <dgm:cxn modelId="{5FEABECC-6256-493E-A4D8-FCA21AF9D3B1}" type="presParOf" srcId="{9BEF7D58-EF0A-413D-83DA-5979C14DE42E}" destId="{8D473B27-8F0F-4301-BD23-D64660E2D1BC}" srcOrd="1" destOrd="0" presId="urn:microsoft.com/office/officeart/2005/8/layout/default#1"/>
    <dgm:cxn modelId="{8BDCD6E0-01A5-4BFB-A1D3-089F9C2F8562}" type="presParOf" srcId="{9BEF7D58-EF0A-413D-83DA-5979C14DE42E}" destId="{6205A2C5-9C9F-41CA-B0A5-21E3F1D38450}" srcOrd="2" destOrd="0" presId="urn:microsoft.com/office/officeart/2005/8/layout/default#1"/>
    <dgm:cxn modelId="{AFCCD6F2-AF95-4F3B-AD0E-33CBB7BEAAA4}" type="presParOf" srcId="{9BEF7D58-EF0A-413D-83DA-5979C14DE42E}" destId="{9FBB9DF9-EE27-4D37-8D4E-108D67F8EFAA}" srcOrd="3" destOrd="0" presId="urn:microsoft.com/office/officeart/2005/8/layout/default#1"/>
    <dgm:cxn modelId="{8BB30731-D290-4BA4-98A8-F2AEFEEB58F4}" type="presParOf" srcId="{9BEF7D58-EF0A-413D-83DA-5979C14DE42E}" destId="{9D4DEAD4-33E5-4794-B1AE-9744C5E59A8A}" srcOrd="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5544A0-CA53-48E4-8E08-19EB1E5B89A5}" type="doc">
      <dgm:prSet loTypeId="urn:microsoft.com/office/officeart/2005/8/layout/hList1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2731E2FF-C034-47A7-8087-003D3A9C222F}">
      <dgm:prSet phldrT="[文本]"/>
      <dgm:spPr/>
      <dgm:t>
        <a:bodyPr/>
        <a:lstStyle/>
        <a:p>
          <a:r>
            <a:rPr lang="en-US" dirty="0" smtClean="0"/>
            <a:t>get()</a:t>
          </a:r>
          <a:r>
            <a:rPr lang="zh-CN" dirty="0" smtClean="0"/>
            <a:t>方法</a:t>
          </a:r>
          <a:endParaRPr lang="zh-CN" altLang="en-US" dirty="0"/>
        </a:p>
      </dgm:t>
    </dgm:pt>
    <dgm:pt modelId="{2388187A-D3EA-45BA-8F8E-4B39398FEF90}" type="parTrans" cxnId="{E60EF6CC-E1A5-478C-B4FE-C8B0A37797E3}">
      <dgm:prSet/>
      <dgm:spPr/>
      <dgm:t>
        <a:bodyPr/>
        <a:lstStyle/>
        <a:p>
          <a:endParaRPr lang="zh-CN" altLang="en-US"/>
        </a:p>
      </dgm:t>
    </dgm:pt>
    <dgm:pt modelId="{5990CE8C-839E-4B57-9A1F-ABD6D092C5E5}" type="sibTrans" cxnId="{E60EF6CC-E1A5-478C-B4FE-C8B0A37797E3}">
      <dgm:prSet/>
      <dgm:spPr/>
      <dgm:t>
        <a:bodyPr/>
        <a:lstStyle/>
        <a:p>
          <a:endParaRPr lang="zh-CN" altLang="en-US"/>
        </a:p>
      </dgm:t>
    </dgm:pt>
    <dgm:pt modelId="{1A59541C-FBC6-4B21-B5D9-89E6E8AB0B05}">
      <dgm:prSet phldrT="[文本]"/>
      <dgm:spPr/>
      <dgm:t>
        <a:bodyPr/>
        <a:lstStyle/>
        <a:p>
          <a:r>
            <a:rPr lang="zh-CN" dirty="0" smtClean="0">
              <a:latin typeface="楷体" pitchFamily="49" charset="-122"/>
              <a:ea typeface="楷体" pitchFamily="49" charset="-122"/>
            </a:rPr>
            <a:t>如果开发人员不确定数据库中是否有匹配的记录存在，就可以使用</a:t>
          </a:r>
          <a:r>
            <a:rPr lang="en-US" dirty="0" smtClean="0">
              <a:latin typeface="楷体" pitchFamily="49" charset="-122"/>
              <a:ea typeface="楷体" pitchFamily="49" charset="-122"/>
            </a:rPr>
            <a:t>get()</a:t>
          </a:r>
          <a:r>
            <a:rPr lang="zh-CN" dirty="0" smtClean="0">
              <a:latin typeface="楷体" pitchFamily="49" charset="-122"/>
              <a:ea typeface="楷体" pitchFamily="49" charset="-122"/>
            </a:rPr>
            <a:t>方法进行对象装载，因为它会立刻访问数据库。如果数据库中没有匹配记录存在，会返回</a:t>
          </a:r>
          <a:r>
            <a:rPr lang="en-US" dirty="0" smtClean="0">
              <a:latin typeface="楷体" pitchFamily="49" charset="-122"/>
              <a:ea typeface="楷体" pitchFamily="49" charset="-122"/>
            </a:rPr>
            <a:t>null</a:t>
          </a:r>
          <a:r>
            <a:rPr lang="zh-CN" dirty="0" smtClean="0">
              <a:latin typeface="楷体" pitchFamily="49" charset="-122"/>
              <a:ea typeface="楷体" pitchFamily="49" charset="-122"/>
            </a:rPr>
            <a:t>。</a:t>
          </a:r>
          <a:endParaRPr lang="zh-CN" altLang="en-US" dirty="0">
            <a:latin typeface="楷体" pitchFamily="49" charset="-122"/>
            <a:ea typeface="楷体" pitchFamily="49" charset="-122"/>
          </a:endParaRPr>
        </a:p>
      </dgm:t>
    </dgm:pt>
    <dgm:pt modelId="{9E768651-4DFB-40B7-91B8-7074C12980B3}" type="parTrans" cxnId="{3C53FE98-2A68-4E0C-B0BE-79ED937F6E7B}">
      <dgm:prSet/>
      <dgm:spPr/>
      <dgm:t>
        <a:bodyPr/>
        <a:lstStyle/>
        <a:p>
          <a:endParaRPr lang="zh-CN" altLang="en-US"/>
        </a:p>
      </dgm:t>
    </dgm:pt>
    <dgm:pt modelId="{5CA3C53B-5593-409C-A8E2-D077479062CC}" type="sibTrans" cxnId="{3C53FE98-2A68-4E0C-B0BE-79ED937F6E7B}">
      <dgm:prSet/>
      <dgm:spPr/>
      <dgm:t>
        <a:bodyPr/>
        <a:lstStyle/>
        <a:p>
          <a:endParaRPr lang="zh-CN" altLang="en-US"/>
        </a:p>
      </dgm:t>
    </dgm:pt>
    <dgm:pt modelId="{1DCB7F60-E879-4D9F-B2D5-EDFB368FFD04}">
      <dgm:prSet phldrT="[文本]"/>
      <dgm:spPr/>
      <dgm:t>
        <a:bodyPr/>
        <a:lstStyle/>
        <a:p>
          <a:r>
            <a:rPr lang="en-US" dirty="0" smtClean="0"/>
            <a:t>Product </a:t>
          </a:r>
          <a:r>
            <a:rPr lang="en-US" dirty="0" err="1" smtClean="0"/>
            <a:t>product</a:t>
          </a:r>
          <a:r>
            <a:rPr lang="en-US" dirty="0" smtClean="0"/>
            <a:t> = (Product) </a:t>
          </a:r>
          <a:r>
            <a:rPr lang="en-US" dirty="0" err="1" smtClean="0"/>
            <a:t>session.get</a:t>
          </a:r>
          <a:r>
            <a:rPr lang="en-US" dirty="0" smtClean="0"/>
            <a:t>(</a:t>
          </a:r>
          <a:r>
            <a:rPr lang="en-US" dirty="0" err="1" smtClean="0"/>
            <a:t>Product.class</a:t>
          </a:r>
          <a:r>
            <a:rPr lang="en-US" dirty="0" smtClean="0"/>
            <a:t>, new Integer("1"));</a:t>
          </a:r>
          <a:endParaRPr lang="zh-CN" altLang="en-US" dirty="0"/>
        </a:p>
      </dgm:t>
    </dgm:pt>
    <dgm:pt modelId="{18AF23AB-359F-4E51-980F-8E44A9ABD267}" type="parTrans" cxnId="{2515AB31-1060-492B-816B-959B93496AE1}">
      <dgm:prSet/>
      <dgm:spPr/>
      <dgm:t>
        <a:bodyPr/>
        <a:lstStyle/>
        <a:p>
          <a:endParaRPr lang="zh-CN" altLang="en-US"/>
        </a:p>
      </dgm:t>
    </dgm:pt>
    <dgm:pt modelId="{6C94DFFA-872A-44D8-9DC5-618CC178804A}" type="sibTrans" cxnId="{2515AB31-1060-492B-816B-959B93496AE1}">
      <dgm:prSet/>
      <dgm:spPr/>
      <dgm:t>
        <a:bodyPr/>
        <a:lstStyle/>
        <a:p>
          <a:endParaRPr lang="zh-CN" altLang="en-US"/>
        </a:p>
      </dgm:t>
    </dgm:pt>
    <dgm:pt modelId="{89B90C5E-76AE-45BF-BEC9-361466F64CB8}">
      <dgm:prSet phldrT="[文本]"/>
      <dgm:spPr/>
      <dgm:t>
        <a:bodyPr/>
        <a:lstStyle/>
        <a:p>
          <a:r>
            <a:rPr lang="en-US" dirty="0" smtClean="0"/>
            <a:t>load()</a:t>
          </a:r>
          <a:r>
            <a:rPr lang="zh-CN" dirty="0" smtClean="0"/>
            <a:t>方法</a:t>
          </a:r>
          <a:endParaRPr lang="zh-CN" altLang="en-US" dirty="0"/>
        </a:p>
      </dgm:t>
    </dgm:pt>
    <dgm:pt modelId="{1F3449A8-B4A1-411D-8DAD-73828DBB4C0A}" type="parTrans" cxnId="{9741F9EC-C2C9-4CEF-8CC1-3B151E5FD039}">
      <dgm:prSet/>
      <dgm:spPr/>
      <dgm:t>
        <a:bodyPr/>
        <a:lstStyle/>
        <a:p>
          <a:endParaRPr lang="zh-CN" altLang="en-US"/>
        </a:p>
      </dgm:t>
    </dgm:pt>
    <dgm:pt modelId="{3B9026EA-ABB3-46A0-A8B8-48D238598D35}" type="sibTrans" cxnId="{9741F9EC-C2C9-4CEF-8CC1-3B151E5FD039}">
      <dgm:prSet/>
      <dgm:spPr/>
      <dgm:t>
        <a:bodyPr/>
        <a:lstStyle/>
        <a:p>
          <a:endParaRPr lang="zh-CN" altLang="en-US"/>
        </a:p>
      </dgm:t>
    </dgm:pt>
    <dgm:pt modelId="{FE00F726-14B5-44B9-B9A1-15A009AA4F4A}">
      <dgm:prSet phldrT="[文本]"/>
      <dgm:spPr/>
      <dgm:t>
        <a:bodyPr/>
        <a:lstStyle/>
        <a:p>
          <a:r>
            <a:rPr lang="en-US" dirty="0" smtClean="0">
              <a:latin typeface="楷体" pitchFamily="49" charset="-122"/>
              <a:ea typeface="楷体" pitchFamily="49" charset="-122"/>
            </a:rPr>
            <a:t>load()</a:t>
          </a:r>
          <a:r>
            <a:rPr lang="zh-CN" dirty="0" smtClean="0">
              <a:latin typeface="楷体" pitchFamily="49" charset="-122"/>
              <a:ea typeface="楷体" pitchFamily="49" charset="-122"/>
            </a:rPr>
            <a:t>方法返回对象的代理，只有在返回对象被调用的时候，</a:t>
          </a:r>
          <a:r>
            <a:rPr lang="en-US" dirty="0" smtClean="0">
              <a:latin typeface="楷体" pitchFamily="49" charset="-122"/>
              <a:ea typeface="楷体" pitchFamily="49" charset="-122"/>
            </a:rPr>
            <a:t>Hibernate</a:t>
          </a:r>
          <a:r>
            <a:rPr lang="zh-CN" dirty="0" smtClean="0">
              <a:latin typeface="楷体" pitchFamily="49" charset="-122"/>
              <a:ea typeface="楷体" pitchFamily="49" charset="-122"/>
            </a:rPr>
            <a:t>才会发出</a:t>
          </a:r>
          <a:r>
            <a:rPr lang="en-US" dirty="0" smtClean="0">
              <a:latin typeface="楷体" pitchFamily="49" charset="-122"/>
              <a:ea typeface="楷体" pitchFamily="49" charset="-122"/>
            </a:rPr>
            <a:t>SQL</a:t>
          </a:r>
          <a:r>
            <a:rPr lang="zh-CN" dirty="0" smtClean="0">
              <a:latin typeface="楷体" pitchFamily="49" charset="-122"/>
              <a:ea typeface="楷体" pitchFamily="49" charset="-122"/>
            </a:rPr>
            <a:t>语句去查询对象。</a:t>
          </a:r>
          <a:endParaRPr lang="zh-CN" altLang="en-US" dirty="0">
            <a:latin typeface="楷体" pitchFamily="49" charset="-122"/>
            <a:ea typeface="楷体" pitchFamily="49" charset="-122"/>
          </a:endParaRPr>
        </a:p>
      </dgm:t>
    </dgm:pt>
    <dgm:pt modelId="{37CAF9A1-6F6C-4D42-B75E-D06686706D79}" type="parTrans" cxnId="{D3F1BE62-67D0-4995-BC2C-B94639D93C6D}">
      <dgm:prSet/>
      <dgm:spPr/>
      <dgm:t>
        <a:bodyPr/>
        <a:lstStyle/>
        <a:p>
          <a:endParaRPr lang="zh-CN" altLang="en-US"/>
        </a:p>
      </dgm:t>
    </dgm:pt>
    <dgm:pt modelId="{0A4BBEEC-6049-4298-87CF-C95871D03681}" type="sibTrans" cxnId="{D3F1BE62-67D0-4995-BC2C-B94639D93C6D}">
      <dgm:prSet/>
      <dgm:spPr/>
      <dgm:t>
        <a:bodyPr/>
        <a:lstStyle/>
        <a:p>
          <a:endParaRPr lang="zh-CN" altLang="en-US"/>
        </a:p>
      </dgm:t>
    </dgm:pt>
    <dgm:pt modelId="{F374A4F2-953D-4C86-8E89-8DEB80E95B9B}">
      <dgm:prSet phldrT="[文本]"/>
      <dgm:spPr/>
      <dgm:t>
        <a:bodyPr/>
        <a:lstStyle/>
        <a:p>
          <a:r>
            <a:rPr lang="en-US" dirty="0" smtClean="0"/>
            <a:t>Product </a:t>
          </a:r>
          <a:r>
            <a:rPr lang="en-US" dirty="0" err="1" smtClean="0"/>
            <a:t>product</a:t>
          </a:r>
          <a:r>
            <a:rPr lang="en-US" dirty="0" smtClean="0"/>
            <a:t> = (Product) </a:t>
          </a:r>
          <a:r>
            <a:rPr lang="en-US" dirty="0" err="1" smtClean="0"/>
            <a:t>session.load</a:t>
          </a:r>
          <a:r>
            <a:rPr lang="en-US" dirty="0" smtClean="0"/>
            <a:t>(</a:t>
          </a:r>
          <a:r>
            <a:rPr lang="en-US" dirty="0" err="1" smtClean="0"/>
            <a:t>Product.class</a:t>
          </a:r>
          <a:r>
            <a:rPr lang="en-US" dirty="0" smtClean="0"/>
            <a:t>, new Integer("1"));</a:t>
          </a:r>
          <a:endParaRPr lang="zh-CN" altLang="en-US" dirty="0"/>
        </a:p>
      </dgm:t>
    </dgm:pt>
    <dgm:pt modelId="{76BF8C8A-57A1-45D5-B0A8-B5ACDA877D90}" type="parTrans" cxnId="{759A875F-6594-47CC-974B-FBDBFDADC8B7}">
      <dgm:prSet/>
      <dgm:spPr/>
      <dgm:t>
        <a:bodyPr/>
        <a:lstStyle/>
        <a:p>
          <a:endParaRPr lang="zh-CN" altLang="en-US"/>
        </a:p>
      </dgm:t>
    </dgm:pt>
    <dgm:pt modelId="{06E51A4D-535F-413E-9C1D-D1292F8D122D}" type="sibTrans" cxnId="{759A875F-6594-47CC-974B-FBDBFDADC8B7}">
      <dgm:prSet/>
      <dgm:spPr/>
      <dgm:t>
        <a:bodyPr/>
        <a:lstStyle/>
        <a:p>
          <a:endParaRPr lang="zh-CN" altLang="en-US"/>
        </a:p>
      </dgm:t>
    </dgm:pt>
    <dgm:pt modelId="{67DE7869-1B60-494C-A279-FE9AA53C8456}" type="pres">
      <dgm:prSet presAssocID="{845544A0-CA53-48E4-8E08-19EB1E5B89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6F083AD-1AC6-4994-A011-E56CFAA14F45}" type="pres">
      <dgm:prSet presAssocID="{2731E2FF-C034-47A7-8087-003D3A9C222F}" presName="composite" presStyleCnt="0"/>
      <dgm:spPr/>
    </dgm:pt>
    <dgm:pt modelId="{E7132198-FE69-4E9E-8819-C168D511C416}" type="pres">
      <dgm:prSet presAssocID="{2731E2FF-C034-47A7-8087-003D3A9C222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F767B8-8040-4EFD-9911-D12A87838424}" type="pres">
      <dgm:prSet presAssocID="{2731E2FF-C034-47A7-8087-003D3A9C222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510390-20FC-45B3-AD90-B456E4F9ECB6}" type="pres">
      <dgm:prSet presAssocID="{5990CE8C-839E-4B57-9A1F-ABD6D092C5E5}" presName="space" presStyleCnt="0"/>
      <dgm:spPr/>
    </dgm:pt>
    <dgm:pt modelId="{5E5ECE58-4C94-4460-94FA-C2F310584FAB}" type="pres">
      <dgm:prSet presAssocID="{89B90C5E-76AE-45BF-BEC9-361466F64CB8}" presName="composite" presStyleCnt="0"/>
      <dgm:spPr/>
    </dgm:pt>
    <dgm:pt modelId="{1590AD93-7892-4FA1-90BF-BEB40B594814}" type="pres">
      <dgm:prSet presAssocID="{89B90C5E-76AE-45BF-BEC9-361466F64CB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257E2B-47D3-4D56-B036-8FF1E491C4F7}" type="pres">
      <dgm:prSet presAssocID="{89B90C5E-76AE-45BF-BEC9-361466F64CB8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14E3464-DB21-46A3-B524-7D19A7BCCE56}" type="presOf" srcId="{FE00F726-14B5-44B9-B9A1-15A009AA4F4A}" destId="{48257E2B-47D3-4D56-B036-8FF1E491C4F7}" srcOrd="0" destOrd="0" presId="urn:microsoft.com/office/officeart/2005/8/layout/hList1"/>
    <dgm:cxn modelId="{2515AB31-1060-492B-816B-959B93496AE1}" srcId="{2731E2FF-C034-47A7-8087-003D3A9C222F}" destId="{1DCB7F60-E879-4D9F-B2D5-EDFB368FFD04}" srcOrd="1" destOrd="0" parTransId="{18AF23AB-359F-4E51-980F-8E44A9ABD267}" sibTransId="{6C94DFFA-872A-44D8-9DC5-618CC178804A}"/>
    <dgm:cxn modelId="{3C53FE98-2A68-4E0C-B0BE-79ED937F6E7B}" srcId="{2731E2FF-C034-47A7-8087-003D3A9C222F}" destId="{1A59541C-FBC6-4B21-B5D9-89E6E8AB0B05}" srcOrd="0" destOrd="0" parTransId="{9E768651-4DFB-40B7-91B8-7074C12980B3}" sibTransId="{5CA3C53B-5593-409C-A8E2-D077479062CC}"/>
    <dgm:cxn modelId="{08346F86-0826-4077-BFFB-737EEE5D4C0C}" type="presOf" srcId="{845544A0-CA53-48E4-8E08-19EB1E5B89A5}" destId="{67DE7869-1B60-494C-A279-FE9AA53C8456}" srcOrd="0" destOrd="0" presId="urn:microsoft.com/office/officeart/2005/8/layout/hList1"/>
    <dgm:cxn modelId="{A910DF9D-323C-402A-B3A5-989F7589F734}" type="presOf" srcId="{2731E2FF-C034-47A7-8087-003D3A9C222F}" destId="{E7132198-FE69-4E9E-8819-C168D511C416}" srcOrd="0" destOrd="0" presId="urn:microsoft.com/office/officeart/2005/8/layout/hList1"/>
    <dgm:cxn modelId="{61FE5622-CE22-4EB2-9402-BC8C57E97C82}" type="presOf" srcId="{89B90C5E-76AE-45BF-BEC9-361466F64CB8}" destId="{1590AD93-7892-4FA1-90BF-BEB40B594814}" srcOrd="0" destOrd="0" presId="urn:microsoft.com/office/officeart/2005/8/layout/hList1"/>
    <dgm:cxn modelId="{096F5FB4-453D-46D5-9A24-80377671BAA1}" type="presOf" srcId="{F374A4F2-953D-4C86-8E89-8DEB80E95B9B}" destId="{48257E2B-47D3-4D56-B036-8FF1E491C4F7}" srcOrd="0" destOrd="1" presId="urn:microsoft.com/office/officeart/2005/8/layout/hList1"/>
    <dgm:cxn modelId="{759A875F-6594-47CC-974B-FBDBFDADC8B7}" srcId="{89B90C5E-76AE-45BF-BEC9-361466F64CB8}" destId="{F374A4F2-953D-4C86-8E89-8DEB80E95B9B}" srcOrd="1" destOrd="0" parTransId="{76BF8C8A-57A1-45D5-B0A8-B5ACDA877D90}" sibTransId="{06E51A4D-535F-413E-9C1D-D1292F8D122D}"/>
    <dgm:cxn modelId="{8A4DE5F4-C13C-4E5F-8884-0FCAB0AB932D}" type="presOf" srcId="{1A59541C-FBC6-4B21-B5D9-89E6E8AB0B05}" destId="{52F767B8-8040-4EFD-9911-D12A87838424}" srcOrd="0" destOrd="0" presId="urn:microsoft.com/office/officeart/2005/8/layout/hList1"/>
    <dgm:cxn modelId="{D3F1BE62-67D0-4995-BC2C-B94639D93C6D}" srcId="{89B90C5E-76AE-45BF-BEC9-361466F64CB8}" destId="{FE00F726-14B5-44B9-B9A1-15A009AA4F4A}" srcOrd="0" destOrd="0" parTransId="{37CAF9A1-6F6C-4D42-B75E-D06686706D79}" sibTransId="{0A4BBEEC-6049-4298-87CF-C95871D03681}"/>
    <dgm:cxn modelId="{E60EF6CC-E1A5-478C-B4FE-C8B0A37797E3}" srcId="{845544A0-CA53-48E4-8E08-19EB1E5B89A5}" destId="{2731E2FF-C034-47A7-8087-003D3A9C222F}" srcOrd="0" destOrd="0" parTransId="{2388187A-D3EA-45BA-8F8E-4B39398FEF90}" sibTransId="{5990CE8C-839E-4B57-9A1F-ABD6D092C5E5}"/>
    <dgm:cxn modelId="{9741F9EC-C2C9-4CEF-8CC1-3B151E5FD039}" srcId="{845544A0-CA53-48E4-8E08-19EB1E5B89A5}" destId="{89B90C5E-76AE-45BF-BEC9-361466F64CB8}" srcOrd="1" destOrd="0" parTransId="{1F3449A8-B4A1-411D-8DAD-73828DBB4C0A}" sibTransId="{3B9026EA-ABB3-46A0-A8B8-48D238598D35}"/>
    <dgm:cxn modelId="{F83C9740-E4F5-4019-B8DA-12C99F022016}" type="presOf" srcId="{1DCB7F60-E879-4D9F-B2D5-EDFB368FFD04}" destId="{52F767B8-8040-4EFD-9911-D12A87838424}" srcOrd="0" destOrd="1" presId="urn:microsoft.com/office/officeart/2005/8/layout/hList1"/>
    <dgm:cxn modelId="{1AAD03C8-D4DF-45E7-8020-9964F7274602}" type="presParOf" srcId="{67DE7869-1B60-494C-A279-FE9AA53C8456}" destId="{36F083AD-1AC6-4994-A011-E56CFAA14F45}" srcOrd="0" destOrd="0" presId="urn:microsoft.com/office/officeart/2005/8/layout/hList1"/>
    <dgm:cxn modelId="{80B6742B-1799-4A52-8B19-2AF837CB923D}" type="presParOf" srcId="{36F083AD-1AC6-4994-A011-E56CFAA14F45}" destId="{E7132198-FE69-4E9E-8819-C168D511C416}" srcOrd="0" destOrd="0" presId="urn:microsoft.com/office/officeart/2005/8/layout/hList1"/>
    <dgm:cxn modelId="{48742C6F-0A28-4237-BEC5-8A3D7282EF12}" type="presParOf" srcId="{36F083AD-1AC6-4994-A011-E56CFAA14F45}" destId="{52F767B8-8040-4EFD-9911-D12A87838424}" srcOrd="1" destOrd="0" presId="urn:microsoft.com/office/officeart/2005/8/layout/hList1"/>
    <dgm:cxn modelId="{260685C0-CD75-46D2-A8A6-CF932D183258}" type="presParOf" srcId="{67DE7869-1B60-494C-A279-FE9AA53C8456}" destId="{50510390-20FC-45B3-AD90-B456E4F9ECB6}" srcOrd="1" destOrd="0" presId="urn:microsoft.com/office/officeart/2005/8/layout/hList1"/>
    <dgm:cxn modelId="{0D80797E-6606-4235-AF7B-7D8CAE85DA64}" type="presParOf" srcId="{67DE7869-1B60-494C-A279-FE9AA53C8456}" destId="{5E5ECE58-4C94-4460-94FA-C2F310584FAB}" srcOrd="2" destOrd="0" presId="urn:microsoft.com/office/officeart/2005/8/layout/hList1"/>
    <dgm:cxn modelId="{8B876B67-B17C-4AD7-B5E9-7889EF6B80E7}" type="presParOf" srcId="{5E5ECE58-4C94-4460-94FA-C2F310584FAB}" destId="{1590AD93-7892-4FA1-90BF-BEB40B594814}" srcOrd="0" destOrd="0" presId="urn:microsoft.com/office/officeart/2005/8/layout/hList1"/>
    <dgm:cxn modelId="{C30527B5-B5F7-4D49-A524-EB8D2FF32FD7}" type="presParOf" srcId="{5E5ECE58-4C94-4460-94FA-C2F310584FAB}" destId="{48257E2B-47D3-4D56-B036-8FF1E491C4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A017B-886A-4DAF-9214-C4DC00DAFE44}">
      <dsp:nvSpPr>
        <dsp:cNvPr id="0" name=""/>
        <dsp:cNvSpPr/>
      </dsp:nvSpPr>
      <dsp:spPr>
        <a:xfrm>
          <a:off x="0" y="208850"/>
          <a:ext cx="8334412" cy="888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6843" tIns="249936" rIns="64684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kern="1200" smtClean="0"/>
            <a:t>配置类（</a:t>
          </a:r>
          <a:r>
            <a:rPr lang="en-US" sz="1200" kern="1200" smtClean="0"/>
            <a:t>Configuration</a:t>
          </a:r>
          <a:r>
            <a:rPr lang="zh-CN" sz="1200" kern="1200" smtClean="0"/>
            <a:t>）主要负责管理</a:t>
          </a:r>
          <a:r>
            <a:rPr lang="en-US" sz="1200" kern="1200" smtClean="0"/>
            <a:t>Hibernate</a:t>
          </a:r>
          <a:r>
            <a:rPr lang="zh-CN" sz="1200" kern="1200" smtClean="0"/>
            <a:t>的配置信息以及启动</a:t>
          </a:r>
          <a:r>
            <a:rPr lang="en-US" sz="1200" kern="1200" smtClean="0"/>
            <a:t>Hibernate</a:t>
          </a:r>
          <a:r>
            <a:rPr lang="zh-CN" sz="1200" kern="1200" smtClean="0"/>
            <a:t>，在</a:t>
          </a:r>
          <a:r>
            <a:rPr lang="en-US" sz="1200" kern="1200" smtClean="0"/>
            <a:t>Hibernate</a:t>
          </a:r>
          <a:r>
            <a:rPr lang="zh-CN" sz="1200" kern="1200" smtClean="0"/>
            <a:t>运行时配置类（</a:t>
          </a:r>
          <a:r>
            <a:rPr lang="en-US" sz="1200" kern="1200" smtClean="0"/>
            <a:t>Configuration</a:t>
          </a:r>
          <a:r>
            <a:rPr lang="zh-CN" sz="1200" kern="1200" smtClean="0"/>
            <a:t>）会读取一些底层实现的基本信息，其中包括数据库</a:t>
          </a:r>
          <a:r>
            <a:rPr lang="en-US" sz="1200" kern="1200" smtClean="0"/>
            <a:t>URL</a:t>
          </a:r>
          <a:r>
            <a:rPr lang="zh-CN" sz="1200" kern="1200" smtClean="0"/>
            <a:t>、数据库用户名、数据库用户密码、数据库驱动类和数据库适配器（</a:t>
          </a:r>
          <a:r>
            <a:rPr lang="en-US" sz="1200" kern="1200" smtClean="0"/>
            <a:t>dialect</a:t>
          </a:r>
          <a:r>
            <a:rPr lang="zh-CN" sz="1200" kern="1200" smtClean="0"/>
            <a:t>）。</a:t>
          </a:r>
          <a:endParaRPr lang="zh-CN" altLang="en-US" sz="1200" kern="1200"/>
        </a:p>
      </dsp:txBody>
      <dsp:txXfrm>
        <a:off x="0" y="208850"/>
        <a:ext cx="8334412" cy="888300"/>
      </dsp:txXfrm>
    </dsp:sp>
    <dsp:sp modelId="{1ABD7C0E-7D21-407A-967A-7572A1105C2B}">
      <dsp:nvSpPr>
        <dsp:cNvPr id="0" name=""/>
        <dsp:cNvSpPr/>
      </dsp:nvSpPr>
      <dsp:spPr>
        <a:xfrm>
          <a:off x="416720" y="31730"/>
          <a:ext cx="5834088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515" tIns="0" rIns="220515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配置类（</a:t>
          </a:r>
          <a:r>
            <a:rPr lang="en-US" sz="1200" kern="1200" dirty="0" smtClean="0"/>
            <a:t>Configuration</a:t>
          </a:r>
          <a:r>
            <a:rPr lang="zh-CN" sz="1200" kern="1200" dirty="0" smtClean="0"/>
            <a:t>）</a:t>
          </a:r>
          <a:endParaRPr lang="zh-CN" altLang="en-US" sz="1200" kern="1200" dirty="0"/>
        </a:p>
      </dsp:txBody>
      <dsp:txXfrm>
        <a:off x="434013" y="49023"/>
        <a:ext cx="5799502" cy="319654"/>
      </dsp:txXfrm>
    </dsp:sp>
    <dsp:sp modelId="{EAE8B19F-FBB4-4D90-8889-903484B0FFD6}">
      <dsp:nvSpPr>
        <dsp:cNvPr id="0" name=""/>
        <dsp:cNvSpPr/>
      </dsp:nvSpPr>
      <dsp:spPr>
        <a:xfrm>
          <a:off x="0" y="1339071"/>
          <a:ext cx="8334412" cy="888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6843" tIns="249936" rIns="64684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kern="1200" smtClean="0"/>
            <a:t>会话工厂类（</a:t>
          </a:r>
          <a:r>
            <a:rPr lang="en-US" sz="1200" kern="1200" smtClean="0"/>
            <a:t>SessionFactory</a:t>
          </a:r>
          <a:r>
            <a:rPr lang="zh-CN" sz="1200" kern="1200" smtClean="0"/>
            <a:t>）是生成</a:t>
          </a:r>
          <a:r>
            <a:rPr lang="en-US" sz="1200" kern="1200" smtClean="0"/>
            <a:t>Session</a:t>
          </a:r>
          <a:r>
            <a:rPr lang="zh-CN" sz="1200" kern="1200" smtClean="0"/>
            <a:t>的工厂，它保存了当前数据库中所有的映射关系，可能只有一个可选的二级数据缓存，并且它是线程安全的。但是会话工厂类（</a:t>
          </a:r>
          <a:r>
            <a:rPr lang="en-US" sz="1200" kern="1200" smtClean="0"/>
            <a:t>SessionFactory</a:t>
          </a:r>
          <a:r>
            <a:rPr lang="zh-CN" sz="1200" kern="1200" smtClean="0"/>
            <a:t>）是一个重量级对象，它的初始化创建过程会耗费大量的系统资源。</a:t>
          </a:r>
          <a:endParaRPr lang="zh-CN" altLang="en-US" sz="1200" kern="1200"/>
        </a:p>
      </dsp:txBody>
      <dsp:txXfrm>
        <a:off x="0" y="1339071"/>
        <a:ext cx="8334412" cy="888300"/>
      </dsp:txXfrm>
    </dsp:sp>
    <dsp:sp modelId="{EDFE7C61-388C-435A-BFC2-F418F1A5BCD9}">
      <dsp:nvSpPr>
        <dsp:cNvPr id="0" name=""/>
        <dsp:cNvSpPr/>
      </dsp:nvSpPr>
      <dsp:spPr>
        <a:xfrm>
          <a:off x="416720" y="1161951"/>
          <a:ext cx="5834088" cy="354240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50000"/>
                <a:satMod val="300000"/>
              </a:schemeClr>
            </a:gs>
            <a:gs pos="35000">
              <a:schemeClr val="accent2">
                <a:hueOff val="2340759"/>
                <a:satOff val="-2919"/>
                <a:lumOff val="686"/>
                <a:alphaOff val="0"/>
                <a:tint val="37000"/>
                <a:satMod val="30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515" tIns="0" rIns="220515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会话工厂类（</a:t>
          </a:r>
          <a:r>
            <a:rPr lang="en-US" sz="1200" kern="1200" dirty="0" err="1" smtClean="0"/>
            <a:t>SessionFactory</a:t>
          </a:r>
          <a:r>
            <a:rPr lang="zh-CN" sz="1200" kern="1200" dirty="0" smtClean="0"/>
            <a:t>）</a:t>
          </a:r>
          <a:endParaRPr lang="zh-CN" altLang="en-US" sz="1200" kern="1200" dirty="0"/>
        </a:p>
      </dsp:txBody>
      <dsp:txXfrm>
        <a:off x="434013" y="1179244"/>
        <a:ext cx="5799502" cy="319654"/>
      </dsp:txXfrm>
    </dsp:sp>
    <dsp:sp modelId="{0B0B3DA9-30DA-4493-A5E4-3752333D4829}">
      <dsp:nvSpPr>
        <dsp:cNvPr id="0" name=""/>
        <dsp:cNvSpPr/>
      </dsp:nvSpPr>
      <dsp:spPr>
        <a:xfrm>
          <a:off x="0" y="2469291"/>
          <a:ext cx="8334412" cy="888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6843" tIns="249936" rIns="64684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kern="1200" smtClean="0"/>
            <a:t>会话类（</a:t>
          </a:r>
          <a:r>
            <a:rPr lang="en-US" sz="1200" kern="1200" smtClean="0"/>
            <a:t>Session</a:t>
          </a:r>
          <a:r>
            <a:rPr lang="zh-CN" sz="1200" kern="1200" smtClean="0"/>
            <a:t>）是</a:t>
          </a:r>
          <a:r>
            <a:rPr lang="en-US" sz="1200" kern="1200" smtClean="0"/>
            <a:t>Hibernate</a:t>
          </a:r>
          <a:r>
            <a:rPr lang="zh-CN" sz="1200" kern="1200" smtClean="0"/>
            <a:t>中数据库持久化操作的核心，它将负责</a:t>
          </a:r>
          <a:r>
            <a:rPr lang="en-US" sz="1200" kern="1200" smtClean="0"/>
            <a:t>Hibernate</a:t>
          </a:r>
          <a:r>
            <a:rPr lang="zh-CN" sz="1200" kern="1200" smtClean="0"/>
            <a:t>所有的持久化操作，通过它开发人员可以实现数据库基本的增、删、改、查的操作。但会话类（</a:t>
          </a:r>
          <a:r>
            <a:rPr lang="en-US" sz="1200" kern="1200" smtClean="0"/>
            <a:t>Session</a:t>
          </a:r>
          <a:r>
            <a:rPr lang="zh-CN" sz="1200" kern="1200" smtClean="0"/>
            <a:t>）并不是线程安全的，应注意不要多个线程共享一个</a:t>
          </a:r>
          <a:r>
            <a:rPr lang="en-US" sz="1200" kern="1200" smtClean="0"/>
            <a:t>Session</a:t>
          </a:r>
          <a:r>
            <a:rPr lang="zh-CN" sz="1200" kern="1200" smtClean="0"/>
            <a:t>。</a:t>
          </a:r>
          <a:endParaRPr lang="zh-CN" altLang="en-US" sz="1200" kern="1200"/>
        </a:p>
      </dsp:txBody>
      <dsp:txXfrm>
        <a:off x="0" y="2469291"/>
        <a:ext cx="8334412" cy="888300"/>
      </dsp:txXfrm>
    </dsp:sp>
    <dsp:sp modelId="{39D0E4F5-B43A-440A-A44E-9D930BFF504F}">
      <dsp:nvSpPr>
        <dsp:cNvPr id="0" name=""/>
        <dsp:cNvSpPr/>
      </dsp:nvSpPr>
      <dsp:spPr>
        <a:xfrm>
          <a:off x="416720" y="2292171"/>
          <a:ext cx="5834088" cy="35424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19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515" tIns="0" rIns="220515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会话类（</a:t>
          </a:r>
          <a:r>
            <a:rPr lang="en-US" sz="1200" kern="1200" dirty="0" smtClean="0"/>
            <a:t>Session</a:t>
          </a:r>
          <a:r>
            <a:rPr lang="zh-CN" sz="1200" kern="1200" dirty="0" smtClean="0"/>
            <a:t>）</a:t>
          </a:r>
          <a:endParaRPr lang="zh-CN" altLang="en-US" sz="1200" kern="1200" dirty="0"/>
        </a:p>
      </dsp:txBody>
      <dsp:txXfrm>
        <a:off x="434013" y="2309464"/>
        <a:ext cx="5799502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9765E-3DE4-430C-BF21-80413695BFF6}">
      <dsp:nvSpPr>
        <dsp:cNvPr id="0" name=""/>
        <dsp:cNvSpPr/>
      </dsp:nvSpPr>
      <dsp:spPr>
        <a:xfrm>
          <a:off x="0" y="283816"/>
          <a:ext cx="7929618" cy="563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426" tIns="270764" rIns="61542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300" kern="1200" smtClean="0"/>
            <a:t>在所有的Hibernate映射文件中都需要定义如上所示的&lt;DOCTYPE&gt;元素，用来获取DTD文件。</a:t>
          </a:r>
          <a:endParaRPr lang="zh-CN" altLang="en-US" sz="1300" kern="1200"/>
        </a:p>
      </dsp:txBody>
      <dsp:txXfrm>
        <a:off x="0" y="283816"/>
        <a:ext cx="7929618" cy="563062"/>
      </dsp:txXfrm>
    </dsp:sp>
    <dsp:sp modelId="{90F3471B-A172-4623-B54C-C1524076888F}">
      <dsp:nvSpPr>
        <dsp:cNvPr id="0" name=""/>
        <dsp:cNvSpPr/>
      </dsp:nvSpPr>
      <dsp:spPr>
        <a:xfrm>
          <a:off x="396480" y="91936"/>
          <a:ext cx="5550732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804" tIns="0" rIns="209804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&lt;DOCTYPE&gt;元素</a:t>
          </a:r>
          <a:endParaRPr lang="zh-CN" altLang="en-US" sz="1300" kern="1200" dirty="0"/>
        </a:p>
      </dsp:txBody>
      <dsp:txXfrm>
        <a:off x="415214" y="110670"/>
        <a:ext cx="5513264" cy="346292"/>
      </dsp:txXfrm>
    </dsp:sp>
    <dsp:sp modelId="{09108829-FFB0-4065-AD13-5A1DC3B7DE83}">
      <dsp:nvSpPr>
        <dsp:cNvPr id="0" name=""/>
        <dsp:cNvSpPr/>
      </dsp:nvSpPr>
      <dsp:spPr>
        <a:xfrm>
          <a:off x="0" y="1108958"/>
          <a:ext cx="7929618" cy="1146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426" tIns="270764" rIns="61542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&lt;hibernate-mapping&gt;</a:t>
          </a:r>
          <a:r>
            <a:rPr lang="zh-CN" sz="1300" kern="1200" smtClean="0"/>
            <a:t>元素是映射文件中其他元素的根元素，这个元素中包含一些可选的属性，例如“</a:t>
          </a:r>
          <a:r>
            <a:rPr lang="en-US" sz="1300" kern="1200" smtClean="0"/>
            <a:t>schema</a:t>
          </a:r>
          <a:r>
            <a:rPr lang="zh-CN" sz="1300" kern="1200" smtClean="0"/>
            <a:t>”属性是指明了该文件映射表所在数据库的</a:t>
          </a:r>
          <a:r>
            <a:rPr lang="en-US" sz="1300" kern="1200" smtClean="0"/>
            <a:t>schema</a:t>
          </a:r>
          <a:r>
            <a:rPr lang="zh-CN" sz="1300" kern="1200" smtClean="0"/>
            <a:t>名称；“</a:t>
          </a:r>
          <a:r>
            <a:rPr lang="en-US" sz="1300" kern="1200" smtClean="0"/>
            <a:t>package</a:t>
          </a:r>
          <a:r>
            <a:rPr lang="zh-CN" sz="1300" kern="1200" smtClean="0"/>
            <a:t>”属性是指定一个包前缀，如果在</a:t>
          </a:r>
          <a:r>
            <a:rPr lang="en-US" sz="1300" kern="1200" smtClean="0"/>
            <a:t>&lt;class&gt;</a:t>
          </a:r>
          <a:r>
            <a:rPr lang="zh-CN" sz="1300" kern="1200" smtClean="0"/>
            <a:t>元素中没有指定全限定的类名，就将使用“</a:t>
          </a:r>
          <a:r>
            <a:rPr lang="en-US" sz="1300" kern="1200" smtClean="0"/>
            <a:t>package</a:t>
          </a:r>
          <a:r>
            <a:rPr lang="zh-CN" sz="1300" kern="1200" smtClean="0"/>
            <a:t>”属性定义的包前缀作为包名。</a:t>
          </a:r>
          <a:endParaRPr lang="zh-CN" altLang="en-US" sz="1300" kern="1200"/>
        </a:p>
      </dsp:txBody>
      <dsp:txXfrm>
        <a:off x="0" y="1108958"/>
        <a:ext cx="7929618" cy="1146600"/>
      </dsp:txXfrm>
    </dsp:sp>
    <dsp:sp modelId="{E4859878-89E9-44A8-8A4F-1722633F7682}">
      <dsp:nvSpPr>
        <dsp:cNvPr id="0" name=""/>
        <dsp:cNvSpPr/>
      </dsp:nvSpPr>
      <dsp:spPr>
        <a:xfrm>
          <a:off x="396480" y="917078"/>
          <a:ext cx="5550732" cy="383760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tint val="50000"/>
                <a:satMod val="300000"/>
              </a:schemeClr>
            </a:gs>
            <a:gs pos="35000">
              <a:schemeClr val="accent4">
                <a:hueOff val="-2232385"/>
                <a:satOff val="13449"/>
                <a:lumOff val="1078"/>
                <a:alphaOff val="0"/>
                <a:tint val="37000"/>
                <a:satMod val="30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804" tIns="0" rIns="209804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&lt;hibernate-mapping&gt;元素</a:t>
          </a:r>
          <a:endParaRPr lang="zh-CN" altLang="en-US" sz="1300" kern="1200" dirty="0"/>
        </a:p>
      </dsp:txBody>
      <dsp:txXfrm>
        <a:off x="415214" y="935812"/>
        <a:ext cx="5513264" cy="346292"/>
      </dsp:txXfrm>
    </dsp:sp>
    <dsp:sp modelId="{657DF213-0113-4036-8D46-15E58C2F8E20}">
      <dsp:nvSpPr>
        <dsp:cNvPr id="0" name=""/>
        <dsp:cNvSpPr/>
      </dsp:nvSpPr>
      <dsp:spPr>
        <a:xfrm>
          <a:off x="0" y="2517638"/>
          <a:ext cx="7929618" cy="962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426" tIns="270764" rIns="61542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&lt;class&gt;</a:t>
          </a:r>
          <a:r>
            <a:rPr lang="zh-CN" sz="1300" kern="1200" smtClean="0"/>
            <a:t>元素主要用于指定持久化类和映射的数据库表名。“</a:t>
          </a:r>
          <a:r>
            <a:rPr lang="en-US" sz="1300" kern="1200" smtClean="0"/>
            <a:t>name</a:t>
          </a:r>
          <a:r>
            <a:rPr lang="zh-CN" sz="1300" kern="1200" smtClean="0"/>
            <a:t>”属性需要指定持久化类的全限定的类名（例如“</a:t>
          </a:r>
          <a:r>
            <a:rPr lang="en-US" sz="1300" kern="1200" smtClean="0"/>
            <a:t>com.mr.User</a:t>
          </a:r>
          <a:r>
            <a:rPr lang="zh-CN" sz="1300" kern="1200" smtClean="0"/>
            <a:t>”）；“</a:t>
          </a:r>
          <a:r>
            <a:rPr lang="en-US" sz="1300" kern="1200" smtClean="0"/>
            <a:t>table</a:t>
          </a:r>
          <a:r>
            <a:rPr lang="zh-CN" sz="1300" kern="1200" smtClean="0"/>
            <a:t>”属性就是持久化类所映射的数据库表名。</a:t>
          </a:r>
          <a:endParaRPr lang="zh-CN" altLang="en-US" sz="1300" kern="1200"/>
        </a:p>
      </dsp:txBody>
      <dsp:txXfrm>
        <a:off x="0" y="2517638"/>
        <a:ext cx="7929618" cy="962325"/>
      </dsp:txXfrm>
    </dsp:sp>
    <dsp:sp modelId="{50CC5A2D-9455-4F13-B402-27CCA9C7A6CD}">
      <dsp:nvSpPr>
        <dsp:cNvPr id="0" name=""/>
        <dsp:cNvSpPr/>
      </dsp:nvSpPr>
      <dsp:spPr>
        <a:xfrm>
          <a:off x="396480" y="2325758"/>
          <a:ext cx="5550732" cy="383760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50000"/>
                <a:satMod val="300000"/>
              </a:schemeClr>
            </a:gs>
            <a:gs pos="35000">
              <a:schemeClr val="accent4">
                <a:hueOff val="-4464770"/>
                <a:satOff val="26899"/>
                <a:lumOff val="2156"/>
                <a:alphaOff val="0"/>
                <a:tint val="37000"/>
                <a:satMod val="30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804" tIns="0" rIns="209804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&lt;class&gt;</a:t>
          </a:r>
          <a:r>
            <a:rPr lang="zh-CN" sz="1300" kern="1200" dirty="0" smtClean="0"/>
            <a:t>元素</a:t>
          </a:r>
          <a:endParaRPr lang="zh-CN" altLang="en-US" sz="1300" kern="1200" dirty="0"/>
        </a:p>
      </dsp:txBody>
      <dsp:txXfrm>
        <a:off x="415214" y="2344492"/>
        <a:ext cx="5513264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58F97-1E28-4E5C-BBAE-698AEA5E86AB}">
      <dsp:nvSpPr>
        <dsp:cNvPr id="0" name=""/>
        <dsp:cNvSpPr/>
      </dsp:nvSpPr>
      <dsp:spPr>
        <a:xfrm>
          <a:off x="284632" y="1744"/>
          <a:ext cx="1335726" cy="8014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kern="1200" dirty="0" smtClean="0"/>
            <a:t>瞬时状态（</a:t>
          </a:r>
          <a:r>
            <a:rPr lang="en-US" sz="1800" b="1" kern="1200" dirty="0" smtClean="0"/>
            <a:t>Transient</a:t>
          </a:r>
          <a:r>
            <a:rPr lang="zh-CN" sz="1800" b="1" kern="1200" dirty="0" smtClean="0"/>
            <a:t>）</a:t>
          </a:r>
          <a:endParaRPr lang="zh-CN" altLang="en-US" sz="1800" b="1" kern="1200" dirty="0"/>
        </a:p>
      </dsp:txBody>
      <dsp:txXfrm>
        <a:off x="284632" y="1744"/>
        <a:ext cx="1335726" cy="801436"/>
      </dsp:txXfrm>
    </dsp:sp>
    <dsp:sp modelId="{6205A2C5-9C9F-41CA-B0A5-21E3F1D38450}">
      <dsp:nvSpPr>
        <dsp:cNvPr id="0" name=""/>
        <dsp:cNvSpPr/>
      </dsp:nvSpPr>
      <dsp:spPr>
        <a:xfrm>
          <a:off x="284632" y="936752"/>
          <a:ext cx="1335726" cy="801436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kern="1200" dirty="0" smtClean="0"/>
            <a:t>持久化状态（</a:t>
          </a:r>
          <a:r>
            <a:rPr lang="en-US" sz="1800" b="1" kern="1200" dirty="0" smtClean="0"/>
            <a:t>Persistent</a:t>
          </a:r>
          <a:r>
            <a:rPr lang="zh-CN" sz="1800" b="1" kern="1200" dirty="0" smtClean="0"/>
            <a:t>）</a:t>
          </a:r>
          <a:endParaRPr lang="zh-CN" altLang="en-US" sz="1800" b="1" kern="1200" dirty="0"/>
        </a:p>
      </dsp:txBody>
      <dsp:txXfrm>
        <a:off x="284632" y="936752"/>
        <a:ext cx="1335726" cy="801436"/>
      </dsp:txXfrm>
    </dsp:sp>
    <dsp:sp modelId="{9D4DEAD4-33E5-4794-B1AE-9744C5E59A8A}">
      <dsp:nvSpPr>
        <dsp:cNvPr id="0" name=""/>
        <dsp:cNvSpPr/>
      </dsp:nvSpPr>
      <dsp:spPr>
        <a:xfrm>
          <a:off x="284632" y="1871761"/>
          <a:ext cx="1335726" cy="801436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kern="1200" dirty="0" smtClean="0"/>
            <a:t>脱管状态（</a:t>
          </a:r>
          <a:r>
            <a:rPr lang="en-US" sz="1800" b="1" kern="1200" dirty="0" smtClean="0"/>
            <a:t>Detached</a:t>
          </a:r>
          <a:r>
            <a:rPr lang="zh-CN" sz="1800" b="1" kern="1200" dirty="0" smtClean="0"/>
            <a:t>）</a:t>
          </a:r>
          <a:endParaRPr lang="zh-CN" altLang="en-US" sz="1800" b="1" kern="1200" dirty="0"/>
        </a:p>
      </dsp:txBody>
      <dsp:txXfrm>
        <a:off x="284632" y="1871761"/>
        <a:ext cx="1335726" cy="8014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32198-FE69-4E9E-8819-C168D511C416}">
      <dsp:nvSpPr>
        <dsp:cNvPr id="0" name=""/>
        <dsp:cNvSpPr/>
      </dsp:nvSpPr>
      <dsp:spPr>
        <a:xfrm>
          <a:off x="38" y="85522"/>
          <a:ext cx="3705392" cy="5184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get()</a:t>
          </a:r>
          <a:r>
            <a:rPr lang="zh-CN" sz="1800" kern="1200" dirty="0" smtClean="0"/>
            <a:t>方法</a:t>
          </a:r>
          <a:endParaRPr lang="zh-CN" altLang="en-US" sz="1800" kern="1200" dirty="0"/>
        </a:p>
      </dsp:txBody>
      <dsp:txXfrm>
        <a:off x="38" y="85522"/>
        <a:ext cx="3705392" cy="518400"/>
      </dsp:txXfrm>
    </dsp:sp>
    <dsp:sp modelId="{52F767B8-8040-4EFD-9911-D12A87838424}">
      <dsp:nvSpPr>
        <dsp:cNvPr id="0" name=""/>
        <dsp:cNvSpPr/>
      </dsp:nvSpPr>
      <dsp:spPr>
        <a:xfrm>
          <a:off x="38" y="603922"/>
          <a:ext cx="3705392" cy="266814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>
              <a:latin typeface="楷体" pitchFamily="49" charset="-122"/>
              <a:ea typeface="楷体" pitchFamily="49" charset="-122"/>
            </a:rPr>
            <a:t>如果开发人员不确定数据库中是否有匹配的记录存在，就可以使用</a:t>
          </a:r>
          <a:r>
            <a:rPr lang="en-US" sz="1800" kern="1200" dirty="0" smtClean="0">
              <a:latin typeface="楷体" pitchFamily="49" charset="-122"/>
              <a:ea typeface="楷体" pitchFamily="49" charset="-122"/>
            </a:rPr>
            <a:t>get()</a:t>
          </a:r>
          <a:r>
            <a:rPr lang="zh-CN" sz="1800" kern="1200" dirty="0" smtClean="0">
              <a:latin typeface="楷体" pitchFamily="49" charset="-122"/>
              <a:ea typeface="楷体" pitchFamily="49" charset="-122"/>
            </a:rPr>
            <a:t>方法进行对象装载，因为它会立刻访问数据库。如果数据库中没有匹配记录存在，会返回</a:t>
          </a:r>
          <a:r>
            <a:rPr lang="en-US" sz="1800" kern="1200" dirty="0" smtClean="0">
              <a:latin typeface="楷体" pitchFamily="49" charset="-122"/>
              <a:ea typeface="楷体" pitchFamily="49" charset="-122"/>
            </a:rPr>
            <a:t>null</a:t>
          </a:r>
          <a:r>
            <a:rPr lang="zh-CN" sz="1800" kern="1200" dirty="0" smtClean="0">
              <a:latin typeface="楷体" pitchFamily="49" charset="-122"/>
              <a:ea typeface="楷体" pitchFamily="49" charset="-122"/>
            </a:rPr>
            <a:t>。</a:t>
          </a:r>
          <a:endParaRPr lang="zh-CN" altLang="en-US" sz="1800" kern="1200" dirty="0">
            <a:latin typeface="楷体" pitchFamily="49" charset="-122"/>
            <a:ea typeface="楷体" pitchFamily="49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Product </a:t>
          </a:r>
          <a:r>
            <a:rPr lang="en-US" sz="1800" kern="1200" dirty="0" err="1" smtClean="0"/>
            <a:t>product</a:t>
          </a:r>
          <a:r>
            <a:rPr lang="en-US" sz="1800" kern="1200" dirty="0" smtClean="0"/>
            <a:t> = (Product) </a:t>
          </a:r>
          <a:r>
            <a:rPr lang="en-US" sz="1800" kern="1200" dirty="0" err="1" smtClean="0"/>
            <a:t>session.get</a:t>
          </a:r>
          <a:r>
            <a:rPr lang="en-US" sz="1800" kern="1200" dirty="0" smtClean="0"/>
            <a:t>(</a:t>
          </a:r>
          <a:r>
            <a:rPr lang="en-US" sz="1800" kern="1200" dirty="0" err="1" smtClean="0"/>
            <a:t>Product.class</a:t>
          </a:r>
          <a:r>
            <a:rPr lang="en-US" sz="1800" kern="1200" dirty="0" smtClean="0"/>
            <a:t>, new Integer("1"));</a:t>
          </a:r>
          <a:endParaRPr lang="zh-CN" altLang="en-US" sz="1800" kern="1200" dirty="0"/>
        </a:p>
      </dsp:txBody>
      <dsp:txXfrm>
        <a:off x="38" y="603922"/>
        <a:ext cx="3705392" cy="2668140"/>
      </dsp:txXfrm>
    </dsp:sp>
    <dsp:sp modelId="{1590AD93-7892-4FA1-90BF-BEB40B594814}">
      <dsp:nvSpPr>
        <dsp:cNvPr id="0" name=""/>
        <dsp:cNvSpPr/>
      </dsp:nvSpPr>
      <dsp:spPr>
        <a:xfrm>
          <a:off x="4224186" y="85522"/>
          <a:ext cx="3705392" cy="5184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load()</a:t>
          </a:r>
          <a:r>
            <a:rPr lang="zh-CN" sz="1800" kern="1200" dirty="0" smtClean="0"/>
            <a:t>方法</a:t>
          </a:r>
          <a:endParaRPr lang="zh-CN" altLang="en-US" sz="1800" kern="1200" dirty="0"/>
        </a:p>
      </dsp:txBody>
      <dsp:txXfrm>
        <a:off x="4224186" y="85522"/>
        <a:ext cx="3705392" cy="518400"/>
      </dsp:txXfrm>
    </dsp:sp>
    <dsp:sp modelId="{48257E2B-47D3-4D56-B036-8FF1E491C4F7}">
      <dsp:nvSpPr>
        <dsp:cNvPr id="0" name=""/>
        <dsp:cNvSpPr/>
      </dsp:nvSpPr>
      <dsp:spPr>
        <a:xfrm>
          <a:off x="4224186" y="603922"/>
          <a:ext cx="3705392" cy="266814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楷体" pitchFamily="49" charset="-122"/>
              <a:ea typeface="楷体" pitchFamily="49" charset="-122"/>
            </a:rPr>
            <a:t>load()</a:t>
          </a:r>
          <a:r>
            <a:rPr lang="zh-CN" sz="1800" kern="1200" dirty="0" smtClean="0">
              <a:latin typeface="楷体" pitchFamily="49" charset="-122"/>
              <a:ea typeface="楷体" pitchFamily="49" charset="-122"/>
            </a:rPr>
            <a:t>方法返回对象的代理，只有在返回对象被调用的时候，</a:t>
          </a:r>
          <a:r>
            <a:rPr lang="en-US" sz="1800" kern="1200" dirty="0" smtClean="0">
              <a:latin typeface="楷体" pitchFamily="49" charset="-122"/>
              <a:ea typeface="楷体" pitchFamily="49" charset="-122"/>
            </a:rPr>
            <a:t>Hibernate</a:t>
          </a:r>
          <a:r>
            <a:rPr lang="zh-CN" sz="1800" kern="1200" dirty="0" smtClean="0">
              <a:latin typeface="楷体" pitchFamily="49" charset="-122"/>
              <a:ea typeface="楷体" pitchFamily="49" charset="-122"/>
            </a:rPr>
            <a:t>才会发出</a:t>
          </a:r>
          <a:r>
            <a:rPr lang="en-US" sz="1800" kern="1200" dirty="0" smtClean="0">
              <a:latin typeface="楷体" pitchFamily="49" charset="-122"/>
              <a:ea typeface="楷体" pitchFamily="49" charset="-122"/>
            </a:rPr>
            <a:t>SQL</a:t>
          </a:r>
          <a:r>
            <a:rPr lang="zh-CN" sz="1800" kern="1200" dirty="0" smtClean="0">
              <a:latin typeface="楷体" pitchFamily="49" charset="-122"/>
              <a:ea typeface="楷体" pitchFamily="49" charset="-122"/>
            </a:rPr>
            <a:t>语句去查询对象。</a:t>
          </a:r>
          <a:endParaRPr lang="zh-CN" altLang="en-US" sz="1800" kern="1200" dirty="0">
            <a:latin typeface="楷体" pitchFamily="49" charset="-122"/>
            <a:ea typeface="楷体" pitchFamily="49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Product </a:t>
          </a:r>
          <a:r>
            <a:rPr lang="en-US" sz="1800" kern="1200" dirty="0" err="1" smtClean="0"/>
            <a:t>product</a:t>
          </a:r>
          <a:r>
            <a:rPr lang="en-US" sz="1800" kern="1200" dirty="0" smtClean="0"/>
            <a:t> = (Product) </a:t>
          </a:r>
          <a:r>
            <a:rPr lang="en-US" sz="1800" kern="1200" dirty="0" err="1" smtClean="0"/>
            <a:t>session.load</a:t>
          </a:r>
          <a:r>
            <a:rPr lang="en-US" sz="1800" kern="1200" dirty="0" smtClean="0"/>
            <a:t>(</a:t>
          </a:r>
          <a:r>
            <a:rPr lang="en-US" sz="1800" kern="1200" dirty="0" err="1" smtClean="0"/>
            <a:t>Product.class</a:t>
          </a:r>
          <a:r>
            <a:rPr lang="en-US" sz="1800" kern="1200" dirty="0" smtClean="0"/>
            <a:t>, new Integer("1"));</a:t>
          </a:r>
          <a:endParaRPr lang="zh-CN" altLang="en-US" sz="1800" kern="1200" dirty="0"/>
        </a:p>
      </dsp:txBody>
      <dsp:txXfrm>
        <a:off x="4224186" y="603922"/>
        <a:ext cx="3705392" cy="2668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973ED-26A1-4216-97ED-B2108E7BFCB7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C39DB-A80D-4F39-A1B2-FC28A20D89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21279" y="611982"/>
            <a:ext cx="317921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理解</a:t>
            </a:r>
            <a:r>
              <a:rPr lang="en-US" altLang="zh-CN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ORM</a:t>
            </a: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原理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596" y="1357304"/>
            <a:ext cx="8072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ORM</a:t>
            </a:r>
            <a:r>
              <a:rPr lang="zh-CN" altLang="en-US" dirty="0" smtClean="0"/>
              <a:t>（</a:t>
            </a:r>
            <a:r>
              <a:rPr lang="en-US" dirty="0" smtClean="0"/>
              <a:t>Object Relational Mapping</a:t>
            </a:r>
            <a:r>
              <a:rPr lang="zh-CN" altLang="en-US" dirty="0" smtClean="0"/>
              <a:t>）是对象到关系的映射，它的作用是在关系数据库和对象之间做一个自动映射，将数据库中数据表映射成为对象，也就是持久化类，对关系型数据以对象的形式进行操作，减少应用开发过程中数据持久化的编程任务。</a:t>
            </a:r>
            <a:endParaRPr lang="zh-CN" altLang="en-US" dirty="0"/>
          </a:p>
        </p:txBody>
      </p:sp>
      <p:pic>
        <p:nvPicPr>
          <p:cNvPr id="59394" name="Picture 2" descr="{9FAB3375-5B3E-412A-B627-0B6AB8791DE6}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571750"/>
            <a:ext cx="7215238" cy="228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21279" y="611982"/>
            <a:ext cx="76083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Hibernate</a:t>
            </a: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主键策略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57224" y="1785932"/>
          <a:ext cx="7786742" cy="295878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516902"/>
                <a:gridCol w="6269840"/>
              </a:tblGrid>
              <a:tr h="316508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 dirty="0"/>
                        <a:t>属 性 名 称</a:t>
                      </a:r>
                      <a:endParaRPr lang="zh-CN" sz="14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/>
                        <a:t>说</a:t>
                      </a:r>
                      <a:r>
                        <a:rPr lang="en-US" sz="1400" kern="1000"/>
                        <a:t>  </a:t>
                      </a:r>
                      <a:r>
                        <a:rPr lang="zh-CN" sz="1400" kern="1000"/>
                        <a:t>明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316508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0"/>
                        <a:t>increment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/>
                        <a:t>用于为</a:t>
                      </a:r>
                      <a:r>
                        <a:rPr lang="en-US" sz="1400" kern="1000"/>
                        <a:t>long</a:t>
                      </a:r>
                      <a:r>
                        <a:rPr lang="zh-CN" sz="1400" kern="1000"/>
                        <a:t>、</a:t>
                      </a:r>
                      <a:r>
                        <a:rPr lang="en-US" sz="1400" kern="1000"/>
                        <a:t>short</a:t>
                      </a:r>
                      <a:r>
                        <a:rPr lang="zh-CN" sz="1400" kern="1000"/>
                        <a:t>、或者</a:t>
                      </a:r>
                      <a:r>
                        <a:rPr lang="en-US" sz="1400" kern="1000"/>
                        <a:t>int</a:t>
                      </a:r>
                      <a:r>
                        <a:rPr lang="zh-CN" sz="1400" kern="1000"/>
                        <a:t>类型生成唯一标识。在集群下不要使用该属性。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316508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/>
                        <a:t>identity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/>
                        <a:t>由底层数据库生成主键，前提是底层数据库支持自增字段类型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316508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/>
                        <a:t>sequence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/>
                        <a:t>根据底层数据库的序列生成主键，前提是底层数据库支持序列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316508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/>
                        <a:t>hilo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/>
                        <a:t>根据高</a:t>
                      </a:r>
                      <a:r>
                        <a:rPr lang="en-US" sz="1400" kern="100"/>
                        <a:t>/</a:t>
                      </a:r>
                      <a:r>
                        <a:rPr lang="zh-CN" sz="1400" kern="100"/>
                        <a:t>低算法生成，把特定表的字段作为高位值来源，在默认的情况下选用</a:t>
                      </a:r>
                      <a:r>
                        <a:rPr lang="en-US" sz="1400" kern="100"/>
                        <a:t>hibernate_unique_key</a:t>
                      </a:r>
                      <a:r>
                        <a:rPr lang="zh-CN" sz="1400" kern="100"/>
                        <a:t>表的</a:t>
                      </a:r>
                      <a:r>
                        <a:rPr lang="en-US" sz="1400" kern="100"/>
                        <a:t>next_hi</a:t>
                      </a:r>
                      <a:r>
                        <a:rPr lang="zh-CN" sz="1400" kern="100"/>
                        <a:t>字段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316508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/>
                        <a:t>native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/>
                        <a:t>根据底层数据库对自动生成标识符的支持能力选择</a:t>
                      </a:r>
                      <a:r>
                        <a:rPr lang="en-US" sz="1400" kern="100"/>
                        <a:t>identity</a:t>
                      </a:r>
                      <a:r>
                        <a:rPr lang="zh-CN" sz="1400" kern="100"/>
                        <a:t>、</a:t>
                      </a:r>
                      <a:r>
                        <a:rPr lang="en-US" sz="1400" kern="100"/>
                        <a:t>sequence</a:t>
                      </a:r>
                      <a:r>
                        <a:rPr lang="zh-CN" sz="1400" kern="100"/>
                        <a:t>或</a:t>
                      </a:r>
                      <a:r>
                        <a:rPr lang="en-US" sz="1400" kern="100"/>
                        <a:t>hilo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316508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/>
                        <a:t>assigned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/>
                        <a:t>由程序负责主键的生成，此时持久化类的唯一标识不能声明为</a:t>
                      </a:r>
                      <a:r>
                        <a:rPr lang="en-US" sz="1400" kern="100"/>
                        <a:t>private</a:t>
                      </a:r>
                      <a:r>
                        <a:rPr lang="zh-CN" sz="1400" kern="100"/>
                        <a:t>类型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316508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/>
                        <a:t>select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/>
                        <a:t>通过数据库触发器生成主键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316508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/>
                        <a:t>foreign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 dirty="0"/>
                        <a:t>使用另一个相关联的对象的标识符，通常和</a:t>
                      </a:r>
                      <a:r>
                        <a:rPr lang="en-US" sz="1400" kern="100" dirty="0"/>
                        <a:t>&lt;one-to-one&gt;</a:t>
                      </a:r>
                      <a:r>
                        <a:rPr lang="zh-CN" sz="1400" kern="100" dirty="0"/>
                        <a:t>一起使用</a:t>
                      </a:r>
                      <a:endParaRPr lang="zh-CN" sz="14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785918" y="1357304"/>
            <a:ext cx="5572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持久化类映射文件</a:t>
            </a:r>
            <a:r>
              <a:rPr lang="en-US" dirty="0" smtClean="0"/>
              <a:t>&lt;property&gt;</a:t>
            </a:r>
            <a:r>
              <a:rPr lang="zh-CN" altLang="en-US" dirty="0" smtClean="0"/>
              <a:t>元素的常用配置属性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21279" y="611982"/>
            <a:ext cx="76083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Hibernate</a:t>
            </a: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实例状态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graphicFrame>
        <p:nvGraphicFramePr>
          <p:cNvPr id="10" name="图示 9"/>
          <p:cNvGraphicFramePr/>
          <p:nvPr/>
        </p:nvGraphicFramePr>
        <p:xfrm>
          <a:off x="1142976" y="1428742"/>
          <a:ext cx="1904992" cy="2674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0898" name="Picture 2" descr="{665464B5-AE5E-4EF2-9B11-0CD148724C8E}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14678" y="1285866"/>
            <a:ext cx="5572164" cy="33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21279" y="611982"/>
            <a:ext cx="76083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Hibernate</a:t>
            </a: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初始化类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57356" y="3000378"/>
            <a:ext cx="507208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Configuration </a:t>
            </a:r>
            <a:r>
              <a:rPr lang="en-US" dirty="0" err="1" smtClean="0"/>
              <a:t>cfg</a:t>
            </a:r>
            <a:r>
              <a:rPr lang="en-US" dirty="0" smtClean="0"/>
              <a:t> = new Configuration().configure();</a:t>
            </a:r>
            <a:endParaRPr lang="zh-CN" altLang="en-US" dirty="0" smtClean="0"/>
          </a:p>
          <a:p>
            <a:r>
              <a:rPr lang="en-US" dirty="0" smtClean="0"/>
              <a:t>factory = </a:t>
            </a:r>
            <a:r>
              <a:rPr lang="en-US" dirty="0" err="1" smtClean="0"/>
              <a:t>cfg.buildSessionFactory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Session </a:t>
            </a:r>
            <a:r>
              <a:rPr lang="en-US" dirty="0" err="1" smtClean="0"/>
              <a:t>session</a:t>
            </a:r>
            <a:r>
              <a:rPr lang="en-US" dirty="0" smtClean="0"/>
              <a:t> =  </a:t>
            </a:r>
            <a:r>
              <a:rPr lang="en-US" dirty="0" err="1" smtClean="0"/>
              <a:t>factory.openSession</a:t>
            </a:r>
            <a:r>
              <a:rPr lang="en-US" dirty="0" smtClean="0"/>
              <a:t>():    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57224" y="1714494"/>
            <a:ext cx="7429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Session</a:t>
            </a:r>
            <a:r>
              <a:rPr lang="zh-CN" altLang="en-US" dirty="0" smtClean="0"/>
              <a:t>对象是</a:t>
            </a:r>
            <a:r>
              <a:rPr lang="en-US" dirty="0" smtClean="0"/>
              <a:t>Hibernate</a:t>
            </a:r>
            <a:r>
              <a:rPr lang="zh-CN" altLang="en-US" dirty="0" smtClean="0"/>
              <a:t>中数据库持久化操作的核心，它将负责</a:t>
            </a:r>
            <a:r>
              <a:rPr lang="en-US" dirty="0" smtClean="0"/>
              <a:t>Hibernate</a:t>
            </a:r>
            <a:r>
              <a:rPr lang="zh-CN" altLang="en-US" dirty="0" smtClean="0"/>
              <a:t>所有的持久化操作，通过它开发人员可以实现数据库基本的增、删、改、查的操作。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21279" y="611982"/>
            <a:ext cx="76083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保存数据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1921" name="Object 1"/>
          <p:cNvGraphicFramePr>
            <a:graphicFrameLocks noChangeAspect="1"/>
          </p:cNvGraphicFramePr>
          <p:nvPr/>
        </p:nvGraphicFramePr>
        <p:xfrm>
          <a:off x="1357290" y="1500180"/>
          <a:ext cx="6076098" cy="285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7" r:id="rId3" imgW="5614732" imgH="2640060" progId="">
                  <p:embed/>
                </p:oleObj>
              </mc:Choice>
              <mc:Fallback>
                <p:oleObj r:id="rId3" imgW="5614732" imgH="26400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1500180"/>
                        <a:ext cx="6076098" cy="2857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21279" y="611982"/>
            <a:ext cx="76083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保存数据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85852" y="1214428"/>
            <a:ext cx="5929354" cy="3877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Session </a:t>
            </a:r>
            <a:r>
              <a:rPr lang="en-US" sz="1200" dirty="0" err="1" smtClean="0"/>
              <a:t>session</a:t>
            </a:r>
            <a:r>
              <a:rPr lang="en-US" sz="1200" dirty="0" smtClean="0"/>
              <a:t> = null;                                   //</a:t>
            </a:r>
            <a:r>
              <a:rPr lang="zh-CN" altLang="en-US" sz="1200" dirty="0" smtClean="0"/>
              <a:t>声明</a:t>
            </a:r>
            <a:r>
              <a:rPr lang="en-US" sz="1200" dirty="0" smtClean="0"/>
              <a:t>Session</a:t>
            </a:r>
            <a:r>
              <a:rPr lang="zh-CN" altLang="en-US" sz="1200" dirty="0" smtClean="0"/>
              <a:t>对象</a:t>
            </a:r>
          </a:p>
          <a:p>
            <a:r>
              <a:rPr lang="en-US" sz="1200" dirty="0" smtClean="0"/>
              <a:t>Product </a:t>
            </a:r>
            <a:r>
              <a:rPr lang="en-US" sz="1200" dirty="0" err="1" smtClean="0"/>
              <a:t>product</a:t>
            </a:r>
            <a:r>
              <a:rPr lang="en-US" sz="1200" dirty="0" smtClean="0"/>
              <a:t> = new Product();               //</a:t>
            </a:r>
            <a:r>
              <a:rPr lang="zh-CN" altLang="en-US" sz="1200" dirty="0" smtClean="0"/>
              <a:t>实例化持久化类</a:t>
            </a:r>
          </a:p>
          <a:p>
            <a:r>
              <a:rPr lang="en-US" sz="1200" dirty="0" smtClean="0"/>
              <a:t>//</a:t>
            </a:r>
            <a:r>
              <a:rPr lang="zh-CN" altLang="en-US" sz="1200" dirty="0" smtClean="0"/>
              <a:t>为持久化类属性赋值</a:t>
            </a:r>
          </a:p>
          <a:p>
            <a:r>
              <a:rPr lang="en-US" sz="1200" dirty="0" err="1" smtClean="0"/>
              <a:t>product.setName</a:t>
            </a:r>
            <a:r>
              <a:rPr lang="en-US" sz="1200" dirty="0" smtClean="0"/>
              <a:t>("</a:t>
            </a:r>
            <a:r>
              <a:rPr lang="en-US" sz="1200" dirty="0" smtClean="0"/>
              <a:t>Java EE");  </a:t>
            </a:r>
            <a:r>
              <a:rPr lang="en-US" sz="1200" dirty="0" smtClean="0"/>
              <a:t>//</a:t>
            </a:r>
            <a:r>
              <a:rPr lang="zh-CN" altLang="en-US" sz="1200" dirty="0" smtClean="0"/>
              <a:t>设置产品名称</a:t>
            </a:r>
          </a:p>
          <a:p>
            <a:r>
              <a:rPr lang="en-US" sz="1200" dirty="0" err="1" smtClean="0"/>
              <a:t>product.setPrice</a:t>
            </a:r>
            <a:r>
              <a:rPr lang="en-US" sz="1200" dirty="0" smtClean="0"/>
              <a:t>(79.00);                      //</a:t>
            </a:r>
            <a:r>
              <a:rPr lang="zh-CN" altLang="en-US" sz="1200" dirty="0" smtClean="0"/>
              <a:t>设置产品价格</a:t>
            </a:r>
          </a:p>
          <a:p>
            <a:r>
              <a:rPr lang="en-US" sz="1200" dirty="0" err="1" smtClean="0"/>
              <a:t>product.setFactory</a:t>
            </a:r>
            <a:r>
              <a:rPr lang="en-US" dirty="0" smtClean="0"/>
              <a:t>(“</a:t>
            </a:r>
            <a:r>
              <a:rPr lang="zh-CN" altLang="en-US" sz="1200" dirty="0"/>
              <a:t>东</a:t>
            </a:r>
            <a:r>
              <a:rPr lang="zh-CN" altLang="en-US" sz="1200" dirty="0" smtClean="0"/>
              <a:t>北师大</a:t>
            </a:r>
            <a:r>
              <a:rPr lang="en-US" dirty="0" smtClean="0"/>
              <a:t>");</a:t>
            </a:r>
            <a:r>
              <a:rPr lang="en-US" sz="1200" dirty="0" smtClean="0"/>
              <a:t>                </a:t>
            </a:r>
            <a:r>
              <a:rPr lang="en-US" sz="1200" dirty="0" smtClean="0"/>
              <a:t>//</a:t>
            </a:r>
            <a:r>
              <a:rPr lang="zh-CN" altLang="en-US" sz="1200" dirty="0" smtClean="0"/>
              <a:t>设置生产商</a:t>
            </a:r>
          </a:p>
          <a:p>
            <a:r>
              <a:rPr lang="en-US" sz="1200" dirty="0" err="1" smtClean="0"/>
              <a:t>product.setRemark</a:t>
            </a:r>
            <a:r>
              <a:rPr lang="en-US" sz="1200" dirty="0" smtClean="0"/>
              <a:t>("</a:t>
            </a:r>
            <a:r>
              <a:rPr lang="zh-CN" altLang="en-US" sz="1200" dirty="0" smtClean="0"/>
              <a:t>无</a:t>
            </a:r>
            <a:r>
              <a:rPr lang="en-US" sz="1200" dirty="0" smtClean="0"/>
              <a:t>");                       //</a:t>
            </a:r>
            <a:r>
              <a:rPr lang="zh-CN" altLang="en-US" sz="1200" dirty="0" smtClean="0"/>
              <a:t>设置备注</a:t>
            </a:r>
          </a:p>
          <a:p>
            <a:r>
              <a:rPr lang="en-US" sz="1200" dirty="0" smtClean="0"/>
              <a:t>//Hibernate</a:t>
            </a:r>
            <a:r>
              <a:rPr lang="zh-CN" altLang="en-US" sz="1200" dirty="0" smtClean="0"/>
              <a:t>的持久化操作</a:t>
            </a:r>
          </a:p>
          <a:p>
            <a:r>
              <a:rPr lang="en-US" sz="1200" dirty="0" smtClean="0"/>
              <a:t>try {</a:t>
            </a:r>
            <a:endParaRPr lang="zh-CN" altLang="en-US" sz="1200" dirty="0" smtClean="0"/>
          </a:p>
          <a:p>
            <a:r>
              <a:rPr lang="en-US" sz="1200" dirty="0" smtClean="0"/>
              <a:t>    session = </a:t>
            </a:r>
            <a:r>
              <a:rPr lang="en-US" sz="1200" dirty="0" err="1" smtClean="0"/>
              <a:t>HibernateInitialize.getSession</a:t>
            </a:r>
            <a:r>
              <a:rPr lang="en-US" sz="1200" dirty="0" smtClean="0"/>
              <a:t>();    //</a:t>
            </a:r>
            <a:r>
              <a:rPr lang="zh-CN" altLang="en-US" sz="1200" dirty="0" smtClean="0"/>
              <a:t>获取</a:t>
            </a:r>
            <a:r>
              <a:rPr lang="en-US" sz="1200" dirty="0" smtClean="0"/>
              <a:t>Session</a:t>
            </a:r>
            <a:endParaRPr lang="zh-CN" alt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session.beginTransaction</a:t>
            </a:r>
            <a:r>
              <a:rPr lang="en-US" sz="1200" dirty="0" smtClean="0"/>
              <a:t>();                //</a:t>
            </a:r>
            <a:r>
              <a:rPr lang="zh-CN" altLang="en-US" sz="1200" dirty="0" smtClean="0"/>
              <a:t>开启事务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session.save</a:t>
            </a:r>
            <a:r>
              <a:rPr lang="en-US" sz="1200" dirty="0" smtClean="0"/>
              <a:t>(product);                    //</a:t>
            </a:r>
            <a:r>
              <a:rPr lang="zh-CN" altLang="en-US" sz="1200" dirty="0" smtClean="0"/>
              <a:t>执行数据库添加操作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session.getTransaction</a:t>
            </a:r>
            <a:r>
              <a:rPr lang="en-US" sz="1200" dirty="0" smtClean="0"/>
              <a:t>().commit();            //</a:t>
            </a:r>
            <a:r>
              <a:rPr lang="zh-CN" altLang="en-US" sz="1200" dirty="0" smtClean="0"/>
              <a:t>事务提交</a:t>
            </a:r>
          </a:p>
          <a:p>
            <a:r>
              <a:rPr lang="en-US" sz="1200" dirty="0" smtClean="0"/>
              <a:t>} catch (Exception e) {</a:t>
            </a:r>
            <a:endParaRPr lang="zh-CN" alt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session.getTransaction</a:t>
            </a:r>
            <a:r>
              <a:rPr lang="en-US" sz="1200" dirty="0" smtClean="0"/>
              <a:t>().rollback();        //</a:t>
            </a:r>
            <a:r>
              <a:rPr lang="zh-CN" altLang="en-US" sz="1200" dirty="0" smtClean="0"/>
              <a:t>事务回滚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</a:t>
            </a:r>
            <a:r>
              <a:rPr lang="zh-CN" altLang="en-US" sz="1200" dirty="0" smtClean="0"/>
              <a:t>数据添加失败</a:t>
            </a:r>
            <a:r>
              <a:rPr lang="en-US" sz="1200" dirty="0" smtClean="0"/>
              <a:t>");</a:t>
            </a:r>
            <a:endParaRPr lang="zh-CN" alt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e.printStackTrace</a:t>
            </a:r>
            <a:r>
              <a:rPr lang="en-US" sz="1200" dirty="0" smtClean="0"/>
              <a:t>();</a:t>
            </a:r>
            <a:endParaRPr lang="zh-CN" altLang="en-US" sz="1200" dirty="0" smtClean="0"/>
          </a:p>
          <a:p>
            <a:r>
              <a:rPr lang="en-US" sz="1200" dirty="0" smtClean="0"/>
              <a:t>    }finally{</a:t>
            </a:r>
            <a:endParaRPr lang="zh-CN" alt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HibernateInitialize.closeSession</a:t>
            </a:r>
            <a:r>
              <a:rPr lang="en-US" sz="1200" dirty="0" smtClean="0"/>
              <a:t>();        //</a:t>
            </a:r>
            <a:r>
              <a:rPr lang="zh-CN" altLang="en-US" sz="1200" dirty="0" smtClean="0"/>
              <a:t>关闭</a:t>
            </a:r>
            <a:r>
              <a:rPr lang="en-US" sz="1200" dirty="0" smtClean="0"/>
              <a:t>Session</a:t>
            </a:r>
            <a:r>
              <a:rPr lang="zh-CN" altLang="en-US" sz="1200" dirty="0" smtClean="0"/>
              <a:t>对象</a:t>
            </a:r>
          </a:p>
          <a:p>
            <a:r>
              <a:rPr lang="en-US" sz="1200" dirty="0" smtClean="0"/>
              <a:t>}</a:t>
            </a:r>
            <a:endParaRPr lang="zh-CN" altLang="en-US" sz="1200" dirty="0"/>
          </a:p>
        </p:txBody>
      </p:sp>
      <p:pic>
        <p:nvPicPr>
          <p:cNvPr id="10" name="图片 9" descr="按扭-3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7950" y="500048"/>
            <a:ext cx="938593" cy="9385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00826" y="7143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示例</a:t>
            </a:r>
            <a:endParaRPr lang="zh-CN" altLang="en-US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21279" y="611982"/>
            <a:ext cx="76083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查询数据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graphicFrame>
        <p:nvGraphicFramePr>
          <p:cNvPr id="14" name="图示 13"/>
          <p:cNvGraphicFramePr/>
          <p:nvPr/>
        </p:nvGraphicFramePr>
        <p:xfrm>
          <a:off x="571472" y="1285866"/>
          <a:ext cx="7929618" cy="33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21279" y="611982"/>
            <a:ext cx="76083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删除数据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5786" y="1785932"/>
            <a:ext cx="77867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Product </a:t>
            </a:r>
            <a:r>
              <a:rPr lang="en-US" dirty="0" err="1" smtClean="0"/>
              <a:t>product</a:t>
            </a:r>
            <a:r>
              <a:rPr lang="en-US" dirty="0" smtClean="0"/>
              <a:t> = (Product) </a:t>
            </a:r>
            <a:r>
              <a:rPr lang="en-US" dirty="0" err="1" smtClean="0"/>
              <a:t>session.get</a:t>
            </a:r>
            <a:r>
              <a:rPr lang="en-US" dirty="0" smtClean="0"/>
              <a:t>(</a:t>
            </a:r>
            <a:r>
              <a:rPr lang="en-US" dirty="0" err="1" smtClean="0"/>
              <a:t>Product.class</a:t>
            </a:r>
            <a:r>
              <a:rPr lang="en-US" dirty="0" smtClean="0"/>
              <a:t>, new Integer("1"));</a:t>
            </a:r>
          </a:p>
          <a:p>
            <a:endParaRPr lang="zh-CN" altLang="en-US" dirty="0" smtClean="0"/>
          </a:p>
          <a:p>
            <a:r>
              <a:rPr lang="en-US" b="1" dirty="0" err="1" smtClean="0">
                <a:solidFill>
                  <a:srgbClr val="C00000"/>
                </a:solidFill>
              </a:rPr>
              <a:t>session.delete</a:t>
            </a:r>
            <a:r>
              <a:rPr lang="en-US" b="1" dirty="0" smtClean="0">
                <a:solidFill>
                  <a:srgbClr val="C00000"/>
                </a:solidFill>
              </a:rPr>
              <a:t>(product);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1538" y="3500444"/>
            <a:ext cx="678661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只有对象在持久化状态时才能进行执行</a:t>
            </a:r>
            <a:r>
              <a:rPr lang="en-US" b="1" dirty="0" smtClean="0">
                <a:latin typeface="楷体" pitchFamily="49" charset="-122"/>
                <a:ea typeface="楷体" pitchFamily="49" charset="-122"/>
              </a:rPr>
              <a:t>delete()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方法，所以在删除数据之前，首先需要将对象的状态转换为持久化状态。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21279" y="611982"/>
            <a:ext cx="76083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修改数据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2910" y="1500180"/>
            <a:ext cx="7358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dirty="0" smtClean="0"/>
              <a:t>Hibernate</a:t>
            </a:r>
            <a:r>
              <a:rPr lang="zh-CN" altLang="en-US" dirty="0" smtClean="0"/>
              <a:t>的</a:t>
            </a:r>
            <a:r>
              <a:rPr lang="en-US" dirty="0" smtClean="0"/>
              <a:t>Session</a:t>
            </a:r>
            <a:r>
              <a:rPr lang="zh-CN" altLang="en-US" dirty="0" smtClean="0"/>
              <a:t>的管理中，如果程序对持久化状态的对象做出了修改，当</a:t>
            </a:r>
            <a:r>
              <a:rPr lang="en-US" dirty="0" smtClean="0"/>
              <a:t>Session</a:t>
            </a:r>
            <a:r>
              <a:rPr lang="zh-CN" altLang="en-US" dirty="0" smtClean="0"/>
              <a:t>刷出时</a:t>
            </a:r>
            <a:r>
              <a:rPr lang="en-US" dirty="0" smtClean="0"/>
              <a:t>Hibernate</a:t>
            </a:r>
            <a:r>
              <a:rPr lang="zh-CN" altLang="en-US" dirty="0" smtClean="0"/>
              <a:t>会对实例进行持久化操作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42976" y="2428874"/>
            <a:ext cx="714380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Product </a:t>
            </a:r>
            <a:r>
              <a:rPr lang="en-US" dirty="0" err="1" smtClean="0"/>
              <a:t>product</a:t>
            </a:r>
            <a:r>
              <a:rPr lang="en-US" dirty="0" smtClean="0"/>
              <a:t> = (Product) </a:t>
            </a:r>
            <a:r>
              <a:rPr lang="en-US" dirty="0" err="1" smtClean="0"/>
              <a:t>session.get</a:t>
            </a:r>
            <a:r>
              <a:rPr lang="en-US" dirty="0" smtClean="0"/>
              <a:t>(</a:t>
            </a:r>
            <a:r>
              <a:rPr lang="en-US" dirty="0" err="1" smtClean="0"/>
              <a:t>Product.class</a:t>
            </a:r>
            <a:r>
              <a:rPr lang="en-US" dirty="0" smtClean="0"/>
              <a:t>, new Integer("1"));</a:t>
            </a:r>
            <a:endParaRPr lang="zh-CN" altLang="en-US" dirty="0" smtClean="0"/>
          </a:p>
          <a:p>
            <a:r>
              <a:rPr lang="en-US" dirty="0" err="1" smtClean="0"/>
              <a:t>product.setName</a:t>
            </a:r>
            <a:r>
              <a:rPr lang="en-US" dirty="0" smtClean="0"/>
              <a:t>("Java </a:t>
            </a:r>
            <a:r>
              <a:rPr lang="en-US" altLang="zh-CN" dirty="0" smtClean="0"/>
              <a:t>EE</a:t>
            </a:r>
            <a:r>
              <a:rPr lang="en-US" dirty="0" smtClean="0"/>
              <a:t>");</a:t>
            </a:r>
            <a:endParaRPr lang="zh-CN" altLang="en-US" dirty="0" smtClean="0"/>
          </a:p>
          <a:p>
            <a:r>
              <a:rPr lang="en-US" dirty="0" err="1" smtClean="0"/>
              <a:t>product.setRemark</a:t>
            </a:r>
            <a:r>
              <a:rPr lang="en-US" dirty="0" smtClean="0"/>
              <a:t>(“</a:t>
            </a:r>
            <a:r>
              <a:rPr lang="zh-CN" altLang="en-US" dirty="0"/>
              <a:t>东</a:t>
            </a:r>
            <a:r>
              <a:rPr lang="zh-CN" altLang="en-US" dirty="0" smtClean="0"/>
              <a:t>北师大</a:t>
            </a:r>
            <a:r>
              <a:rPr lang="zh-CN" altLang="en-US" dirty="0" smtClean="0"/>
              <a:t>出</a:t>
            </a:r>
            <a:r>
              <a:rPr lang="zh-CN" altLang="en-US" dirty="0" smtClean="0"/>
              <a:t>品</a:t>
            </a:r>
            <a:r>
              <a:rPr lang="en-US" dirty="0" smtClean="0"/>
              <a:t>”);</a:t>
            </a:r>
            <a:endParaRPr lang="zh-CN" altLang="en-US" dirty="0" smtClean="0"/>
          </a:p>
          <a:p>
            <a:r>
              <a:rPr lang="en-US" dirty="0" err="1" smtClean="0"/>
              <a:t>session.flush</a:t>
            </a:r>
            <a:r>
              <a:rPr lang="en-US" dirty="0" smtClean="0"/>
              <a:t>();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21279" y="611982"/>
            <a:ext cx="76083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延迟加载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0113" name="Object 1"/>
          <p:cNvGraphicFramePr>
            <a:graphicFrameLocks noChangeAspect="1"/>
          </p:cNvGraphicFramePr>
          <p:nvPr/>
        </p:nvGraphicFramePr>
        <p:xfrm>
          <a:off x="2143108" y="1571618"/>
          <a:ext cx="4395854" cy="221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9" r:id="rId3" imgW="2518763" imgH="1264753" progId="">
                  <p:embed/>
                </p:oleObj>
              </mc:Choice>
              <mc:Fallback>
                <p:oleObj r:id="rId3" imgW="2518763" imgH="1264753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1571618"/>
                        <a:ext cx="4395854" cy="22145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00034" y="3929072"/>
            <a:ext cx="785818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&lt;property name=“name” type=“string” length=“45” column</a:t>
            </a:r>
            <a:r>
              <a:rPr lang="en-US" altLang="zh-CN" dirty="0" smtClean="0"/>
              <a:t>=“name”</a:t>
            </a:r>
            <a:r>
              <a:rPr lang="en-US" dirty="0" smtClean="0"/>
              <a:t> </a:t>
            </a:r>
            <a:r>
              <a:rPr lang="en-US" b="1" dirty="0" smtClean="0"/>
              <a:t>lazy=</a:t>
            </a:r>
            <a:r>
              <a:rPr lang="en-US" altLang="zh-CN" b="1" dirty="0" smtClean="0"/>
              <a:t>“</a:t>
            </a:r>
            <a:r>
              <a:rPr lang="en-US" b="1" dirty="0" smtClean="0"/>
              <a:t>true</a:t>
            </a:r>
            <a:r>
              <a:rPr lang="en-US" altLang="zh-CN" b="1" dirty="0" smtClean="0"/>
              <a:t>”</a:t>
            </a:r>
            <a:r>
              <a:rPr lang="en-US" b="1" dirty="0" smtClean="0"/>
              <a:t>&gt;</a:t>
            </a:r>
          </a:p>
          <a:p>
            <a:r>
              <a:rPr lang="en-US" dirty="0" smtClean="0"/>
              <a:t>&lt;/property&gt;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21279" y="611982"/>
            <a:ext cx="76083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Hibernate</a:t>
            </a: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的缓存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2643173" y="1714494"/>
          <a:ext cx="3755195" cy="2428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7" r:id="rId3" imgW="2236772" imgH="1449641" progId="">
                  <p:embed/>
                </p:oleObj>
              </mc:Choice>
              <mc:Fallback>
                <p:oleObj r:id="rId3" imgW="2236772" imgH="1449641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3" y="1714494"/>
                        <a:ext cx="3755195" cy="24288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21279" y="611982"/>
            <a:ext cx="317921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Hibernate</a:t>
            </a: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简介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0417" name="Object 1"/>
          <p:cNvGraphicFramePr>
            <a:graphicFrameLocks noChangeAspect="1"/>
          </p:cNvGraphicFramePr>
          <p:nvPr/>
        </p:nvGraphicFramePr>
        <p:xfrm>
          <a:off x="5572132" y="1357304"/>
          <a:ext cx="3245883" cy="3000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3" r:id="rId3" imgW="2266725" imgH="2092153" progId="">
                  <p:embed/>
                </p:oleObj>
              </mc:Choice>
              <mc:Fallback>
                <p:oleObj r:id="rId3" imgW="2266725" imgH="2092153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1357304"/>
                        <a:ext cx="3245883" cy="30003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57224" y="1500180"/>
            <a:ext cx="37862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Hibernate</a:t>
            </a:r>
            <a:r>
              <a:rPr lang="zh-CN" altLang="en-US" dirty="0" smtClean="0"/>
              <a:t>充分体现了</a:t>
            </a:r>
            <a:r>
              <a:rPr lang="en-US" dirty="0" smtClean="0"/>
              <a:t>ORM</a:t>
            </a:r>
            <a:r>
              <a:rPr lang="zh-CN" altLang="en-US" dirty="0" smtClean="0"/>
              <a:t>的设计理念，提供了高效的对象到关系型数据库的持久化服务，它将持久化服务从软件业务层中完全抽取出来，让业务逻辑的处理更加简单，程序之间的各种业务并非紧密耦合，更加有利于高效地开发与维护开发。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21279" y="611982"/>
            <a:ext cx="76083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一级缓存的使用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42910" y="2428874"/>
            <a:ext cx="8072494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Product </a:t>
            </a:r>
            <a:r>
              <a:rPr lang="en-US" dirty="0" err="1" smtClean="0"/>
              <a:t>product</a:t>
            </a:r>
            <a:r>
              <a:rPr lang="en-US" dirty="0" smtClean="0"/>
              <a:t> = (Product) </a:t>
            </a:r>
            <a:r>
              <a:rPr lang="en-US" dirty="0" err="1" smtClean="0"/>
              <a:t>session.get</a:t>
            </a:r>
            <a:r>
              <a:rPr lang="en-US" dirty="0" smtClean="0"/>
              <a:t>(</a:t>
            </a:r>
            <a:r>
              <a:rPr lang="en-US" dirty="0" err="1" smtClean="0"/>
              <a:t>Product.class</a:t>
            </a:r>
            <a:r>
              <a:rPr lang="en-US" dirty="0" smtClean="0"/>
              <a:t>, new Integer("1"));</a:t>
            </a:r>
            <a:endParaRPr lang="zh-CN" alt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zh-CN" altLang="en-US" dirty="0" smtClean="0"/>
              <a:t>第一次装载对象</a:t>
            </a:r>
            <a:r>
              <a:rPr lang="en-US" dirty="0" smtClean="0"/>
              <a:t>");</a:t>
            </a:r>
            <a:endParaRPr lang="zh-CN" altLang="en-US" dirty="0" smtClean="0"/>
          </a:p>
          <a:p>
            <a:r>
              <a:rPr lang="en-US" dirty="0" smtClean="0"/>
              <a:t>Product product2 = (Product) </a:t>
            </a:r>
            <a:r>
              <a:rPr lang="en-US" dirty="0" err="1" smtClean="0"/>
              <a:t>session.get</a:t>
            </a:r>
            <a:r>
              <a:rPr lang="en-US" dirty="0" smtClean="0"/>
              <a:t>(</a:t>
            </a:r>
            <a:r>
              <a:rPr lang="en-US" dirty="0" err="1" smtClean="0"/>
              <a:t>Product.class</a:t>
            </a:r>
            <a:r>
              <a:rPr lang="en-US" dirty="0" smtClean="0"/>
              <a:t>, new Integer("1")); </a:t>
            </a:r>
            <a:endParaRPr lang="zh-CN" alt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zh-CN" altLang="en-US" dirty="0" smtClean="0"/>
              <a:t>第二次装载对象</a:t>
            </a:r>
            <a:r>
              <a:rPr lang="en-US" dirty="0" smtClean="0"/>
              <a:t>");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57224" y="1643056"/>
            <a:ext cx="7500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Hibernate</a:t>
            </a:r>
            <a:r>
              <a:rPr lang="zh-CN" alt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的一级缓存属于</a:t>
            </a:r>
            <a:r>
              <a:rPr 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Session</a:t>
            </a:r>
            <a:r>
              <a:rPr lang="zh-CN" alt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级缓存，所以它的生命周期与</a:t>
            </a:r>
            <a:r>
              <a:rPr 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Session</a:t>
            </a:r>
            <a:r>
              <a:rPr lang="zh-CN" alt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是相同的，它随</a:t>
            </a:r>
            <a:r>
              <a:rPr 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Session</a:t>
            </a:r>
            <a:r>
              <a:rPr lang="zh-CN" alt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的创建而创建，随</a:t>
            </a:r>
            <a:r>
              <a:rPr 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Session</a:t>
            </a:r>
            <a:r>
              <a:rPr lang="zh-CN" alt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的销毁而销毁。</a:t>
            </a:r>
            <a:endParaRPr lang="zh-CN" altLang="en-US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21279" y="611982"/>
            <a:ext cx="76083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二级缓存的使用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1472" y="2214560"/>
            <a:ext cx="4786346" cy="2462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&lt;hibernate-configuration&gt;</a:t>
            </a:r>
            <a:endParaRPr lang="zh-CN" altLang="en-US" sz="1400" dirty="0" smtClean="0"/>
          </a:p>
          <a:p>
            <a:r>
              <a:rPr lang="en-US" sz="1400" dirty="0" smtClean="0"/>
              <a:t> &lt;session-factory&gt;</a:t>
            </a:r>
            <a:endParaRPr lang="zh-CN" altLang="en-US" sz="1400" dirty="0" smtClean="0"/>
          </a:p>
          <a:p>
            <a:r>
              <a:rPr lang="en-US" sz="1400" dirty="0" smtClean="0"/>
              <a:t>&lt;-- </a:t>
            </a:r>
            <a:r>
              <a:rPr lang="zh-CN" altLang="en-US" sz="1400" dirty="0" smtClean="0"/>
              <a:t>开启二级缓存</a:t>
            </a:r>
            <a:r>
              <a:rPr lang="en-US" sz="1400" dirty="0" smtClean="0"/>
              <a:t> --&gt;</a:t>
            </a:r>
            <a:endParaRPr lang="zh-CN" altLang="en-US" sz="1400" dirty="0" smtClean="0"/>
          </a:p>
          <a:p>
            <a:r>
              <a:rPr lang="en-US" sz="1400" dirty="0" smtClean="0"/>
              <a:t>&lt;property name="</a:t>
            </a:r>
            <a:r>
              <a:rPr lang="en-US" sz="1400" dirty="0" err="1" smtClean="0"/>
              <a:t>hibernate.cache.use_second_level_cache</a:t>
            </a:r>
            <a:r>
              <a:rPr lang="en-US" sz="1400" dirty="0" smtClean="0"/>
              <a:t>"&gt;true&lt;/property</a:t>
            </a:r>
            <a:endParaRPr lang="zh-CN" altLang="en-US" sz="1400" dirty="0" smtClean="0"/>
          </a:p>
          <a:p>
            <a:r>
              <a:rPr lang="en-US" sz="1400" dirty="0" smtClean="0"/>
              <a:t>&lt;property </a:t>
            </a:r>
            <a:r>
              <a:rPr lang="en-US" sz="1400" dirty="0" err="1" smtClean="0"/>
              <a:t>ame</a:t>
            </a:r>
            <a:r>
              <a:rPr lang="en-US" sz="1400" dirty="0" smtClean="0"/>
              <a:t>="</a:t>
            </a:r>
            <a:r>
              <a:rPr lang="en-US" sz="1400" dirty="0" err="1" smtClean="0"/>
              <a:t>hibernate.cache.provider_class</a:t>
            </a:r>
            <a:r>
              <a:rPr lang="en-US" sz="1400" dirty="0" smtClean="0"/>
              <a:t>"&gt;</a:t>
            </a:r>
            <a:endParaRPr lang="zh-CN" altLang="en-US" sz="1400" dirty="0" smtClean="0"/>
          </a:p>
          <a:p>
            <a:r>
              <a:rPr lang="en-US" sz="1400" dirty="0" err="1" smtClean="0"/>
              <a:t>org.hibernate.cache.EhCacheProvider</a:t>
            </a:r>
            <a:endParaRPr lang="zh-CN" altLang="en-US" sz="1400" dirty="0" smtClean="0"/>
          </a:p>
          <a:p>
            <a:r>
              <a:rPr lang="en-US" sz="1400" dirty="0" smtClean="0"/>
              <a:t>&lt;/property&gt;</a:t>
            </a:r>
            <a:endParaRPr lang="zh-CN" altLang="en-US" sz="1400" dirty="0" smtClean="0"/>
          </a:p>
          <a:p>
            <a:r>
              <a:rPr lang="en-US" sz="1400" dirty="0" smtClean="0"/>
              <a:t> &lt;/session-factory&gt;</a:t>
            </a:r>
            <a:endParaRPr lang="zh-CN" altLang="en-US" sz="1400" dirty="0" smtClean="0"/>
          </a:p>
          <a:p>
            <a:r>
              <a:rPr lang="en-US" sz="1400" dirty="0" smtClean="0"/>
              <a:t>&lt;/hibernate-configuration&gt;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857224" y="1357304"/>
            <a:ext cx="7500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Hibernate</a:t>
            </a:r>
            <a:r>
              <a:rPr lang="zh-CN" alt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的二级缓存将由从属于一个</a:t>
            </a:r>
            <a:r>
              <a:rPr lang="en-US" b="1" dirty="0" err="1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SessionFactory</a:t>
            </a:r>
            <a:r>
              <a:rPr lang="zh-CN" alt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的所有</a:t>
            </a:r>
            <a:r>
              <a:rPr 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Session</a:t>
            </a:r>
            <a:r>
              <a:rPr lang="zh-CN" alt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对象共享。</a:t>
            </a:r>
            <a:endParaRPr lang="zh-CN" altLang="en-US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00496" y="1857370"/>
            <a:ext cx="4214842" cy="1214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&lt;hibernate-mapping&gt;</a:t>
            </a:r>
            <a:endParaRPr lang="zh-CN" altLang="en-US" sz="1200" dirty="0" smtClean="0"/>
          </a:p>
          <a:p>
            <a:r>
              <a:rPr lang="en-US" sz="1200" dirty="0" smtClean="0"/>
              <a:t> &lt;class name="</a:t>
            </a:r>
            <a:r>
              <a:rPr lang="en-US" sz="1200" dirty="0" err="1" smtClean="0"/>
              <a:t>com.mr.product.Product</a:t>
            </a:r>
            <a:r>
              <a:rPr lang="en-US" sz="1200" dirty="0" smtClean="0"/>
              <a:t>" table="</a:t>
            </a:r>
            <a:r>
              <a:rPr lang="en-US" sz="1200" dirty="0" err="1" smtClean="0"/>
              <a:t>tab_product</a:t>
            </a:r>
            <a:r>
              <a:rPr lang="en-US" sz="1200" dirty="0" smtClean="0"/>
              <a:t>"&gt;</a:t>
            </a:r>
            <a:endParaRPr lang="zh-CN" altLang="en-US" sz="1200" dirty="0" smtClean="0"/>
          </a:p>
          <a:p>
            <a:r>
              <a:rPr lang="en-US" sz="1200" dirty="0" smtClean="0"/>
              <a:t>&lt;!-- </a:t>
            </a:r>
            <a:r>
              <a:rPr lang="zh-CN" altLang="en-US" sz="1200" dirty="0" smtClean="0"/>
              <a:t>指定的缓存的同步策略</a:t>
            </a:r>
            <a:r>
              <a:rPr lang="en-US" sz="1200" dirty="0" smtClean="0"/>
              <a:t> --&gt;</a:t>
            </a:r>
            <a:endParaRPr lang="zh-CN" altLang="en-US" sz="1200" dirty="0" smtClean="0"/>
          </a:p>
          <a:p>
            <a:r>
              <a:rPr lang="en-US" sz="1200" dirty="0" smtClean="0"/>
              <a:t>&lt;cache usage="read-only"/&gt; </a:t>
            </a:r>
            <a:endParaRPr lang="zh-CN" altLang="en-US" sz="1200" dirty="0" smtClean="0"/>
          </a:p>
          <a:p>
            <a:r>
              <a:rPr lang="en-US" sz="1200" dirty="0" smtClean="0"/>
              <a:t>&lt;/class&gt;</a:t>
            </a:r>
            <a:endParaRPr lang="zh-CN" altLang="en-US" sz="1200" dirty="0" smtClean="0"/>
          </a:p>
          <a:p>
            <a:r>
              <a:rPr lang="en-US" sz="1200" dirty="0" smtClean="0"/>
              <a:t>&lt;/hibernate-mapping&gt;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6000760" y="2714626"/>
            <a:ext cx="2357438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err="1" smtClean="0"/>
              <a:t>ehcache</a:t>
            </a:r>
            <a:r>
              <a:rPr lang="en-US" sz="1200" dirty="0" smtClean="0"/>
              <a:t>&gt;</a:t>
            </a:r>
            <a:endParaRPr lang="zh-CN" altLang="en-US" sz="1200" dirty="0" smtClean="0"/>
          </a:p>
          <a:p>
            <a:r>
              <a:rPr lang="en-US" sz="1200" dirty="0" smtClean="0"/>
              <a:t>&lt;</a:t>
            </a:r>
            <a:r>
              <a:rPr lang="en-US" sz="1200" dirty="0" err="1" smtClean="0"/>
              <a:t>diskStore</a:t>
            </a:r>
            <a:r>
              <a:rPr lang="en-US" sz="1200" dirty="0" smtClean="0"/>
              <a:t> path="</a:t>
            </a:r>
            <a:r>
              <a:rPr lang="en-US" sz="1200" dirty="0" err="1" smtClean="0"/>
              <a:t>java.io.tmpdir</a:t>
            </a:r>
            <a:r>
              <a:rPr lang="en-US" sz="1200" dirty="0" smtClean="0"/>
              <a:t>"/&gt;</a:t>
            </a:r>
            <a:endParaRPr lang="zh-CN" altLang="en-US" sz="1200" dirty="0" smtClean="0"/>
          </a:p>
          <a:p>
            <a:r>
              <a:rPr lang="en-US" sz="1200" dirty="0" smtClean="0"/>
              <a:t>&lt;</a:t>
            </a:r>
            <a:r>
              <a:rPr lang="en-US" sz="1200" dirty="0" err="1" smtClean="0"/>
              <a:t>defaultCache</a:t>
            </a:r>
            <a:endParaRPr lang="zh-CN" altLang="en-US" sz="1200" dirty="0" smtClean="0"/>
          </a:p>
          <a:p>
            <a:r>
              <a:rPr lang="en-US" sz="1200" dirty="0" err="1" smtClean="0"/>
              <a:t>maxElementsInMemory</a:t>
            </a:r>
            <a:r>
              <a:rPr lang="en-US" sz="1200" dirty="0" smtClean="0"/>
              <a:t>="10000"</a:t>
            </a:r>
            <a:endParaRPr lang="zh-CN" altLang="en-US" sz="1200" dirty="0" smtClean="0"/>
          </a:p>
          <a:p>
            <a:r>
              <a:rPr lang="en-US" sz="1200" dirty="0" smtClean="0"/>
              <a:t>eternal="false"</a:t>
            </a:r>
            <a:endParaRPr lang="zh-CN" altLang="en-US" sz="1200" dirty="0" smtClean="0"/>
          </a:p>
          <a:p>
            <a:r>
              <a:rPr lang="en-US" sz="1200" dirty="0" err="1" smtClean="0"/>
              <a:t>timeToIdleSeconds</a:t>
            </a:r>
            <a:r>
              <a:rPr lang="en-US" sz="1200" dirty="0" smtClean="0"/>
              <a:t>="120"</a:t>
            </a:r>
            <a:endParaRPr lang="zh-CN" altLang="en-US" sz="1200" dirty="0" smtClean="0"/>
          </a:p>
          <a:p>
            <a:r>
              <a:rPr lang="en-US" sz="1200" dirty="0" err="1" smtClean="0"/>
              <a:t>timeToLiveSeconds</a:t>
            </a:r>
            <a:r>
              <a:rPr lang="en-US" sz="1200" dirty="0" smtClean="0"/>
              <a:t>="120"</a:t>
            </a:r>
            <a:endParaRPr lang="zh-CN" altLang="en-US" sz="1200" dirty="0" smtClean="0"/>
          </a:p>
          <a:p>
            <a:r>
              <a:rPr lang="en-US" sz="1200" dirty="0" err="1" smtClean="0"/>
              <a:t>overflowToDisk</a:t>
            </a:r>
            <a:r>
              <a:rPr lang="en-US" sz="1200" dirty="0" smtClean="0"/>
              <a:t>="true"</a:t>
            </a:r>
            <a:endParaRPr lang="zh-CN" altLang="en-US" sz="1200" dirty="0" smtClean="0"/>
          </a:p>
          <a:p>
            <a:r>
              <a:rPr lang="en-US" sz="1200" dirty="0" smtClean="0"/>
              <a:t>/&gt;</a:t>
            </a:r>
            <a:endParaRPr lang="zh-CN" altLang="en-US" sz="1200" dirty="0" smtClean="0"/>
          </a:p>
          <a:p>
            <a:r>
              <a:rPr lang="en-US" sz="1200" dirty="0" smtClean="0"/>
              <a:t>&lt;/</a:t>
            </a:r>
            <a:r>
              <a:rPr lang="en-US" sz="1200" dirty="0" err="1" smtClean="0"/>
              <a:t>ehcache</a:t>
            </a:r>
            <a:r>
              <a:rPr lang="en-US" sz="1200" dirty="0" smtClean="0"/>
              <a:t>&gt;</a:t>
            </a:r>
            <a:endParaRPr lang="zh-CN" altLang="en-US" sz="1200" dirty="0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21279" y="611982"/>
            <a:ext cx="317921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Hibernate</a:t>
            </a: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简介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图示 8"/>
          <p:cNvGraphicFramePr/>
          <p:nvPr/>
        </p:nvGraphicFramePr>
        <p:xfrm>
          <a:off x="357158" y="1428742"/>
          <a:ext cx="8334412" cy="338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21279" y="611982"/>
            <a:ext cx="317921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Hibernate</a:t>
            </a: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配置文件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158" y="1714494"/>
            <a:ext cx="42148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Hibernate</a:t>
            </a:r>
            <a:r>
              <a:rPr lang="zh-CN" altLang="en-US" dirty="0" smtClean="0"/>
              <a:t>通过读取默认的</a:t>
            </a:r>
            <a:r>
              <a:rPr lang="en-US" dirty="0" smtClean="0"/>
              <a:t>XML</a:t>
            </a:r>
            <a:r>
              <a:rPr lang="zh-CN" altLang="en-US" dirty="0" smtClean="0"/>
              <a:t>配置文件</a:t>
            </a:r>
            <a:r>
              <a:rPr lang="en-US" dirty="0" err="1" smtClean="0"/>
              <a:t>hibernate.cfg.xml</a:t>
            </a:r>
            <a:r>
              <a:rPr lang="zh-CN" altLang="en-US" dirty="0" smtClean="0"/>
              <a:t>加载数据库的配置信息，该配置文件被默认放于项目的</a:t>
            </a:r>
            <a:r>
              <a:rPr lang="en-US" dirty="0" err="1" smtClean="0"/>
              <a:t>classpath</a:t>
            </a:r>
            <a:r>
              <a:rPr lang="zh-CN" altLang="en-US" dirty="0" smtClean="0"/>
              <a:t>根目录下。</a:t>
            </a:r>
            <a:endParaRPr lang="zh-CN" alt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643056"/>
            <a:ext cx="30480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21279" y="611982"/>
            <a:ext cx="317921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Hibernate</a:t>
            </a: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配置文件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214414" y="1785932"/>
          <a:ext cx="6572296" cy="31432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86148"/>
                <a:gridCol w="3286148"/>
              </a:tblGrid>
              <a:tr h="335715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 dirty="0"/>
                        <a:t>属</a:t>
                      </a:r>
                      <a:r>
                        <a:rPr lang="en-US" sz="1400" kern="1000" dirty="0"/>
                        <a:t>  </a:t>
                      </a:r>
                      <a:r>
                        <a:rPr lang="zh-CN" sz="1400" kern="1000" dirty="0"/>
                        <a:t>性</a:t>
                      </a:r>
                      <a:endParaRPr lang="zh-CN" sz="14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/>
                        <a:t>说</a:t>
                      </a:r>
                      <a:r>
                        <a:rPr lang="en-US" sz="1400" kern="1000"/>
                        <a:t>  </a:t>
                      </a:r>
                      <a:r>
                        <a:rPr lang="zh-CN" sz="1400" kern="1000"/>
                        <a:t>明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350945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0"/>
                        <a:t>connection.driver_class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/>
                        <a:t>连接数据库的驱动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350945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0"/>
                        <a:t>connection.url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/>
                        <a:t>连接的数据库的</a:t>
                      </a:r>
                      <a:r>
                        <a:rPr lang="en-US" sz="1400" kern="1000"/>
                        <a:t>URL</a:t>
                      </a:r>
                      <a:r>
                        <a:rPr lang="zh-CN" sz="1400" kern="1000"/>
                        <a:t>地址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350945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0" dirty="0" err="1"/>
                        <a:t>connection.username</a:t>
                      </a:r>
                      <a:endParaRPr lang="zh-CN" sz="14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/>
                        <a:t>连接数据库用户名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350945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0"/>
                        <a:t>connection.password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/>
                        <a:t>连接数据库密码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350945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0"/>
                        <a:t>dialect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/>
                        <a:t>设置连接数据库使用的方言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350945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0"/>
                        <a:t>show_sql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/>
                        <a:t>是否在控制台打印</a:t>
                      </a:r>
                      <a:r>
                        <a:rPr lang="en-US" sz="1400" kern="1000"/>
                        <a:t>SQL</a:t>
                      </a:r>
                      <a:r>
                        <a:rPr lang="zh-CN" sz="1400" kern="1000"/>
                        <a:t>语句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350945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0"/>
                        <a:t>format_sql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/>
                        <a:t>是否格式化</a:t>
                      </a:r>
                      <a:r>
                        <a:rPr lang="en-US" sz="1400" kern="1000"/>
                        <a:t>SQL</a:t>
                      </a:r>
                      <a:r>
                        <a:rPr lang="zh-CN" sz="1400" kern="1000"/>
                        <a:t>语句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350945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0"/>
                        <a:t>hbm2ddl.auto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 dirty="0"/>
                        <a:t>是否自动生成数据库表</a:t>
                      </a:r>
                      <a:endParaRPr lang="zh-CN" sz="14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357422" y="1345162"/>
            <a:ext cx="4234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配置文件</a:t>
            </a:r>
            <a:r>
              <a:rPr lang="en-US" dirty="0" smtClean="0"/>
              <a:t>&lt;property&gt;</a:t>
            </a:r>
            <a:r>
              <a:rPr lang="zh-CN" altLang="en-US" dirty="0" smtClean="0"/>
              <a:t>元素的常用配置属性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21279" y="611982"/>
            <a:ext cx="76083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了解并编写持久化类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57752" y="1571618"/>
            <a:ext cx="3214710" cy="3046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public class Customer {</a:t>
            </a:r>
            <a:endParaRPr lang="zh-CN" altLang="en-US" sz="1200" dirty="0" smtClean="0"/>
          </a:p>
          <a:p>
            <a:r>
              <a:rPr lang="en-US" sz="1200" dirty="0" smtClean="0"/>
              <a:t>   private Integer id;</a:t>
            </a:r>
            <a:endParaRPr lang="zh-CN" altLang="en-US" sz="1200" dirty="0" smtClean="0"/>
          </a:p>
          <a:p>
            <a:r>
              <a:rPr lang="en-US" sz="1200" dirty="0" smtClean="0"/>
              <a:t>   private String username;</a:t>
            </a:r>
          </a:p>
          <a:p>
            <a:r>
              <a:rPr lang="en-US" sz="1200" dirty="0" smtClean="0"/>
              <a:t>   public Integer </a:t>
            </a:r>
            <a:r>
              <a:rPr lang="en-US" sz="1200" dirty="0" err="1" smtClean="0"/>
              <a:t>getId</a:t>
            </a:r>
            <a:r>
              <a:rPr lang="en-US" sz="1200" dirty="0" smtClean="0"/>
              <a:t>() {</a:t>
            </a:r>
            <a:endParaRPr lang="zh-CN" altLang="en-US" sz="1200" dirty="0" smtClean="0"/>
          </a:p>
          <a:p>
            <a:r>
              <a:rPr lang="en-US" sz="1200" dirty="0" smtClean="0"/>
              <a:t>      return id;</a:t>
            </a:r>
            <a:endParaRPr lang="zh-CN" altLang="en-US" sz="1200" dirty="0" smtClean="0"/>
          </a:p>
          <a:p>
            <a:r>
              <a:rPr lang="en-US" sz="1200" dirty="0" smtClean="0"/>
              <a:t>   }</a:t>
            </a:r>
            <a:endParaRPr lang="zh-CN" altLang="en-US" sz="1200" dirty="0" smtClean="0"/>
          </a:p>
          <a:p>
            <a:r>
              <a:rPr lang="en-US" sz="1200" dirty="0" smtClean="0"/>
              <a:t>    public void </a:t>
            </a:r>
            <a:r>
              <a:rPr lang="en-US" sz="1200" dirty="0" err="1" smtClean="0"/>
              <a:t>setId</a:t>
            </a:r>
            <a:r>
              <a:rPr lang="en-US" sz="1200" dirty="0" smtClean="0"/>
              <a:t>(Integer id) {</a:t>
            </a:r>
            <a:endParaRPr lang="zh-CN" altLang="en-US" sz="1200" dirty="0" smtClean="0"/>
          </a:p>
          <a:p>
            <a:r>
              <a:rPr lang="en-US" sz="1200" dirty="0" smtClean="0"/>
              <a:t>      this.id = id;</a:t>
            </a:r>
            <a:endParaRPr lang="zh-CN" altLang="en-US" sz="1200" dirty="0" smtClean="0"/>
          </a:p>
          <a:p>
            <a:r>
              <a:rPr lang="en-US" sz="1200" dirty="0" smtClean="0"/>
              <a:t>    }</a:t>
            </a:r>
            <a:endParaRPr lang="zh-CN" altLang="en-US" sz="1200" dirty="0" smtClean="0"/>
          </a:p>
          <a:p>
            <a:r>
              <a:rPr lang="en-US" sz="1200" dirty="0" smtClean="0"/>
              <a:t>    public String </a:t>
            </a:r>
            <a:r>
              <a:rPr lang="en-US" sz="1200" dirty="0" err="1" smtClean="0"/>
              <a:t>getUsername</a:t>
            </a:r>
            <a:r>
              <a:rPr lang="en-US" sz="1200" dirty="0" smtClean="0"/>
              <a:t>() {</a:t>
            </a:r>
            <a:endParaRPr lang="zh-CN" altLang="en-US" sz="1200" dirty="0" smtClean="0"/>
          </a:p>
          <a:p>
            <a:r>
              <a:rPr lang="en-US" sz="1200" dirty="0" smtClean="0"/>
              <a:t>      return username;</a:t>
            </a:r>
            <a:endParaRPr lang="zh-CN" altLang="en-US" sz="1200" dirty="0" smtClean="0"/>
          </a:p>
          <a:p>
            <a:r>
              <a:rPr lang="en-US" sz="1200" dirty="0" smtClean="0"/>
              <a:t>    }</a:t>
            </a:r>
            <a:endParaRPr lang="zh-CN" altLang="en-US" sz="1200" dirty="0" smtClean="0"/>
          </a:p>
          <a:p>
            <a:r>
              <a:rPr lang="en-US" sz="1200" dirty="0" smtClean="0"/>
              <a:t>    public void </a:t>
            </a:r>
            <a:r>
              <a:rPr lang="en-US" sz="1200" dirty="0" err="1" smtClean="0"/>
              <a:t>setUsername</a:t>
            </a:r>
            <a:r>
              <a:rPr lang="en-US" sz="1200" dirty="0" smtClean="0"/>
              <a:t>(String username) {</a:t>
            </a:r>
            <a:endParaRPr lang="zh-CN" altLang="en-US" sz="1200" dirty="0" smtClean="0"/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this.username</a:t>
            </a:r>
            <a:r>
              <a:rPr lang="en-US" sz="1200" dirty="0" smtClean="0"/>
              <a:t> = username;</a:t>
            </a:r>
            <a:endParaRPr lang="zh-CN" altLang="en-US" sz="1200" dirty="0" smtClean="0"/>
          </a:p>
          <a:p>
            <a:r>
              <a:rPr lang="en-US" sz="1200" dirty="0" smtClean="0"/>
              <a:t>    }</a:t>
            </a:r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1000100" y="2000246"/>
            <a:ext cx="29289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楷体" pitchFamily="49" charset="-122"/>
                <a:ea typeface="楷体" pitchFamily="49" charset="-122"/>
              </a:rPr>
              <a:t>Customer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类作为一个简单的持久化类，它符合最基本的</a:t>
            </a:r>
            <a:r>
              <a:rPr lang="en-US" sz="1600" dirty="0" err="1" smtClean="0">
                <a:latin typeface="楷体" pitchFamily="49" charset="-122"/>
                <a:ea typeface="楷体" pitchFamily="49" charset="-122"/>
              </a:rPr>
              <a:t>JavaBean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编码规范，也就是</a:t>
            </a:r>
            <a:r>
              <a:rPr lang="en-US" sz="1600" dirty="0" smtClean="0">
                <a:latin typeface="楷体" pitchFamily="49" charset="-122"/>
                <a:ea typeface="楷体" pitchFamily="49" charset="-122"/>
              </a:rPr>
              <a:t>POJO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sz="1600" dirty="0" smtClean="0">
                <a:latin typeface="楷体" pitchFamily="49" charset="-122"/>
                <a:ea typeface="楷体" pitchFamily="49" charset="-122"/>
              </a:rPr>
              <a:t>Plain Old Java Object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）编程模型，持久化类中的每个属性都有相应的</a:t>
            </a:r>
            <a:r>
              <a:rPr lang="en-US" sz="1600" dirty="0" smtClean="0">
                <a:latin typeface="楷体" pitchFamily="49" charset="-122"/>
                <a:ea typeface="楷体" pitchFamily="49" charset="-122"/>
              </a:rPr>
              <a:t>set()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sz="1600" dirty="0" smtClean="0">
                <a:latin typeface="楷体" pitchFamily="49" charset="-122"/>
                <a:ea typeface="楷体" pitchFamily="49" charset="-122"/>
              </a:rPr>
              <a:t>get()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方法，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21279" y="611982"/>
            <a:ext cx="76083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Hibernate</a:t>
            </a: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映射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1836" y="1571618"/>
            <a:ext cx="542932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&lt;?xml version="1.0" encoding="UTF-8"?&gt;</a:t>
            </a:r>
            <a:endParaRPr lang="zh-CN" altLang="en-US" sz="1200" dirty="0" smtClean="0"/>
          </a:p>
          <a:p>
            <a:r>
              <a:rPr lang="en-US" sz="1200" dirty="0" smtClean="0"/>
              <a:t>&lt;!DOCTYPE hibernate-mapping PUBLIC </a:t>
            </a:r>
            <a:endParaRPr lang="zh-CN" altLang="en-US" sz="1200" dirty="0" smtClean="0"/>
          </a:p>
          <a:p>
            <a:r>
              <a:rPr lang="en-US" sz="1200" dirty="0" smtClean="0"/>
              <a:t>"-//Hibernate/Hibernate Mapping DTD 3.0//EN" </a:t>
            </a:r>
            <a:endParaRPr lang="zh-CN" altLang="en-US" sz="1200" dirty="0" smtClean="0"/>
          </a:p>
          <a:p>
            <a:r>
              <a:rPr lang="en-US" sz="1200" dirty="0" smtClean="0"/>
              <a:t>"http://hibernate.sourceforge.net/hibernate-mapping-3.0.dtd" &gt;</a:t>
            </a:r>
            <a:endParaRPr lang="zh-CN" altLang="en-US" sz="1200" dirty="0" smtClean="0"/>
          </a:p>
          <a:p>
            <a:r>
              <a:rPr lang="en-US" sz="1200" dirty="0" smtClean="0"/>
              <a:t>&lt;hibernate-mapping package="</a:t>
            </a:r>
            <a:r>
              <a:rPr lang="en-US" sz="1200" dirty="0" err="1" smtClean="0"/>
              <a:t>com.lyq.model.user</a:t>
            </a:r>
            <a:r>
              <a:rPr lang="en-US" sz="1200" dirty="0" smtClean="0"/>
              <a:t>"&gt;</a:t>
            </a:r>
            <a:endParaRPr lang="zh-CN" altLang="en-US" sz="1200" dirty="0" smtClean="0"/>
          </a:p>
          <a:p>
            <a:r>
              <a:rPr lang="en-US" sz="1200" dirty="0" smtClean="0"/>
              <a:t>  &lt;class name="Customer" table="</a:t>
            </a:r>
            <a:r>
              <a:rPr lang="en-US" sz="1200" dirty="0" err="1" smtClean="0"/>
              <a:t>tb_customer</a:t>
            </a:r>
            <a:r>
              <a:rPr lang="en-US" sz="1200" dirty="0" smtClean="0"/>
              <a:t>"&gt;</a:t>
            </a:r>
            <a:endParaRPr lang="zh-CN" altLang="en-US" sz="1200" dirty="0" smtClean="0"/>
          </a:p>
          <a:p>
            <a:r>
              <a:rPr lang="en-US" sz="1200" dirty="0" smtClean="0"/>
              <a:t>    &lt;id name="id" column="id"&gt;</a:t>
            </a:r>
            <a:endParaRPr lang="zh-CN" altLang="en-US" sz="1200" dirty="0" smtClean="0"/>
          </a:p>
          <a:p>
            <a:r>
              <a:rPr lang="en-US" sz="1200" dirty="0" smtClean="0"/>
              <a:t>      &lt;generator class="native"/&gt;</a:t>
            </a:r>
            <a:endParaRPr lang="zh-CN" altLang="en-US" sz="1200" dirty="0" smtClean="0"/>
          </a:p>
          <a:p>
            <a:r>
              <a:rPr lang="en-US" sz="1200" dirty="0" smtClean="0"/>
              <a:t>    &lt;/id&gt;</a:t>
            </a:r>
            <a:endParaRPr lang="zh-CN" altLang="en-US" sz="1200" dirty="0" smtClean="0"/>
          </a:p>
          <a:p>
            <a:r>
              <a:rPr lang="en-US" sz="1200" dirty="0" smtClean="0"/>
              <a:t>    &lt;property name="username" column="username" not-null="true" length="50"/&gt;</a:t>
            </a:r>
            <a:endParaRPr lang="zh-CN" altLang="en-US" sz="1200" dirty="0" smtClean="0"/>
          </a:p>
          <a:p>
            <a:r>
              <a:rPr lang="en-US" sz="1200" dirty="0" smtClean="0"/>
              <a:t>  &lt;/class&gt;</a:t>
            </a:r>
            <a:endParaRPr lang="zh-CN" altLang="en-US" sz="1200" dirty="0" smtClean="0"/>
          </a:p>
          <a:p>
            <a:r>
              <a:rPr lang="en-US" sz="1200" dirty="0" smtClean="0"/>
              <a:t>&lt;/hibernate-mapping&gt;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428596" y="1785932"/>
            <a:ext cx="29289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Hibernate</a:t>
            </a:r>
            <a:r>
              <a:rPr lang="zh-CN" altLang="en-US" sz="1600" dirty="0" smtClean="0"/>
              <a:t>的核心就是对象关系映射，对象和关系型数据库之间的映射通常是用</a:t>
            </a:r>
            <a:r>
              <a:rPr lang="en-US" sz="1600" dirty="0" smtClean="0"/>
              <a:t>XML</a:t>
            </a:r>
            <a:r>
              <a:rPr lang="zh-CN" altLang="en-US" sz="1600" dirty="0" smtClean="0"/>
              <a:t>文档来实现的。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21279" y="611982"/>
            <a:ext cx="76083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Hibernate</a:t>
            </a: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映射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graphicFrame>
        <p:nvGraphicFramePr>
          <p:cNvPr id="11" name="图示 10"/>
          <p:cNvGraphicFramePr/>
          <p:nvPr/>
        </p:nvGraphicFramePr>
        <p:xfrm>
          <a:off x="428596" y="1357304"/>
          <a:ext cx="7929618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21279" y="611982"/>
            <a:ext cx="760837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Hibernate</a:t>
            </a: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映射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57224" y="1785932"/>
          <a:ext cx="7334280" cy="253206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71702"/>
                <a:gridCol w="5262578"/>
              </a:tblGrid>
              <a:tr h="316508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 dirty="0"/>
                        <a:t>属 性 名 称</a:t>
                      </a:r>
                      <a:endParaRPr lang="zh-CN" sz="14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 dirty="0"/>
                        <a:t>说</a:t>
                      </a:r>
                      <a:r>
                        <a:rPr lang="en-US" sz="1400" kern="1000" dirty="0"/>
                        <a:t>  </a:t>
                      </a:r>
                      <a:r>
                        <a:rPr lang="zh-CN" sz="1400" kern="1000" dirty="0"/>
                        <a:t>明</a:t>
                      </a:r>
                      <a:endParaRPr lang="zh-CN" sz="14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316508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0"/>
                        <a:t>name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 dirty="0"/>
                        <a:t>持久化类属性的名称，以小写字母开头</a:t>
                      </a:r>
                      <a:endParaRPr lang="zh-CN" sz="14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316508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0"/>
                        <a:t>column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/>
                        <a:t>数据库字段名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316508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0"/>
                        <a:t>type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/>
                        <a:t>数据库的字段类型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316508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0"/>
                        <a:t>length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/>
                        <a:t>数据库字段定义的长度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316508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/>
                        <a:t>not-null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/>
                        <a:t>该数据库字段是否可以为空，该属性为布尔变量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316508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/>
                        <a:t>unique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/>
                        <a:t>该数据库字段是否唯一，该属性为布尔变量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316508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/>
                        <a:t>lazy</a:t>
                      </a:r>
                      <a:endParaRPr lang="zh-CN" sz="14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 dirty="0"/>
                        <a:t>是否延迟抓取，该属性为布尔变量</a:t>
                      </a:r>
                      <a:endParaRPr lang="zh-CN" sz="14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785918" y="1357304"/>
            <a:ext cx="5572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持久化类映射文件</a:t>
            </a:r>
            <a:r>
              <a:rPr lang="en-US" dirty="0" smtClean="0"/>
              <a:t>&lt;property&gt;</a:t>
            </a:r>
            <a:r>
              <a:rPr lang="zh-CN" altLang="en-US" dirty="0" smtClean="0"/>
              <a:t>元素的常用配置属性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nen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nenu</Template>
  <TotalTime>8137</TotalTime>
  <Words>2441</Words>
  <Application>Microsoft Office PowerPoint</Application>
  <PresentationFormat>On-screen Show (16:9)</PresentationFormat>
  <Paragraphs>197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nenu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明日科技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Sam</dc:creator>
  <cp:lastModifiedBy>Sam</cp:lastModifiedBy>
  <cp:revision>790</cp:revision>
  <dcterms:created xsi:type="dcterms:W3CDTF">2014-12-17T01:03:54Z</dcterms:created>
  <dcterms:modified xsi:type="dcterms:W3CDTF">2018-11-14T12:55:25Z</dcterms:modified>
</cp:coreProperties>
</file>