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699" r:id="rId2"/>
    <p:sldId id="700" r:id="rId3"/>
    <p:sldId id="702" r:id="rId4"/>
    <p:sldId id="703" r:id="rId5"/>
    <p:sldId id="704" r:id="rId6"/>
    <p:sldId id="705" r:id="rId7"/>
    <p:sldId id="707" r:id="rId8"/>
    <p:sldId id="708" r:id="rId9"/>
    <p:sldId id="709" r:id="rId10"/>
    <p:sldId id="710" r:id="rId11"/>
    <p:sldId id="711" r:id="rId12"/>
    <p:sldId id="712" r:id="rId13"/>
    <p:sldId id="713" r:id="rId14"/>
    <p:sldId id="715" r:id="rId15"/>
    <p:sldId id="716" r:id="rId16"/>
    <p:sldId id="717" r:id="rId17"/>
    <p:sldId id="718" r:id="rId18"/>
    <p:sldId id="719" r:id="rId19"/>
    <p:sldId id="720" r:id="rId20"/>
    <p:sldId id="721" r:id="rId21"/>
    <p:sldId id="722" r:id="rId22"/>
    <p:sldId id="723" r:id="rId23"/>
    <p:sldId id="724" r:id="rId24"/>
    <p:sldId id="725" r:id="rId25"/>
    <p:sldId id="726" r:id="rId26"/>
    <p:sldId id="727" r:id="rId27"/>
    <p:sldId id="728" r:id="rId28"/>
    <p:sldId id="729" r:id="rId29"/>
    <p:sldId id="730" r:id="rId30"/>
    <p:sldId id="731" r:id="rId31"/>
    <p:sldId id="732" r:id="rId32"/>
    <p:sldId id="733" r:id="rId33"/>
    <p:sldId id="734" r:id="rId34"/>
    <p:sldId id="735" r:id="rId35"/>
    <p:sldId id="736"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6B3332-652D-4552-9587-5166500956BF}" type="doc">
      <dgm:prSet loTypeId="urn:microsoft.com/office/officeart/2005/8/layout/hList1" loCatId="list" qsTypeId="urn:microsoft.com/office/officeart/2005/8/quickstyle/simple3" qsCatId="simple" csTypeId="urn:microsoft.com/office/officeart/2005/8/colors/colorful2" csCatId="colorful" phldr="1"/>
      <dgm:spPr/>
      <dgm:t>
        <a:bodyPr/>
        <a:lstStyle/>
        <a:p>
          <a:endParaRPr lang="zh-CN" altLang="en-US"/>
        </a:p>
      </dgm:t>
    </dgm:pt>
    <dgm:pt modelId="{3D76267E-34B6-4CD2-BDE7-61D2E0968C66}">
      <dgm:prSet phldrT="[文本]"/>
      <dgm:spPr/>
      <dgm:t>
        <a:bodyPr/>
        <a:lstStyle/>
        <a:p>
          <a:r>
            <a:rPr lang="en-US" dirty="0" smtClean="0"/>
            <a:t>SUCCESS</a:t>
          </a:r>
          <a:endParaRPr lang="zh-CN" altLang="en-US" dirty="0"/>
        </a:p>
      </dgm:t>
    </dgm:pt>
    <dgm:pt modelId="{8BEDB1D2-8928-4856-989D-052852C22A2B}" type="parTrans" cxnId="{965E47DB-B953-4A61-9725-4B5BC859D7C2}">
      <dgm:prSet/>
      <dgm:spPr/>
      <dgm:t>
        <a:bodyPr/>
        <a:lstStyle/>
        <a:p>
          <a:endParaRPr lang="zh-CN" altLang="en-US"/>
        </a:p>
      </dgm:t>
    </dgm:pt>
    <dgm:pt modelId="{E8C547D2-C35D-4F8F-BCCE-E5E446782483}" type="sibTrans" cxnId="{965E47DB-B953-4A61-9725-4B5BC859D7C2}">
      <dgm:prSet/>
      <dgm:spPr/>
      <dgm:t>
        <a:bodyPr/>
        <a:lstStyle/>
        <a:p>
          <a:endParaRPr lang="zh-CN" altLang="en-US"/>
        </a:p>
      </dgm:t>
    </dgm:pt>
    <dgm:pt modelId="{BECA81E3-4210-4A3E-8171-B31BD09CA69C}">
      <dgm:prSet phldrT="[文本]"/>
      <dgm:spPr/>
      <dgm:t>
        <a:bodyPr/>
        <a:lstStyle/>
        <a:p>
          <a:r>
            <a:rPr lang="zh-CN" dirty="0" smtClean="0"/>
            <a:t>静态变量</a:t>
          </a:r>
          <a:r>
            <a:rPr lang="en-US" dirty="0" smtClean="0"/>
            <a:t>SUCCESS</a:t>
          </a:r>
          <a:r>
            <a:rPr lang="zh-CN" dirty="0" smtClean="0"/>
            <a:t>代表</a:t>
          </a:r>
          <a:r>
            <a:rPr lang="en-US" dirty="0" smtClean="0"/>
            <a:t>Action</a:t>
          </a:r>
          <a:r>
            <a:rPr lang="zh-CN" dirty="0" smtClean="0"/>
            <a:t>执行成功的返回值，在</a:t>
          </a:r>
          <a:r>
            <a:rPr lang="en-US" dirty="0" smtClean="0"/>
            <a:t>Action</a:t>
          </a:r>
          <a:r>
            <a:rPr lang="zh-CN" dirty="0" smtClean="0"/>
            <a:t>执行成功的情况下需要返回成功页面，则可设置返回值为</a:t>
          </a:r>
          <a:r>
            <a:rPr lang="en-US" dirty="0" smtClean="0"/>
            <a:t>SUCCESS</a:t>
          </a:r>
          <a:r>
            <a:rPr lang="zh-CN" dirty="0" smtClean="0"/>
            <a:t>。</a:t>
          </a:r>
          <a:endParaRPr lang="zh-CN" altLang="en-US" dirty="0"/>
        </a:p>
      </dgm:t>
    </dgm:pt>
    <dgm:pt modelId="{6FA5DBF8-079B-42F7-AB2C-56ADAAD5B58E}" type="parTrans" cxnId="{E8DA326C-F362-48C6-A5E9-FB84B49EB5ED}">
      <dgm:prSet/>
      <dgm:spPr/>
      <dgm:t>
        <a:bodyPr/>
        <a:lstStyle/>
        <a:p>
          <a:endParaRPr lang="zh-CN" altLang="en-US"/>
        </a:p>
      </dgm:t>
    </dgm:pt>
    <dgm:pt modelId="{569840FD-113B-4049-A929-D751C3564CC5}" type="sibTrans" cxnId="{E8DA326C-F362-48C6-A5E9-FB84B49EB5ED}">
      <dgm:prSet/>
      <dgm:spPr/>
      <dgm:t>
        <a:bodyPr/>
        <a:lstStyle/>
        <a:p>
          <a:endParaRPr lang="zh-CN" altLang="en-US"/>
        </a:p>
      </dgm:t>
    </dgm:pt>
    <dgm:pt modelId="{F99C6BF6-C6F8-43E5-BE9F-B5D3C84856E9}">
      <dgm:prSet phldrT="[文本]"/>
      <dgm:spPr/>
      <dgm:t>
        <a:bodyPr/>
        <a:lstStyle/>
        <a:p>
          <a:r>
            <a:rPr lang="en-US" dirty="0" smtClean="0"/>
            <a:t>NONE</a:t>
          </a:r>
          <a:endParaRPr lang="zh-CN" altLang="en-US" dirty="0"/>
        </a:p>
      </dgm:t>
    </dgm:pt>
    <dgm:pt modelId="{1C78D511-712D-40AB-ACF9-639BD6033A01}" type="parTrans" cxnId="{1739A9CE-6A7D-4D3F-948A-2CE782001FB2}">
      <dgm:prSet/>
      <dgm:spPr/>
      <dgm:t>
        <a:bodyPr/>
        <a:lstStyle/>
        <a:p>
          <a:endParaRPr lang="zh-CN" altLang="en-US"/>
        </a:p>
      </dgm:t>
    </dgm:pt>
    <dgm:pt modelId="{912A4861-C22B-4FA2-B2A5-5675943AFC78}" type="sibTrans" cxnId="{1739A9CE-6A7D-4D3F-948A-2CE782001FB2}">
      <dgm:prSet/>
      <dgm:spPr/>
      <dgm:t>
        <a:bodyPr/>
        <a:lstStyle/>
        <a:p>
          <a:endParaRPr lang="zh-CN" altLang="en-US"/>
        </a:p>
      </dgm:t>
    </dgm:pt>
    <dgm:pt modelId="{FB794FBF-3B5A-4A1E-BBDF-B65FA79FECA6}">
      <dgm:prSet phldrT="[文本]"/>
      <dgm:spPr/>
      <dgm:t>
        <a:bodyPr/>
        <a:lstStyle/>
        <a:p>
          <a:r>
            <a:rPr lang="zh-CN" dirty="0" smtClean="0"/>
            <a:t>静态变量</a:t>
          </a:r>
          <a:r>
            <a:rPr lang="en-US" dirty="0" smtClean="0"/>
            <a:t>NONE</a:t>
          </a:r>
          <a:r>
            <a:rPr lang="zh-CN" dirty="0" smtClean="0"/>
            <a:t>代表</a:t>
          </a:r>
          <a:r>
            <a:rPr lang="en-US" dirty="0" smtClean="0"/>
            <a:t>Action</a:t>
          </a:r>
          <a:r>
            <a:rPr lang="zh-CN" dirty="0" smtClean="0"/>
            <a:t>执行成功的返回值，但不需要返回到成功页面，主要用于处理不需要返回结果页面的业务逻辑。</a:t>
          </a:r>
          <a:endParaRPr lang="zh-CN" altLang="en-US" dirty="0"/>
        </a:p>
      </dgm:t>
    </dgm:pt>
    <dgm:pt modelId="{7B46EF56-027C-4331-8E91-B3E074EBEB3F}" type="parTrans" cxnId="{C308BA32-F762-414E-92C8-FC34CD70BE54}">
      <dgm:prSet/>
      <dgm:spPr/>
      <dgm:t>
        <a:bodyPr/>
        <a:lstStyle/>
        <a:p>
          <a:endParaRPr lang="zh-CN" altLang="en-US"/>
        </a:p>
      </dgm:t>
    </dgm:pt>
    <dgm:pt modelId="{1D1696FC-DC4F-484A-83DA-AC8CB9384278}" type="sibTrans" cxnId="{C308BA32-F762-414E-92C8-FC34CD70BE54}">
      <dgm:prSet/>
      <dgm:spPr/>
      <dgm:t>
        <a:bodyPr/>
        <a:lstStyle/>
        <a:p>
          <a:endParaRPr lang="zh-CN" altLang="en-US"/>
        </a:p>
      </dgm:t>
    </dgm:pt>
    <dgm:pt modelId="{F1E2EE44-CA48-4897-AB3F-4DFE9514473C}">
      <dgm:prSet phldrT="[文本]"/>
      <dgm:spPr/>
      <dgm:t>
        <a:bodyPr/>
        <a:lstStyle/>
        <a:p>
          <a:r>
            <a:rPr lang="en-US" dirty="0" smtClean="0"/>
            <a:t>ERROR</a:t>
          </a:r>
          <a:endParaRPr lang="zh-CN" altLang="en-US" dirty="0"/>
        </a:p>
      </dgm:t>
    </dgm:pt>
    <dgm:pt modelId="{6FB72280-37BA-4E40-93FD-30FC4EECCCE7}" type="parTrans" cxnId="{441417F0-37A9-46E4-A149-1CF92A823A68}">
      <dgm:prSet/>
      <dgm:spPr/>
      <dgm:t>
        <a:bodyPr/>
        <a:lstStyle/>
        <a:p>
          <a:endParaRPr lang="zh-CN" altLang="en-US"/>
        </a:p>
      </dgm:t>
    </dgm:pt>
    <dgm:pt modelId="{9E981768-0FE3-42CC-8E56-11181189F80E}" type="sibTrans" cxnId="{441417F0-37A9-46E4-A149-1CF92A823A68}">
      <dgm:prSet/>
      <dgm:spPr/>
      <dgm:t>
        <a:bodyPr/>
        <a:lstStyle/>
        <a:p>
          <a:endParaRPr lang="zh-CN" altLang="en-US"/>
        </a:p>
      </dgm:t>
    </dgm:pt>
    <dgm:pt modelId="{4F1027E7-EA71-456D-B5AA-7FC891632E0F}">
      <dgm:prSet phldrT="[文本]"/>
      <dgm:spPr/>
      <dgm:t>
        <a:bodyPr/>
        <a:lstStyle/>
        <a:p>
          <a:r>
            <a:rPr lang="zh-CN" dirty="0" smtClean="0"/>
            <a:t>静态变量</a:t>
          </a:r>
          <a:r>
            <a:rPr lang="en-US" dirty="0" smtClean="0"/>
            <a:t>ERROR</a:t>
          </a:r>
          <a:r>
            <a:rPr lang="zh-CN" dirty="0" smtClean="0"/>
            <a:t>代表</a:t>
          </a:r>
          <a:r>
            <a:rPr lang="en-US" dirty="0" smtClean="0"/>
            <a:t>Action</a:t>
          </a:r>
          <a:r>
            <a:rPr lang="zh-CN" dirty="0" smtClean="0"/>
            <a:t>执行失败的返回值，在一些信息验证失败的情况下可以使</a:t>
          </a:r>
          <a:r>
            <a:rPr lang="en-US" dirty="0" smtClean="0"/>
            <a:t>Action</a:t>
          </a:r>
          <a:r>
            <a:rPr lang="zh-CN" dirty="0" smtClean="0"/>
            <a:t>返回此值。</a:t>
          </a:r>
          <a:endParaRPr lang="zh-CN" altLang="en-US" dirty="0"/>
        </a:p>
      </dgm:t>
    </dgm:pt>
    <dgm:pt modelId="{847DBDE3-67FD-4CF8-8C15-8610759DE986}" type="parTrans" cxnId="{36041A18-7D4A-4D54-A8E1-21D61EFF1503}">
      <dgm:prSet/>
      <dgm:spPr/>
      <dgm:t>
        <a:bodyPr/>
        <a:lstStyle/>
        <a:p>
          <a:endParaRPr lang="zh-CN" altLang="en-US"/>
        </a:p>
      </dgm:t>
    </dgm:pt>
    <dgm:pt modelId="{8313693C-35E1-447C-BA2B-BFC2E5801C32}" type="sibTrans" cxnId="{36041A18-7D4A-4D54-A8E1-21D61EFF1503}">
      <dgm:prSet/>
      <dgm:spPr/>
      <dgm:t>
        <a:bodyPr/>
        <a:lstStyle/>
        <a:p>
          <a:endParaRPr lang="zh-CN" altLang="en-US"/>
        </a:p>
      </dgm:t>
    </dgm:pt>
    <dgm:pt modelId="{5D074180-C166-4FBF-BEE8-0F7E4AAD84FA}">
      <dgm:prSet/>
      <dgm:spPr/>
      <dgm:t>
        <a:bodyPr/>
        <a:lstStyle/>
        <a:p>
          <a:r>
            <a:rPr lang="en-US" smtClean="0"/>
            <a:t>INPUT</a:t>
          </a:r>
          <a:endParaRPr lang="zh-CN"/>
        </a:p>
      </dgm:t>
    </dgm:pt>
    <dgm:pt modelId="{613326A7-7FD7-40AD-8F3A-EC51DAF06D3A}" type="parTrans" cxnId="{8448CD9A-92C4-4036-BBC2-1B1453991B1A}">
      <dgm:prSet/>
      <dgm:spPr/>
      <dgm:t>
        <a:bodyPr/>
        <a:lstStyle/>
        <a:p>
          <a:endParaRPr lang="zh-CN" altLang="en-US"/>
        </a:p>
      </dgm:t>
    </dgm:pt>
    <dgm:pt modelId="{0C0A7966-7EBC-4A19-9566-83CCA8B218A0}" type="sibTrans" cxnId="{8448CD9A-92C4-4036-BBC2-1B1453991B1A}">
      <dgm:prSet/>
      <dgm:spPr/>
      <dgm:t>
        <a:bodyPr/>
        <a:lstStyle/>
        <a:p>
          <a:endParaRPr lang="zh-CN" altLang="en-US"/>
        </a:p>
      </dgm:t>
    </dgm:pt>
    <dgm:pt modelId="{50AAB224-D54B-483C-9D2B-F688A6BFBF21}">
      <dgm:prSet/>
      <dgm:spPr/>
      <dgm:t>
        <a:bodyPr/>
        <a:lstStyle/>
        <a:p>
          <a:r>
            <a:rPr lang="zh-CN" smtClean="0"/>
            <a:t>静态变量</a:t>
          </a:r>
          <a:r>
            <a:rPr lang="en-US" smtClean="0"/>
            <a:t>INPUT</a:t>
          </a:r>
          <a:r>
            <a:rPr lang="zh-CN" smtClean="0"/>
            <a:t>代表需要返回某个输入信息页面的返回值，如在修改某此信息时加载数据后需要返回到修改页面，即可将</a:t>
          </a:r>
          <a:r>
            <a:rPr lang="en-US" smtClean="0"/>
            <a:t>Action</a:t>
          </a:r>
          <a:r>
            <a:rPr lang="zh-CN" smtClean="0"/>
            <a:t>对象处理的返回值设置为</a:t>
          </a:r>
          <a:r>
            <a:rPr lang="en-US" smtClean="0"/>
            <a:t>INPUT</a:t>
          </a:r>
          <a:r>
            <a:rPr lang="zh-CN" smtClean="0"/>
            <a:t>。</a:t>
          </a:r>
          <a:endParaRPr lang="zh-CN" altLang="en-US"/>
        </a:p>
      </dgm:t>
    </dgm:pt>
    <dgm:pt modelId="{9BAE1C64-9869-4FD5-B6FF-E2360B2AEF3C}" type="parTrans" cxnId="{AC34A982-7A02-444C-955D-0AA777A5A764}">
      <dgm:prSet/>
      <dgm:spPr/>
      <dgm:t>
        <a:bodyPr/>
        <a:lstStyle/>
        <a:p>
          <a:endParaRPr lang="zh-CN" altLang="en-US"/>
        </a:p>
      </dgm:t>
    </dgm:pt>
    <dgm:pt modelId="{2E00D4BB-9B5D-41B6-845F-EAEDA56D8FE2}" type="sibTrans" cxnId="{AC34A982-7A02-444C-955D-0AA777A5A764}">
      <dgm:prSet/>
      <dgm:spPr/>
      <dgm:t>
        <a:bodyPr/>
        <a:lstStyle/>
        <a:p>
          <a:endParaRPr lang="zh-CN" altLang="en-US"/>
        </a:p>
      </dgm:t>
    </dgm:pt>
    <dgm:pt modelId="{9456C9D1-6772-4680-8E96-C408EF38BD44}">
      <dgm:prSet/>
      <dgm:spPr/>
      <dgm:t>
        <a:bodyPr/>
        <a:lstStyle/>
        <a:p>
          <a:r>
            <a:rPr lang="en-US" smtClean="0"/>
            <a:t>LOGIN</a:t>
          </a:r>
          <a:endParaRPr lang="zh-CN"/>
        </a:p>
      </dgm:t>
    </dgm:pt>
    <dgm:pt modelId="{609F2316-742A-4D5C-A78D-CD645A894304}" type="parTrans" cxnId="{AB5DBEBA-EF1C-48BF-BA95-BB0BD11C4363}">
      <dgm:prSet/>
      <dgm:spPr/>
      <dgm:t>
        <a:bodyPr/>
        <a:lstStyle/>
        <a:p>
          <a:endParaRPr lang="zh-CN" altLang="en-US"/>
        </a:p>
      </dgm:t>
    </dgm:pt>
    <dgm:pt modelId="{AF0F6A68-3275-4D87-8CD2-33FB388FBD30}" type="sibTrans" cxnId="{AB5DBEBA-EF1C-48BF-BA95-BB0BD11C4363}">
      <dgm:prSet/>
      <dgm:spPr/>
      <dgm:t>
        <a:bodyPr/>
        <a:lstStyle/>
        <a:p>
          <a:endParaRPr lang="zh-CN" altLang="en-US"/>
        </a:p>
      </dgm:t>
    </dgm:pt>
    <dgm:pt modelId="{7D02A3CF-A48D-47FC-8909-241193F584DC}">
      <dgm:prSet/>
      <dgm:spPr/>
      <dgm:t>
        <a:bodyPr/>
        <a:lstStyle/>
        <a:p>
          <a:r>
            <a:rPr lang="zh-CN" smtClean="0"/>
            <a:t>静态变量</a:t>
          </a:r>
          <a:r>
            <a:rPr lang="en-US" smtClean="0"/>
            <a:t>LOGIN</a:t>
          </a:r>
          <a:r>
            <a:rPr lang="zh-CN" smtClean="0"/>
            <a:t>代表需要用户登录的返回值，如在验证用户是否登录时</a:t>
          </a:r>
          <a:r>
            <a:rPr lang="en-US" smtClean="0"/>
            <a:t>Action</a:t>
          </a:r>
          <a:r>
            <a:rPr lang="zh-CN" smtClean="0"/>
            <a:t>验证失败并需要用户重新登录，即可将</a:t>
          </a:r>
          <a:r>
            <a:rPr lang="en-US" smtClean="0"/>
            <a:t>Action</a:t>
          </a:r>
          <a:r>
            <a:rPr lang="zh-CN" smtClean="0"/>
            <a:t>对象处理的返回值设置为</a:t>
          </a:r>
          <a:r>
            <a:rPr lang="en-US" smtClean="0"/>
            <a:t>LOGIN</a:t>
          </a:r>
          <a:r>
            <a:rPr lang="zh-CN" smtClean="0"/>
            <a:t>。</a:t>
          </a:r>
          <a:endParaRPr lang="zh-CN" altLang="en-US"/>
        </a:p>
      </dgm:t>
    </dgm:pt>
    <dgm:pt modelId="{96F02BA2-28E9-409A-A255-CC7FF992554D}" type="parTrans" cxnId="{0B6A75D9-6070-43DF-9C35-739AF2B1AFA1}">
      <dgm:prSet/>
      <dgm:spPr/>
      <dgm:t>
        <a:bodyPr/>
        <a:lstStyle/>
        <a:p>
          <a:endParaRPr lang="zh-CN" altLang="en-US"/>
        </a:p>
      </dgm:t>
    </dgm:pt>
    <dgm:pt modelId="{106D75CB-F827-4BBC-9567-9E0C116039F3}" type="sibTrans" cxnId="{0B6A75D9-6070-43DF-9C35-739AF2B1AFA1}">
      <dgm:prSet/>
      <dgm:spPr/>
      <dgm:t>
        <a:bodyPr/>
        <a:lstStyle/>
        <a:p>
          <a:endParaRPr lang="zh-CN" altLang="en-US"/>
        </a:p>
      </dgm:t>
    </dgm:pt>
    <dgm:pt modelId="{9A59132B-3BB0-4E80-A094-5F99DB3A3290}" type="pres">
      <dgm:prSet presAssocID="{7A6B3332-652D-4552-9587-5166500956BF}" presName="Name0" presStyleCnt="0">
        <dgm:presLayoutVars>
          <dgm:dir/>
          <dgm:animLvl val="lvl"/>
          <dgm:resizeHandles val="exact"/>
        </dgm:presLayoutVars>
      </dgm:prSet>
      <dgm:spPr/>
      <dgm:t>
        <a:bodyPr/>
        <a:lstStyle/>
        <a:p>
          <a:endParaRPr lang="zh-CN" altLang="en-US"/>
        </a:p>
      </dgm:t>
    </dgm:pt>
    <dgm:pt modelId="{72F5C86C-B901-46E4-9D29-9FA949FB4761}" type="pres">
      <dgm:prSet presAssocID="{3D76267E-34B6-4CD2-BDE7-61D2E0968C66}" presName="composite" presStyleCnt="0"/>
      <dgm:spPr/>
    </dgm:pt>
    <dgm:pt modelId="{1DE1A19F-5408-4575-943E-D589754A4B57}" type="pres">
      <dgm:prSet presAssocID="{3D76267E-34B6-4CD2-BDE7-61D2E0968C66}" presName="parTx" presStyleLbl="alignNode1" presStyleIdx="0" presStyleCnt="5">
        <dgm:presLayoutVars>
          <dgm:chMax val="0"/>
          <dgm:chPref val="0"/>
          <dgm:bulletEnabled val="1"/>
        </dgm:presLayoutVars>
      </dgm:prSet>
      <dgm:spPr/>
      <dgm:t>
        <a:bodyPr/>
        <a:lstStyle/>
        <a:p>
          <a:endParaRPr lang="zh-CN" altLang="en-US"/>
        </a:p>
      </dgm:t>
    </dgm:pt>
    <dgm:pt modelId="{5CA23E4F-590E-4EE8-9BA2-4BAAC4AAD681}" type="pres">
      <dgm:prSet presAssocID="{3D76267E-34B6-4CD2-BDE7-61D2E0968C66}" presName="desTx" presStyleLbl="alignAccFollowNode1" presStyleIdx="0" presStyleCnt="5">
        <dgm:presLayoutVars>
          <dgm:bulletEnabled val="1"/>
        </dgm:presLayoutVars>
      </dgm:prSet>
      <dgm:spPr/>
      <dgm:t>
        <a:bodyPr/>
        <a:lstStyle/>
        <a:p>
          <a:endParaRPr lang="zh-CN" altLang="en-US"/>
        </a:p>
      </dgm:t>
    </dgm:pt>
    <dgm:pt modelId="{71FD1172-8A56-4E94-ACBE-A7B8DE2850E7}" type="pres">
      <dgm:prSet presAssocID="{E8C547D2-C35D-4F8F-BCCE-E5E446782483}" presName="space" presStyleCnt="0"/>
      <dgm:spPr/>
    </dgm:pt>
    <dgm:pt modelId="{E164639F-6864-4597-87FE-10878535A5A4}" type="pres">
      <dgm:prSet presAssocID="{F99C6BF6-C6F8-43E5-BE9F-B5D3C84856E9}" presName="composite" presStyleCnt="0"/>
      <dgm:spPr/>
    </dgm:pt>
    <dgm:pt modelId="{AA263F77-977A-4E2C-89F0-DACF80A1E209}" type="pres">
      <dgm:prSet presAssocID="{F99C6BF6-C6F8-43E5-BE9F-B5D3C84856E9}" presName="parTx" presStyleLbl="alignNode1" presStyleIdx="1" presStyleCnt="5">
        <dgm:presLayoutVars>
          <dgm:chMax val="0"/>
          <dgm:chPref val="0"/>
          <dgm:bulletEnabled val="1"/>
        </dgm:presLayoutVars>
      </dgm:prSet>
      <dgm:spPr/>
      <dgm:t>
        <a:bodyPr/>
        <a:lstStyle/>
        <a:p>
          <a:endParaRPr lang="zh-CN" altLang="en-US"/>
        </a:p>
      </dgm:t>
    </dgm:pt>
    <dgm:pt modelId="{FBE92516-43B5-4D9A-9825-E8D2EBAA71C2}" type="pres">
      <dgm:prSet presAssocID="{F99C6BF6-C6F8-43E5-BE9F-B5D3C84856E9}" presName="desTx" presStyleLbl="alignAccFollowNode1" presStyleIdx="1" presStyleCnt="5">
        <dgm:presLayoutVars>
          <dgm:bulletEnabled val="1"/>
        </dgm:presLayoutVars>
      </dgm:prSet>
      <dgm:spPr/>
      <dgm:t>
        <a:bodyPr/>
        <a:lstStyle/>
        <a:p>
          <a:endParaRPr lang="zh-CN" altLang="en-US"/>
        </a:p>
      </dgm:t>
    </dgm:pt>
    <dgm:pt modelId="{3192D141-65B0-4A14-ADBF-83DB20B96C72}" type="pres">
      <dgm:prSet presAssocID="{912A4861-C22B-4FA2-B2A5-5675943AFC78}" presName="space" presStyleCnt="0"/>
      <dgm:spPr/>
    </dgm:pt>
    <dgm:pt modelId="{B50D3235-86FD-4A0F-9F43-70BEA2EAFFA0}" type="pres">
      <dgm:prSet presAssocID="{F1E2EE44-CA48-4897-AB3F-4DFE9514473C}" presName="composite" presStyleCnt="0"/>
      <dgm:spPr/>
    </dgm:pt>
    <dgm:pt modelId="{C99C2531-34F4-4AA9-A9D5-38BE1941ACA3}" type="pres">
      <dgm:prSet presAssocID="{F1E2EE44-CA48-4897-AB3F-4DFE9514473C}" presName="parTx" presStyleLbl="alignNode1" presStyleIdx="2" presStyleCnt="5">
        <dgm:presLayoutVars>
          <dgm:chMax val="0"/>
          <dgm:chPref val="0"/>
          <dgm:bulletEnabled val="1"/>
        </dgm:presLayoutVars>
      </dgm:prSet>
      <dgm:spPr/>
      <dgm:t>
        <a:bodyPr/>
        <a:lstStyle/>
        <a:p>
          <a:endParaRPr lang="zh-CN" altLang="en-US"/>
        </a:p>
      </dgm:t>
    </dgm:pt>
    <dgm:pt modelId="{1089F01E-B938-4780-AC04-6BC56674A1A4}" type="pres">
      <dgm:prSet presAssocID="{F1E2EE44-CA48-4897-AB3F-4DFE9514473C}" presName="desTx" presStyleLbl="alignAccFollowNode1" presStyleIdx="2" presStyleCnt="5">
        <dgm:presLayoutVars>
          <dgm:bulletEnabled val="1"/>
        </dgm:presLayoutVars>
      </dgm:prSet>
      <dgm:spPr/>
      <dgm:t>
        <a:bodyPr/>
        <a:lstStyle/>
        <a:p>
          <a:endParaRPr lang="zh-CN" altLang="en-US"/>
        </a:p>
      </dgm:t>
    </dgm:pt>
    <dgm:pt modelId="{48993EF8-3ED1-4444-80EA-DFCF6334A738}" type="pres">
      <dgm:prSet presAssocID="{9E981768-0FE3-42CC-8E56-11181189F80E}" presName="space" presStyleCnt="0"/>
      <dgm:spPr/>
    </dgm:pt>
    <dgm:pt modelId="{4D714953-0A9F-4AAC-AFD5-8FB71BDE37DE}" type="pres">
      <dgm:prSet presAssocID="{5D074180-C166-4FBF-BEE8-0F7E4AAD84FA}" presName="composite" presStyleCnt="0"/>
      <dgm:spPr/>
    </dgm:pt>
    <dgm:pt modelId="{93655322-70E6-4522-AEF4-83987BEA6EF6}" type="pres">
      <dgm:prSet presAssocID="{5D074180-C166-4FBF-BEE8-0F7E4AAD84FA}" presName="parTx" presStyleLbl="alignNode1" presStyleIdx="3" presStyleCnt="5">
        <dgm:presLayoutVars>
          <dgm:chMax val="0"/>
          <dgm:chPref val="0"/>
          <dgm:bulletEnabled val="1"/>
        </dgm:presLayoutVars>
      </dgm:prSet>
      <dgm:spPr/>
      <dgm:t>
        <a:bodyPr/>
        <a:lstStyle/>
        <a:p>
          <a:endParaRPr lang="zh-CN" altLang="en-US"/>
        </a:p>
      </dgm:t>
    </dgm:pt>
    <dgm:pt modelId="{8B6AB231-918C-4EAA-9AE0-38FE85AA8503}" type="pres">
      <dgm:prSet presAssocID="{5D074180-C166-4FBF-BEE8-0F7E4AAD84FA}" presName="desTx" presStyleLbl="alignAccFollowNode1" presStyleIdx="3" presStyleCnt="5">
        <dgm:presLayoutVars>
          <dgm:bulletEnabled val="1"/>
        </dgm:presLayoutVars>
      </dgm:prSet>
      <dgm:spPr/>
      <dgm:t>
        <a:bodyPr/>
        <a:lstStyle/>
        <a:p>
          <a:endParaRPr lang="zh-CN" altLang="en-US"/>
        </a:p>
      </dgm:t>
    </dgm:pt>
    <dgm:pt modelId="{3D9A63D7-18A4-43F2-BE31-4843358A999E}" type="pres">
      <dgm:prSet presAssocID="{0C0A7966-7EBC-4A19-9566-83CCA8B218A0}" presName="space" presStyleCnt="0"/>
      <dgm:spPr/>
    </dgm:pt>
    <dgm:pt modelId="{D5CC9DE8-B1F0-4D0A-AB40-B8AF62DE7086}" type="pres">
      <dgm:prSet presAssocID="{9456C9D1-6772-4680-8E96-C408EF38BD44}" presName="composite" presStyleCnt="0"/>
      <dgm:spPr/>
    </dgm:pt>
    <dgm:pt modelId="{86C5F238-250B-4132-A96D-EB8822DCA831}" type="pres">
      <dgm:prSet presAssocID="{9456C9D1-6772-4680-8E96-C408EF38BD44}" presName="parTx" presStyleLbl="alignNode1" presStyleIdx="4" presStyleCnt="5">
        <dgm:presLayoutVars>
          <dgm:chMax val="0"/>
          <dgm:chPref val="0"/>
          <dgm:bulletEnabled val="1"/>
        </dgm:presLayoutVars>
      </dgm:prSet>
      <dgm:spPr/>
      <dgm:t>
        <a:bodyPr/>
        <a:lstStyle/>
        <a:p>
          <a:endParaRPr lang="zh-CN" altLang="en-US"/>
        </a:p>
      </dgm:t>
    </dgm:pt>
    <dgm:pt modelId="{01879540-8039-467E-BCF1-D898CBDBF3FB}" type="pres">
      <dgm:prSet presAssocID="{9456C9D1-6772-4680-8E96-C408EF38BD44}" presName="desTx" presStyleLbl="alignAccFollowNode1" presStyleIdx="4" presStyleCnt="5">
        <dgm:presLayoutVars>
          <dgm:bulletEnabled val="1"/>
        </dgm:presLayoutVars>
      </dgm:prSet>
      <dgm:spPr/>
      <dgm:t>
        <a:bodyPr/>
        <a:lstStyle/>
        <a:p>
          <a:endParaRPr lang="zh-CN" altLang="en-US"/>
        </a:p>
      </dgm:t>
    </dgm:pt>
  </dgm:ptLst>
  <dgm:cxnLst>
    <dgm:cxn modelId="{D95C2376-02ED-4651-99A2-6904011C22AC}" type="presOf" srcId="{3D76267E-34B6-4CD2-BDE7-61D2E0968C66}" destId="{1DE1A19F-5408-4575-943E-D589754A4B57}" srcOrd="0" destOrd="0" presId="urn:microsoft.com/office/officeart/2005/8/layout/hList1"/>
    <dgm:cxn modelId="{C946A856-DED4-4EE2-AD90-D68B03F35A19}" type="presOf" srcId="{4F1027E7-EA71-456D-B5AA-7FC891632E0F}" destId="{1089F01E-B938-4780-AC04-6BC56674A1A4}" srcOrd="0" destOrd="0" presId="urn:microsoft.com/office/officeart/2005/8/layout/hList1"/>
    <dgm:cxn modelId="{9489F73F-EA96-4360-AB92-D44B1BC207F4}" type="presOf" srcId="{5D074180-C166-4FBF-BEE8-0F7E4AAD84FA}" destId="{93655322-70E6-4522-AEF4-83987BEA6EF6}" srcOrd="0" destOrd="0" presId="urn:microsoft.com/office/officeart/2005/8/layout/hList1"/>
    <dgm:cxn modelId="{8448CD9A-92C4-4036-BBC2-1B1453991B1A}" srcId="{7A6B3332-652D-4552-9587-5166500956BF}" destId="{5D074180-C166-4FBF-BEE8-0F7E4AAD84FA}" srcOrd="3" destOrd="0" parTransId="{613326A7-7FD7-40AD-8F3A-EC51DAF06D3A}" sibTransId="{0C0A7966-7EBC-4A19-9566-83CCA8B218A0}"/>
    <dgm:cxn modelId="{AB5DBEBA-EF1C-48BF-BA95-BB0BD11C4363}" srcId="{7A6B3332-652D-4552-9587-5166500956BF}" destId="{9456C9D1-6772-4680-8E96-C408EF38BD44}" srcOrd="4" destOrd="0" parTransId="{609F2316-742A-4D5C-A78D-CD645A894304}" sibTransId="{AF0F6A68-3275-4D87-8CD2-33FB388FBD30}"/>
    <dgm:cxn modelId="{CE5807DA-A2E1-48EB-912E-5E271EB941E9}" type="presOf" srcId="{FB794FBF-3B5A-4A1E-BBDF-B65FA79FECA6}" destId="{FBE92516-43B5-4D9A-9825-E8D2EBAA71C2}" srcOrd="0" destOrd="0" presId="urn:microsoft.com/office/officeart/2005/8/layout/hList1"/>
    <dgm:cxn modelId="{36041A18-7D4A-4D54-A8E1-21D61EFF1503}" srcId="{F1E2EE44-CA48-4897-AB3F-4DFE9514473C}" destId="{4F1027E7-EA71-456D-B5AA-7FC891632E0F}" srcOrd="0" destOrd="0" parTransId="{847DBDE3-67FD-4CF8-8C15-8610759DE986}" sibTransId="{8313693C-35E1-447C-BA2B-BFC2E5801C32}"/>
    <dgm:cxn modelId="{0B6A75D9-6070-43DF-9C35-739AF2B1AFA1}" srcId="{9456C9D1-6772-4680-8E96-C408EF38BD44}" destId="{7D02A3CF-A48D-47FC-8909-241193F584DC}" srcOrd="0" destOrd="0" parTransId="{96F02BA2-28E9-409A-A255-CC7FF992554D}" sibTransId="{106D75CB-F827-4BBC-9567-9E0C116039F3}"/>
    <dgm:cxn modelId="{4B4FAEF2-3227-4401-B282-05B4EA1B6019}" type="presOf" srcId="{7D02A3CF-A48D-47FC-8909-241193F584DC}" destId="{01879540-8039-467E-BCF1-D898CBDBF3FB}" srcOrd="0" destOrd="0" presId="urn:microsoft.com/office/officeart/2005/8/layout/hList1"/>
    <dgm:cxn modelId="{1739A9CE-6A7D-4D3F-948A-2CE782001FB2}" srcId="{7A6B3332-652D-4552-9587-5166500956BF}" destId="{F99C6BF6-C6F8-43E5-BE9F-B5D3C84856E9}" srcOrd="1" destOrd="0" parTransId="{1C78D511-712D-40AB-ACF9-639BD6033A01}" sibTransId="{912A4861-C22B-4FA2-B2A5-5675943AFC78}"/>
    <dgm:cxn modelId="{B34D27F0-8BE6-4BCB-80B1-41CB62F8A710}" type="presOf" srcId="{F99C6BF6-C6F8-43E5-BE9F-B5D3C84856E9}" destId="{AA263F77-977A-4E2C-89F0-DACF80A1E209}" srcOrd="0" destOrd="0" presId="urn:microsoft.com/office/officeart/2005/8/layout/hList1"/>
    <dgm:cxn modelId="{6B6D8617-C369-4DC9-BBA2-3983FBC8979A}" type="presOf" srcId="{BECA81E3-4210-4A3E-8171-B31BD09CA69C}" destId="{5CA23E4F-590E-4EE8-9BA2-4BAAC4AAD681}" srcOrd="0" destOrd="0" presId="urn:microsoft.com/office/officeart/2005/8/layout/hList1"/>
    <dgm:cxn modelId="{E8DA326C-F362-48C6-A5E9-FB84B49EB5ED}" srcId="{3D76267E-34B6-4CD2-BDE7-61D2E0968C66}" destId="{BECA81E3-4210-4A3E-8171-B31BD09CA69C}" srcOrd="0" destOrd="0" parTransId="{6FA5DBF8-079B-42F7-AB2C-56ADAAD5B58E}" sibTransId="{569840FD-113B-4049-A929-D751C3564CC5}"/>
    <dgm:cxn modelId="{965E47DB-B953-4A61-9725-4B5BC859D7C2}" srcId="{7A6B3332-652D-4552-9587-5166500956BF}" destId="{3D76267E-34B6-4CD2-BDE7-61D2E0968C66}" srcOrd="0" destOrd="0" parTransId="{8BEDB1D2-8928-4856-989D-052852C22A2B}" sibTransId="{E8C547D2-C35D-4F8F-BCCE-E5E446782483}"/>
    <dgm:cxn modelId="{441417F0-37A9-46E4-A149-1CF92A823A68}" srcId="{7A6B3332-652D-4552-9587-5166500956BF}" destId="{F1E2EE44-CA48-4897-AB3F-4DFE9514473C}" srcOrd="2" destOrd="0" parTransId="{6FB72280-37BA-4E40-93FD-30FC4EECCCE7}" sibTransId="{9E981768-0FE3-42CC-8E56-11181189F80E}"/>
    <dgm:cxn modelId="{8CC880AA-5C45-48A8-AB6B-62AA2B271CB1}" type="presOf" srcId="{F1E2EE44-CA48-4897-AB3F-4DFE9514473C}" destId="{C99C2531-34F4-4AA9-A9D5-38BE1941ACA3}" srcOrd="0" destOrd="0" presId="urn:microsoft.com/office/officeart/2005/8/layout/hList1"/>
    <dgm:cxn modelId="{7AFA15C8-215E-44AC-B07D-4F2B7A1186A6}" type="presOf" srcId="{50AAB224-D54B-483C-9D2B-F688A6BFBF21}" destId="{8B6AB231-918C-4EAA-9AE0-38FE85AA8503}" srcOrd="0" destOrd="0" presId="urn:microsoft.com/office/officeart/2005/8/layout/hList1"/>
    <dgm:cxn modelId="{C3273EF0-994B-48D9-A6E6-0590E584EC77}" type="presOf" srcId="{9456C9D1-6772-4680-8E96-C408EF38BD44}" destId="{86C5F238-250B-4132-A96D-EB8822DCA831}" srcOrd="0" destOrd="0" presId="urn:microsoft.com/office/officeart/2005/8/layout/hList1"/>
    <dgm:cxn modelId="{C840F6C7-247A-411F-99AB-B1D5FD655162}" type="presOf" srcId="{7A6B3332-652D-4552-9587-5166500956BF}" destId="{9A59132B-3BB0-4E80-A094-5F99DB3A3290}" srcOrd="0" destOrd="0" presId="urn:microsoft.com/office/officeart/2005/8/layout/hList1"/>
    <dgm:cxn modelId="{AC34A982-7A02-444C-955D-0AA777A5A764}" srcId="{5D074180-C166-4FBF-BEE8-0F7E4AAD84FA}" destId="{50AAB224-D54B-483C-9D2B-F688A6BFBF21}" srcOrd="0" destOrd="0" parTransId="{9BAE1C64-9869-4FD5-B6FF-E2360B2AEF3C}" sibTransId="{2E00D4BB-9B5D-41B6-845F-EAEDA56D8FE2}"/>
    <dgm:cxn modelId="{C308BA32-F762-414E-92C8-FC34CD70BE54}" srcId="{F99C6BF6-C6F8-43E5-BE9F-B5D3C84856E9}" destId="{FB794FBF-3B5A-4A1E-BBDF-B65FA79FECA6}" srcOrd="0" destOrd="0" parTransId="{7B46EF56-027C-4331-8E91-B3E074EBEB3F}" sibTransId="{1D1696FC-DC4F-484A-83DA-AC8CB9384278}"/>
    <dgm:cxn modelId="{10C1C2EA-7F24-455B-9F49-31304BBB71F1}" type="presParOf" srcId="{9A59132B-3BB0-4E80-A094-5F99DB3A3290}" destId="{72F5C86C-B901-46E4-9D29-9FA949FB4761}" srcOrd="0" destOrd="0" presId="urn:microsoft.com/office/officeart/2005/8/layout/hList1"/>
    <dgm:cxn modelId="{C35CE3DB-11AA-43ED-87B6-1D56CC37746B}" type="presParOf" srcId="{72F5C86C-B901-46E4-9D29-9FA949FB4761}" destId="{1DE1A19F-5408-4575-943E-D589754A4B57}" srcOrd="0" destOrd="0" presId="urn:microsoft.com/office/officeart/2005/8/layout/hList1"/>
    <dgm:cxn modelId="{7B8D452C-4C4F-44DE-9A22-58326D98F0E8}" type="presParOf" srcId="{72F5C86C-B901-46E4-9D29-9FA949FB4761}" destId="{5CA23E4F-590E-4EE8-9BA2-4BAAC4AAD681}" srcOrd="1" destOrd="0" presId="urn:microsoft.com/office/officeart/2005/8/layout/hList1"/>
    <dgm:cxn modelId="{A1C3FA94-7A05-4179-B271-4C45AB967AF5}" type="presParOf" srcId="{9A59132B-3BB0-4E80-A094-5F99DB3A3290}" destId="{71FD1172-8A56-4E94-ACBE-A7B8DE2850E7}" srcOrd="1" destOrd="0" presId="urn:microsoft.com/office/officeart/2005/8/layout/hList1"/>
    <dgm:cxn modelId="{CE2DAEB4-B786-4507-8BE2-C446F6EF3C99}" type="presParOf" srcId="{9A59132B-3BB0-4E80-A094-5F99DB3A3290}" destId="{E164639F-6864-4597-87FE-10878535A5A4}" srcOrd="2" destOrd="0" presId="urn:microsoft.com/office/officeart/2005/8/layout/hList1"/>
    <dgm:cxn modelId="{E3D604D9-43FF-4BFD-A764-9FB49307C156}" type="presParOf" srcId="{E164639F-6864-4597-87FE-10878535A5A4}" destId="{AA263F77-977A-4E2C-89F0-DACF80A1E209}" srcOrd="0" destOrd="0" presId="urn:microsoft.com/office/officeart/2005/8/layout/hList1"/>
    <dgm:cxn modelId="{1B6DC7A6-A058-4158-AB93-876628A7EB3E}" type="presParOf" srcId="{E164639F-6864-4597-87FE-10878535A5A4}" destId="{FBE92516-43B5-4D9A-9825-E8D2EBAA71C2}" srcOrd="1" destOrd="0" presId="urn:microsoft.com/office/officeart/2005/8/layout/hList1"/>
    <dgm:cxn modelId="{495BC3CC-7589-4C58-98BE-6D49C03FE31F}" type="presParOf" srcId="{9A59132B-3BB0-4E80-A094-5F99DB3A3290}" destId="{3192D141-65B0-4A14-ADBF-83DB20B96C72}" srcOrd="3" destOrd="0" presId="urn:microsoft.com/office/officeart/2005/8/layout/hList1"/>
    <dgm:cxn modelId="{C54C2140-9E13-4684-AEFA-5DA645253661}" type="presParOf" srcId="{9A59132B-3BB0-4E80-A094-5F99DB3A3290}" destId="{B50D3235-86FD-4A0F-9F43-70BEA2EAFFA0}" srcOrd="4" destOrd="0" presId="urn:microsoft.com/office/officeart/2005/8/layout/hList1"/>
    <dgm:cxn modelId="{BDB97340-820C-42C5-B7DF-82F888E073D1}" type="presParOf" srcId="{B50D3235-86FD-4A0F-9F43-70BEA2EAFFA0}" destId="{C99C2531-34F4-4AA9-A9D5-38BE1941ACA3}" srcOrd="0" destOrd="0" presId="urn:microsoft.com/office/officeart/2005/8/layout/hList1"/>
    <dgm:cxn modelId="{06ED601B-CDE1-4392-A25E-907B77E9AC4E}" type="presParOf" srcId="{B50D3235-86FD-4A0F-9F43-70BEA2EAFFA0}" destId="{1089F01E-B938-4780-AC04-6BC56674A1A4}" srcOrd="1" destOrd="0" presId="urn:microsoft.com/office/officeart/2005/8/layout/hList1"/>
    <dgm:cxn modelId="{466AD5EA-6855-4370-8BC8-64FC3AF8D463}" type="presParOf" srcId="{9A59132B-3BB0-4E80-A094-5F99DB3A3290}" destId="{48993EF8-3ED1-4444-80EA-DFCF6334A738}" srcOrd="5" destOrd="0" presId="urn:microsoft.com/office/officeart/2005/8/layout/hList1"/>
    <dgm:cxn modelId="{30647414-928F-4AF1-A657-1413B32D4472}" type="presParOf" srcId="{9A59132B-3BB0-4E80-A094-5F99DB3A3290}" destId="{4D714953-0A9F-4AAC-AFD5-8FB71BDE37DE}" srcOrd="6" destOrd="0" presId="urn:microsoft.com/office/officeart/2005/8/layout/hList1"/>
    <dgm:cxn modelId="{03BC60B8-F279-4679-AF43-75A9A6CAE4DC}" type="presParOf" srcId="{4D714953-0A9F-4AAC-AFD5-8FB71BDE37DE}" destId="{93655322-70E6-4522-AEF4-83987BEA6EF6}" srcOrd="0" destOrd="0" presId="urn:microsoft.com/office/officeart/2005/8/layout/hList1"/>
    <dgm:cxn modelId="{CBDFC4D3-73C8-4D6B-8B6B-5B50DFC74621}" type="presParOf" srcId="{4D714953-0A9F-4AAC-AFD5-8FB71BDE37DE}" destId="{8B6AB231-918C-4EAA-9AE0-38FE85AA8503}" srcOrd="1" destOrd="0" presId="urn:microsoft.com/office/officeart/2005/8/layout/hList1"/>
    <dgm:cxn modelId="{4DF87E5D-DA19-47A4-A9F6-E1A8CE3E7CD2}" type="presParOf" srcId="{9A59132B-3BB0-4E80-A094-5F99DB3A3290}" destId="{3D9A63D7-18A4-43F2-BE31-4843358A999E}" srcOrd="7" destOrd="0" presId="urn:microsoft.com/office/officeart/2005/8/layout/hList1"/>
    <dgm:cxn modelId="{86E8039D-C0BE-4C20-B942-DA27F948B6F6}" type="presParOf" srcId="{9A59132B-3BB0-4E80-A094-5F99DB3A3290}" destId="{D5CC9DE8-B1F0-4D0A-AB40-B8AF62DE7086}" srcOrd="8" destOrd="0" presId="urn:microsoft.com/office/officeart/2005/8/layout/hList1"/>
    <dgm:cxn modelId="{40E75C60-2211-496C-873C-FF6F386D6F65}" type="presParOf" srcId="{D5CC9DE8-B1F0-4D0A-AB40-B8AF62DE7086}" destId="{86C5F238-250B-4132-A96D-EB8822DCA831}" srcOrd="0" destOrd="0" presId="urn:microsoft.com/office/officeart/2005/8/layout/hList1"/>
    <dgm:cxn modelId="{C062D4A5-7E2C-4A4C-B2F9-33DB8F6873CE}" type="presParOf" srcId="{D5CC9DE8-B1F0-4D0A-AB40-B8AF62DE7086}" destId="{01879540-8039-467E-BCF1-D898CBDBF3F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ADE84-C727-4E5B-BC91-F391CE558D22}" type="doc">
      <dgm:prSet loTypeId="urn:microsoft.com/office/officeart/2005/8/layout/radial2" loCatId="relationship" qsTypeId="urn:microsoft.com/office/officeart/2005/8/quickstyle/simple3" qsCatId="simple" csTypeId="urn:microsoft.com/office/officeart/2005/8/colors/colorful5" csCatId="colorful" phldr="1"/>
      <dgm:spPr/>
      <dgm:t>
        <a:bodyPr/>
        <a:lstStyle/>
        <a:p>
          <a:endParaRPr lang="zh-CN" altLang="en-US"/>
        </a:p>
      </dgm:t>
    </dgm:pt>
    <dgm:pt modelId="{0DD463AB-0301-4F4B-A994-6B9A015757D4}">
      <dgm:prSet phldrT="[文本]"/>
      <dgm:spPr/>
      <dgm:t>
        <a:bodyPr/>
        <a:lstStyle/>
        <a:p>
          <a:r>
            <a:rPr lang="en-US" dirty="0" smtClean="0"/>
            <a:t>*</a:t>
          </a:r>
          <a:endParaRPr lang="zh-CN" altLang="en-US" dirty="0"/>
        </a:p>
      </dgm:t>
    </dgm:pt>
    <dgm:pt modelId="{81FE08C0-DE86-488D-9C62-CA777FD71C93}" type="parTrans" cxnId="{736503A0-E487-4AA4-88B9-9BFEC295A636}">
      <dgm:prSet/>
      <dgm:spPr/>
      <dgm:t>
        <a:bodyPr/>
        <a:lstStyle/>
        <a:p>
          <a:endParaRPr lang="zh-CN" altLang="en-US"/>
        </a:p>
      </dgm:t>
    </dgm:pt>
    <dgm:pt modelId="{9E5F60FC-6033-4F0C-8F14-F8A7BF701CE6}" type="sibTrans" cxnId="{736503A0-E487-4AA4-88B9-9BFEC295A636}">
      <dgm:prSet/>
      <dgm:spPr/>
      <dgm:t>
        <a:bodyPr/>
        <a:lstStyle/>
        <a:p>
          <a:endParaRPr lang="zh-CN" altLang="en-US"/>
        </a:p>
      </dgm:t>
    </dgm:pt>
    <dgm:pt modelId="{354F437A-052C-42D0-BA1B-75F261DE552F}">
      <dgm:prSet phldrT="[文本]"/>
      <dgm:spPr/>
      <dgm:t>
        <a:bodyPr/>
        <a:lstStyle/>
        <a:p>
          <a:r>
            <a:rPr lang="zh-CN" dirty="0" smtClean="0"/>
            <a:t>匹配</a:t>
          </a:r>
          <a:r>
            <a:rPr lang="en-US" dirty="0" smtClean="0"/>
            <a:t>0</a:t>
          </a:r>
          <a:r>
            <a:rPr lang="zh-CN" dirty="0" smtClean="0"/>
            <a:t>个或多个字符。</a:t>
          </a:r>
          <a:endParaRPr lang="zh-CN" altLang="en-US" dirty="0"/>
        </a:p>
      </dgm:t>
    </dgm:pt>
    <dgm:pt modelId="{41E68A0B-688E-4E69-AD19-68774DBAA589}" type="parTrans" cxnId="{01CD9D12-97ED-48E9-8DB9-B4AA8D8F9363}">
      <dgm:prSet/>
      <dgm:spPr/>
      <dgm:t>
        <a:bodyPr/>
        <a:lstStyle/>
        <a:p>
          <a:endParaRPr lang="zh-CN" altLang="en-US"/>
        </a:p>
      </dgm:t>
    </dgm:pt>
    <dgm:pt modelId="{D80DECE3-AE02-408E-A6FA-8DFFE7F6F38A}" type="sibTrans" cxnId="{01CD9D12-97ED-48E9-8DB9-B4AA8D8F9363}">
      <dgm:prSet/>
      <dgm:spPr/>
      <dgm:t>
        <a:bodyPr/>
        <a:lstStyle/>
        <a:p>
          <a:endParaRPr lang="zh-CN" altLang="en-US"/>
        </a:p>
      </dgm:t>
    </dgm:pt>
    <dgm:pt modelId="{67C1E5A2-456E-4359-B698-8CF2901E4D7B}">
      <dgm:prSet phldrT="[文本]"/>
      <dgm:spPr/>
      <dgm:t>
        <a:bodyPr/>
        <a:lstStyle/>
        <a:p>
          <a:r>
            <a:rPr lang="en-US" dirty="0" smtClean="0"/>
            <a:t>\</a:t>
          </a:r>
          <a:endParaRPr lang="zh-CN" altLang="en-US" dirty="0"/>
        </a:p>
      </dgm:t>
    </dgm:pt>
    <dgm:pt modelId="{4B41163A-2405-4EC1-9CF2-7F723960A392}" type="parTrans" cxnId="{0FEF0762-BF5D-4139-84A5-217E375175B8}">
      <dgm:prSet/>
      <dgm:spPr/>
      <dgm:t>
        <a:bodyPr/>
        <a:lstStyle/>
        <a:p>
          <a:endParaRPr lang="zh-CN" altLang="en-US"/>
        </a:p>
      </dgm:t>
    </dgm:pt>
    <dgm:pt modelId="{89DB95AF-388C-4E57-97D0-D6152A20DAE5}" type="sibTrans" cxnId="{0FEF0762-BF5D-4139-84A5-217E375175B8}">
      <dgm:prSet/>
      <dgm:spPr/>
      <dgm:t>
        <a:bodyPr/>
        <a:lstStyle/>
        <a:p>
          <a:endParaRPr lang="zh-CN" altLang="en-US"/>
        </a:p>
      </dgm:t>
    </dgm:pt>
    <dgm:pt modelId="{B1A6517C-B203-40D2-B080-9A083F24E595}">
      <dgm:prSet phldrT="[文本]"/>
      <dgm:spPr/>
      <dgm:t>
        <a:bodyPr/>
        <a:lstStyle/>
        <a:p>
          <a:r>
            <a:rPr lang="zh-CN" dirty="0" smtClean="0"/>
            <a:t>一个转义字符，如需要匹配“</a:t>
          </a:r>
          <a:r>
            <a:rPr lang="en-US" dirty="0" smtClean="0"/>
            <a:t>/</a:t>
          </a:r>
          <a:r>
            <a:rPr lang="zh-CN" dirty="0" smtClean="0"/>
            <a:t>”，则使用“</a:t>
          </a:r>
          <a:r>
            <a:rPr lang="en-US" dirty="0" smtClean="0"/>
            <a:t>\/</a:t>
          </a:r>
          <a:r>
            <a:rPr lang="zh-CN" dirty="0" smtClean="0"/>
            <a:t>”匹配</a:t>
          </a:r>
          <a:endParaRPr lang="zh-CN" altLang="en-US" dirty="0"/>
        </a:p>
      </dgm:t>
    </dgm:pt>
    <dgm:pt modelId="{7F924F50-86D9-484C-A998-9DDB040C7C71}" type="parTrans" cxnId="{BA2F1860-6D88-4507-A175-38C343B4F772}">
      <dgm:prSet/>
      <dgm:spPr/>
      <dgm:t>
        <a:bodyPr/>
        <a:lstStyle/>
        <a:p>
          <a:endParaRPr lang="zh-CN" altLang="en-US"/>
        </a:p>
      </dgm:t>
    </dgm:pt>
    <dgm:pt modelId="{81F09504-CA12-4ED1-A37F-914B92706B49}" type="sibTrans" cxnId="{BA2F1860-6D88-4507-A175-38C343B4F772}">
      <dgm:prSet/>
      <dgm:spPr/>
      <dgm:t>
        <a:bodyPr/>
        <a:lstStyle/>
        <a:p>
          <a:endParaRPr lang="zh-CN" altLang="en-US"/>
        </a:p>
      </dgm:t>
    </dgm:pt>
    <dgm:pt modelId="{2B09C0F8-B430-4B82-B8D9-725FDB602712}" type="pres">
      <dgm:prSet presAssocID="{506ADE84-C727-4E5B-BC91-F391CE558D22}" presName="composite" presStyleCnt="0">
        <dgm:presLayoutVars>
          <dgm:chMax val="5"/>
          <dgm:dir/>
          <dgm:animLvl val="ctr"/>
          <dgm:resizeHandles val="exact"/>
        </dgm:presLayoutVars>
      </dgm:prSet>
      <dgm:spPr/>
      <dgm:t>
        <a:bodyPr/>
        <a:lstStyle/>
        <a:p>
          <a:endParaRPr lang="zh-CN" altLang="en-US"/>
        </a:p>
      </dgm:t>
    </dgm:pt>
    <dgm:pt modelId="{CA4D8677-003B-4E35-BC41-B178C8D29F31}" type="pres">
      <dgm:prSet presAssocID="{506ADE84-C727-4E5B-BC91-F391CE558D22}" presName="cycle" presStyleCnt="0"/>
      <dgm:spPr/>
    </dgm:pt>
    <dgm:pt modelId="{E7A7428F-985C-4739-B209-4981EC85C6EC}" type="pres">
      <dgm:prSet presAssocID="{506ADE84-C727-4E5B-BC91-F391CE558D22}" presName="centerShape" presStyleCnt="0"/>
      <dgm:spPr/>
    </dgm:pt>
    <dgm:pt modelId="{5F65A3B2-75B8-42C4-B962-E2B2C0A576D5}" type="pres">
      <dgm:prSet presAssocID="{506ADE84-C727-4E5B-BC91-F391CE558D22}" presName="connSite" presStyleLbl="node1" presStyleIdx="0" presStyleCnt="3"/>
      <dgm:spPr/>
    </dgm:pt>
    <dgm:pt modelId="{7FF9711F-B7C3-45D9-9794-F1FCF0D6659D}" type="pres">
      <dgm:prSet presAssocID="{506ADE84-C727-4E5B-BC91-F391CE558D22}" presName="visible" presStyleLbl="node1" presStyleIdx="0" presStyleCnt="3"/>
      <dgm:spPr/>
    </dgm:pt>
    <dgm:pt modelId="{D31F51F2-34BE-4FF0-B02D-BDF3F5517056}" type="pres">
      <dgm:prSet presAssocID="{81FE08C0-DE86-488D-9C62-CA777FD71C93}" presName="Name25" presStyleLbl="parChTrans1D1" presStyleIdx="0" presStyleCnt="2"/>
      <dgm:spPr/>
      <dgm:t>
        <a:bodyPr/>
        <a:lstStyle/>
        <a:p>
          <a:endParaRPr lang="zh-CN" altLang="en-US"/>
        </a:p>
      </dgm:t>
    </dgm:pt>
    <dgm:pt modelId="{B4328899-5A93-429F-9734-620D5A5A3EEA}" type="pres">
      <dgm:prSet presAssocID="{0DD463AB-0301-4F4B-A994-6B9A015757D4}" presName="node" presStyleCnt="0"/>
      <dgm:spPr/>
    </dgm:pt>
    <dgm:pt modelId="{E2ED9C0A-87DD-4782-96A3-B9C065625E0D}" type="pres">
      <dgm:prSet presAssocID="{0DD463AB-0301-4F4B-A994-6B9A015757D4}" presName="parentNode" presStyleLbl="node1" presStyleIdx="1" presStyleCnt="3">
        <dgm:presLayoutVars>
          <dgm:chMax val="1"/>
          <dgm:bulletEnabled val="1"/>
        </dgm:presLayoutVars>
      </dgm:prSet>
      <dgm:spPr/>
      <dgm:t>
        <a:bodyPr/>
        <a:lstStyle/>
        <a:p>
          <a:endParaRPr lang="zh-CN" altLang="en-US"/>
        </a:p>
      </dgm:t>
    </dgm:pt>
    <dgm:pt modelId="{38E762B3-C70A-415A-B497-5F9FC0DCB9DB}" type="pres">
      <dgm:prSet presAssocID="{0DD463AB-0301-4F4B-A994-6B9A015757D4}" presName="childNode" presStyleLbl="revTx" presStyleIdx="0" presStyleCnt="2">
        <dgm:presLayoutVars>
          <dgm:bulletEnabled val="1"/>
        </dgm:presLayoutVars>
      </dgm:prSet>
      <dgm:spPr/>
      <dgm:t>
        <a:bodyPr/>
        <a:lstStyle/>
        <a:p>
          <a:endParaRPr lang="zh-CN" altLang="en-US"/>
        </a:p>
      </dgm:t>
    </dgm:pt>
    <dgm:pt modelId="{F518CD43-AB18-48D9-A860-DB3D546E2615}" type="pres">
      <dgm:prSet presAssocID="{4B41163A-2405-4EC1-9CF2-7F723960A392}" presName="Name25" presStyleLbl="parChTrans1D1" presStyleIdx="1" presStyleCnt="2"/>
      <dgm:spPr/>
      <dgm:t>
        <a:bodyPr/>
        <a:lstStyle/>
        <a:p>
          <a:endParaRPr lang="zh-CN" altLang="en-US"/>
        </a:p>
      </dgm:t>
    </dgm:pt>
    <dgm:pt modelId="{8AFFFC8D-A3A2-4A2D-A232-E67B65A670A2}" type="pres">
      <dgm:prSet presAssocID="{67C1E5A2-456E-4359-B698-8CF2901E4D7B}" presName="node" presStyleCnt="0"/>
      <dgm:spPr/>
    </dgm:pt>
    <dgm:pt modelId="{3E8FB084-00E7-44CF-B624-D235300A5003}" type="pres">
      <dgm:prSet presAssocID="{67C1E5A2-456E-4359-B698-8CF2901E4D7B}" presName="parentNode" presStyleLbl="node1" presStyleIdx="2" presStyleCnt="3">
        <dgm:presLayoutVars>
          <dgm:chMax val="1"/>
          <dgm:bulletEnabled val="1"/>
        </dgm:presLayoutVars>
      </dgm:prSet>
      <dgm:spPr/>
      <dgm:t>
        <a:bodyPr/>
        <a:lstStyle/>
        <a:p>
          <a:endParaRPr lang="zh-CN" altLang="en-US"/>
        </a:p>
      </dgm:t>
    </dgm:pt>
    <dgm:pt modelId="{2EC9CE52-EACF-447D-BC41-D1A4D04DD765}" type="pres">
      <dgm:prSet presAssocID="{67C1E5A2-456E-4359-B698-8CF2901E4D7B}" presName="childNode" presStyleLbl="revTx" presStyleIdx="1" presStyleCnt="2">
        <dgm:presLayoutVars>
          <dgm:bulletEnabled val="1"/>
        </dgm:presLayoutVars>
      </dgm:prSet>
      <dgm:spPr/>
      <dgm:t>
        <a:bodyPr/>
        <a:lstStyle/>
        <a:p>
          <a:endParaRPr lang="zh-CN" altLang="en-US"/>
        </a:p>
      </dgm:t>
    </dgm:pt>
  </dgm:ptLst>
  <dgm:cxnLst>
    <dgm:cxn modelId="{01CD9D12-97ED-48E9-8DB9-B4AA8D8F9363}" srcId="{0DD463AB-0301-4F4B-A994-6B9A015757D4}" destId="{354F437A-052C-42D0-BA1B-75F261DE552F}" srcOrd="0" destOrd="0" parTransId="{41E68A0B-688E-4E69-AD19-68774DBAA589}" sibTransId="{D80DECE3-AE02-408E-A6FA-8DFFE7F6F38A}"/>
    <dgm:cxn modelId="{DF49745F-22AC-4A0E-A991-A979FA019A84}" type="presOf" srcId="{B1A6517C-B203-40D2-B080-9A083F24E595}" destId="{2EC9CE52-EACF-447D-BC41-D1A4D04DD765}" srcOrd="0" destOrd="0" presId="urn:microsoft.com/office/officeart/2005/8/layout/radial2"/>
    <dgm:cxn modelId="{70252666-D80A-4003-A5BA-DD6D15036E81}" type="presOf" srcId="{506ADE84-C727-4E5B-BC91-F391CE558D22}" destId="{2B09C0F8-B430-4B82-B8D9-725FDB602712}" srcOrd="0" destOrd="0" presId="urn:microsoft.com/office/officeart/2005/8/layout/radial2"/>
    <dgm:cxn modelId="{0FEF0762-BF5D-4139-84A5-217E375175B8}" srcId="{506ADE84-C727-4E5B-BC91-F391CE558D22}" destId="{67C1E5A2-456E-4359-B698-8CF2901E4D7B}" srcOrd="1" destOrd="0" parTransId="{4B41163A-2405-4EC1-9CF2-7F723960A392}" sibTransId="{89DB95AF-388C-4E57-97D0-D6152A20DAE5}"/>
    <dgm:cxn modelId="{5E8116AB-E1FD-4867-85EB-D0FC4A734958}" type="presOf" srcId="{354F437A-052C-42D0-BA1B-75F261DE552F}" destId="{38E762B3-C70A-415A-B497-5F9FC0DCB9DB}" srcOrd="0" destOrd="0" presId="urn:microsoft.com/office/officeart/2005/8/layout/radial2"/>
    <dgm:cxn modelId="{736503A0-E487-4AA4-88B9-9BFEC295A636}" srcId="{506ADE84-C727-4E5B-BC91-F391CE558D22}" destId="{0DD463AB-0301-4F4B-A994-6B9A015757D4}" srcOrd="0" destOrd="0" parTransId="{81FE08C0-DE86-488D-9C62-CA777FD71C93}" sibTransId="{9E5F60FC-6033-4F0C-8F14-F8A7BF701CE6}"/>
    <dgm:cxn modelId="{F28A0BE3-8ED7-4CDE-B958-477A7F51A5FF}" type="presOf" srcId="{4B41163A-2405-4EC1-9CF2-7F723960A392}" destId="{F518CD43-AB18-48D9-A860-DB3D546E2615}" srcOrd="0" destOrd="0" presId="urn:microsoft.com/office/officeart/2005/8/layout/radial2"/>
    <dgm:cxn modelId="{9C257476-4817-4C6F-91E8-DC67723D26B2}" type="presOf" srcId="{0DD463AB-0301-4F4B-A994-6B9A015757D4}" destId="{E2ED9C0A-87DD-4782-96A3-B9C065625E0D}" srcOrd="0" destOrd="0" presId="urn:microsoft.com/office/officeart/2005/8/layout/radial2"/>
    <dgm:cxn modelId="{25E16C4F-7536-4D40-A02E-553BB5438D27}" type="presOf" srcId="{81FE08C0-DE86-488D-9C62-CA777FD71C93}" destId="{D31F51F2-34BE-4FF0-B02D-BDF3F5517056}" srcOrd="0" destOrd="0" presId="urn:microsoft.com/office/officeart/2005/8/layout/radial2"/>
    <dgm:cxn modelId="{BA2F1860-6D88-4507-A175-38C343B4F772}" srcId="{67C1E5A2-456E-4359-B698-8CF2901E4D7B}" destId="{B1A6517C-B203-40D2-B080-9A083F24E595}" srcOrd="0" destOrd="0" parTransId="{7F924F50-86D9-484C-A998-9DDB040C7C71}" sibTransId="{81F09504-CA12-4ED1-A37F-914B92706B49}"/>
    <dgm:cxn modelId="{2A728085-37C0-496C-803E-A7E877FB3640}" type="presOf" srcId="{67C1E5A2-456E-4359-B698-8CF2901E4D7B}" destId="{3E8FB084-00E7-44CF-B624-D235300A5003}" srcOrd="0" destOrd="0" presId="urn:microsoft.com/office/officeart/2005/8/layout/radial2"/>
    <dgm:cxn modelId="{03A41844-109F-4F0D-BED4-E78E20CDAE96}" type="presParOf" srcId="{2B09C0F8-B430-4B82-B8D9-725FDB602712}" destId="{CA4D8677-003B-4E35-BC41-B178C8D29F31}" srcOrd="0" destOrd="0" presId="urn:microsoft.com/office/officeart/2005/8/layout/radial2"/>
    <dgm:cxn modelId="{261CF38A-4928-42A4-82EF-25B807C8A556}" type="presParOf" srcId="{CA4D8677-003B-4E35-BC41-B178C8D29F31}" destId="{E7A7428F-985C-4739-B209-4981EC85C6EC}" srcOrd="0" destOrd="0" presId="urn:microsoft.com/office/officeart/2005/8/layout/radial2"/>
    <dgm:cxn modelId="{49D0EB9E-DC81-4474-8895-F5B9DEA7B0FB}" type="presParOf" srcId="{E7A7428F-985C-4739-B209-4981EC85C6EC}" destId="{5F65A3B2-75B8-42C4-B962-E2B2C0A576D5}" srcOrd="0" destOrd="0" presId="urn:microsoft.com/office/officeart/2005/8/layout/radial2"/>
    <dgm:cxn modelId="{F02E03B3-8EEF-43E6-9E66-CDDAB45C244B}" type="presParOf" srcId="{E7A7428F-985C-4739-B209-4981EC85C6EC}" destId="{7FF9711F-B7C3-45D9-9794-F1FCF0D6659D}" srcOrd="1" destOrd="0" presId="urn:microsoft.com/office/officeart/2005/8/layout/radial2"/>
    <dgm:cxn modelId="{EBB156FA-8557-457C-9BB7-F3529AC2639D}" type="presParOf" srcId="{CA4D8677-003B-4E35-BC41-B178C8D29F31}" destId="{D31F51F2-34BE-4FF0-B02D-BDF3F5517056}" srcOrd="1" destOrd="0" presId="urn:microsoft.com/office/officeart/2005/8/layout/radial2"/>
    <dgm:cxn modelId="{FCC1AB97-A190-4C32-AE61-B979583494E1}" type="presParOf" srcId="{CA4D8677-003B-4E35-BC41-B178C8D29F31}" destId="{B4328899-5A93-429F-9734-620D5A5A3EEA}" srcOrd="2" destOrd="0" presId="urn:microsoft.com/office/officeart/2005/8/layout/radial2"/>
    <dgm:cxn modelId="{1C35B319-9DC2-4950-970F-DE45525A885E}" type="presParOf" srcId="{B4328899-5A93-429F-9734-620D5A5A3EEA}" destId="{E2ED9C0A-87DD-4782-96A3-B9C065625E0D}" srcOrd="0" destOrd="0" presId="urn:microsoft.com/office/officeart/2005/8/layout/radial2"/>
    <dgm:cxn modelId="{84CD1F41-0FE2-421D-B731-AEE503E272BB}" type="presParOf" srcId="{B4328899-5A93-429F-9734-620D5A5A3EEA}" destId="{38E762B3-C70A-415A-B497-5F9FC0DCB9DB}" srcOrd="1" destOrd="0" presId="urn:microsoft.com/office/officeart/2005/8/layout/radial2"/>
    <dgm:cxn modelId="{C7D701A4-2791-4D84-8063-3FB037D37DAF}" type="presParOf" srcId="{CA4D8677-003B-4E35-BC41-B178C8D29F31}" destId="{F518CD43-AB18-48D9-A860-DB3D546E2615}" srcOrd="3" destOrd="0" presId="urn:microsoft.com/office/officeart/2005/8/layout/radial2"/>
    <dgm:cxn modelId="{073B34D3-7DF8-458E-9AA1-692EAB349B0C}" type="presParOf" srcId="{CA4D8677-003B-4E35-BC41-B178C8D29F31}" destId="{8AFFFC8D-A3A2-4A2D-A232-E67B65A670A2}" srcOrd="4" destOrd="0" presId="urn:microsoft.com/office/officeart/2005/8/layout/radial2"/>
    <dgm:cxn modelId="{9F9A8D71-0345-43C2-9C8F-2877D9CF65E2}" type="presParOf" srcId="{8AFFFC8D-A3A2-4A2D-A232-E67B65A670A2}" destId="{3E8FB084-00E7-44CF-B624-D235300A5003}" srcOrd="0" destOrd="0" presId="urn:microsoft.com/office/officeart/2005/8/layout/radial2"/>
    <dgm:cxn modelId="{70FB0B6B-4C0F-4404-92E6-92701B8A61D5}" type="presParOf" srcId="{8AFFFC8D-A3A2-4A2D-A232-E67B65A670A2}" destId="{2EC9CE52-EACF-447D-BC41-D1A4D04DD765}"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6667C-C1FD-46F9-9302-EE859D9B9D87}"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zh-CN" altLang="en-US"/>
        </a:p>
      </dgm:t>
    </dgm:pt>
    <dgm:pt modelId="{1F1C8FC2-D836-43EF-AA41-BECEC91B8369}">
      <dgm:prSet phldrT="[文本]"/>
      <dgm:spPr/>
      <dgm:t>
        <a:bodyPr/>
        <a:lstStyle/>
        <a:p>
          <a:r>
            <a:rPr lang="en-US" dirty="0" smtClean="0"/>
            <a:t>if</a:t>
          </a:r>
          <a:r>
            <a:rPr lang="zh-CN" dirty="0" smtClean="0"/>
            <a:t>标签</a:t>
          </a:r>
          <a:endParaRPr lang="zh-CN" altLang="en-US" dirty="0"/>
        </a:p>
      </dgm:t>
    </dgm:pt>
    <dgm:pt modelId="{B185C31B-58FB-4A02-83E2-F278B6D78963}" type="parTrans" cxnId="{8F90838C-6D28-4A07-BDC7-A4DC4CE97361}">
      <dgm:prSet/>
      <dgm:spPr/>
      <dgm:t>
        <a:bodyPr/>
        <a:lstStyle/>
        <a:p>
          <a:endParaRPr lang="zh-CN" altLang="en-US"/>
        </a:p>
      </dgm:t>
    </dgm:pt>
    <dgm:pt modelId="{7F55B27C-0B06-4139-BBCA-DE1C2CC3DA2E}" type="sibTrans" cxnId="{8F90838C-6D28-4A07-BDC7-A4DC4CE97361}">
      <dgm:prSet/>
      <dgm:spPr/>
      <dgm:t>
        <a:bodyPr/>
        <a:lstStyle/>
        <a:p>
          <a:endParaRPr lang="zh-CN" altLang="en-US"/>
        </a:p>
      </dgm:t>
    </dgm:pt>
    <dgm:pt modelId="{CCA7FD5A-8193-4CF8-881B-CBA7488C914B}">
      <dgm:prSet phldrT="[文本]"/>
      <dgm:spPr/>
      <dgm:t>
        <a:bodyPr/>
        <a:lstStyle/>
        <a:p>
          <a:r>
            <a:rPr lang="en-US" dirty="0" smtClean="0"/>
            <a:t>&lt;s:if&gt;</a:t>
          </a:r>
          <a:r>
            <a:rPr lang="zh-CN" dirty="0" smtClean="0"/>
            <a:t>标签</a:t>
          </a:r>
          <a:endParaRPr lang="zh-CN" altLang="en-US" dirty="0"/>
        </a:p>
      </dgm:t>
    </dgm:pt>
    <dgm:pt modelId="{8577A37A-CDAE-4390-973A-896DDDB277F3}" type="parTrans" cxnId="{1CE5071F-F553-46BD-B3B6-BC828B4647D7}">
      <dgm:prSet/>
      <dgm:spPr/>
      <dgm:t>
        <a:bodyPr/>
        <a:lstStyle/>
        <a:p>
          <a:endParaRPr lang="zh-CN" altLang="en-US"/>
        </a:p>
      </dgm:t>
    </dgm:pt>
    <dgm:pt modelId="{861F940F-E0C6-45D0-878D-C5F963A59619}" type="sibTrans" cxnId="{1CE5071F-F553-46BD-B3B6-BC828B4647D7}">
      <dgm:prSet/>
      <dgm:spPr/>
      <dgm:t>
        <a:bodyPr/>
        <a:lstStyle/>
        <a:p>
          <a:endParaRPr lang="zh-CN" altLang="en-US"/>
        </a:p>
      </dgm:t>
    </dgm:pt>
    <dgm:pt modelId="{79CC7AFD-4475-4C0D-9AB5-81F124B0FEF7}">
      <dgm:prSet phldrT="[文本]"/>
      <dgm:spPr/>
      <dgm:t>
        <a:bodyPr/>
        <a:lstStyle/>
        <a:p>
          <a:r>
            <a:rPr lang="en-US" dirty="0" smtClean="0"/>
            <a:t>&lt;s:elseif&gt;</a:t>
          </a:r>
          <a:r>
            <a:rPr lang="zh-CN" dirty="0" smtClean="0"/>
            <a:t>标签</a:t>
          </a:r>
          <a:endParaRPr lang="zh-CN" altLang="en-US" dirty="0"/>
        </a:p>
      </dgm:t>
    </dgm:pt>
    <dgm:pt modelId="{3C26BC0F-E8D3-475B-B7DF-A0721F944AD3}" type="parTrans" cxnId="{64214886-44F6-432F-AE9A-F6A98FF232F0}">
      <dgm:prSet/>
      <dgm:spPr/>
      <dgm:t>
        <a:bodyPr/>
        <a:lstStyle/>
        <a:p>
          <a:endParaRPr lang="zh-CN" altLang="en-US"/>
        </a:p>
      </dgm:t>
    </dgm:pt>
    <dgm:pt modelId="{E11D210F-8A2A-4A11-B6B9-40738C40CA28}" type="sibTrans" cxnId="{64214886-44F6-432F-AE9A-F6A98FF232F0}">
      <dgm:prSet/>
      <dgm:spPr/>
      <dgm:t>
        <a:bodyPr/>
        <a:lstStyle/>
        <a:p>
          <a:endParaRPr lang="zh-CN" altLang="en-US"/>
        </a:p>
      </dgm:t>
    </dgm:pt>
    <dgm:pt modelId="{C396B448-1229-4A9B-932D-C06AA0364174}">
      <dgm:prSet/>
      <dgm:spPr/>
      <dgm:t>
        <a:bodyPr/>
        <a:lstStyle/>
        <a:p>
          <a:r>
            <a:rPr lang="en-US" smtClean="0"/>
            <a:t>&lt;s:else&gt;</a:t>
          </a:r>
          <a:r>
            <a:rPr lang="zh-CN" smtClean="0"/>
            <a:t>标签</a:t>
          </a:r>
          <a:endParaRPr lang="zh-CN" altLang="en-US"/>
        </a:p>
      </dgm:t>
    </dgm:pt>
    <dgm:pt modelId="{DC631AAE-57B3-480D-9085-1B977D513D25}" type="parTrans" cxnId="{1055FFC5-2B88-4A5D-AE47-0127886E29CA}">
      <dgm:prSet/>
      <dgm:spPr/>
      <dgm:t>
        <a:bodyPr/>
        <a:lstStyle/>
        <a:p>
          <a:endParaRPr lang="zh-CN" altLang="en-US"/>
        </a:p>
      </dgm:t>
    </dgm:pt>
    <dgm:pt modelId="{9977A7EB-01B6-465B-B70E-CF39AFD5DB38}" type="sibTrans" cxnId="{1055FFC5-2B88-4A5D-AE47-0127886E29CA}">
      <dgm:prSet/>
      <dgm:spPr/>
      <dgm:t>
        <a:bodyPr/>
        <a:lstStyle/>
        <a:p>
          <a:endParaRPr lang="zh-CN" altLang="en-US"/>
        </a:p>
      </dgm:t>
    </dgm:pt>
    <dgm:pt modelId="{09BFD707-CFAD-45A5-9855-9B85275E25A2}">
      <dgm:prSet/>
      <dgm:spPr/>
      <dgm:t>
        <a:bodyPr/>
        <a:lstStyle/>
        <a:p>
          <a:r>
            <a:rPr lang="zh-CN" smtClean="0"/>
            <a:t>此标签需要与</a:t>
          </a:r>
          <a:r>
            <a:rPr lang="en-US" smtClean="0"/>
            <a:t>&lt;s:if&gt;</a:t>
          </a:r>
          <a:r>
            <a:rPr lang="zh-CN" smtClean="0"/>
            <a:t>或</a:t>
          </a:r>
          <a:r>
            <a:rPr lang="en-US" smtClean="0"/>
            <a:t>&lt;s:elseif&gt;</a:t>
          </a:r>
          <a:r>
            <a:rPr lang="zh-CN" smtClean="0"/>
            <a:t>标签配合使用，在不满足所有条件的情况下，可以使用</a:t>
          </a:r>
          <a:r>
            <a:rPr lang="en-US" smtClean="0"/>
            <a:t>&lt;s:else&gt;</a:t>
          </a:r>
          <a:r>
            <a:rPr lang="zh-CN" smtClean="0"/>
            <a:t>标签来执行其中的代码。</a:t>
          </a:r>
          <a:endParaRPr lang="zh-CN" altLang="en-US"/>
        </a:p>
      </dgm:t>
    </dgm:pt>
    <dgm:pt modelId="{DBD26D79-105D-453B-BD16-0C94B9DAC3A2}" type="parTrans" cxnId="{EC6021FB-C212-4877-8FD6-DA5D575DFF90}">
      <dgm:prSet/>
      <dgm:spPr/>
      <dgm:t>
        <a:bodyPr/>
        <a:lstStyle/>
        <a:p>
          <a:endParaRPr lang="zh-CN" altLang="en-US"/>
        </a:p>
      </dgm:t>
    </dgm:pt>
    <dgm:pt modelId="{0F0D9E37-8704-4E7C-A579-BCA033C9B56D}" type="sibTrans" cxnId="{EC6021FB-C212-4877-8FD6-DA5D575DFF90}">
      <dgm:prSet/>
      <dgm:spPr/>
      <dgm:t>
        <a:bodyPr/>
        <a:lstStyle/>
        <a:p>
          <a:endParaRPr lang="zh-CN" altLang="en-US"/>
        </a:p>
      </dgm:t>
    </dgm:pt>
    <dgm:pt modelId="{19E81342-5241-4FF3-992B-117281A30527}">
      <dgm:prSet/>
      <dgm:spPr/>
      <dgm:t>
        <a:bodyPr/>
        <a:lstStyle/>
        <a:p>
          <a:r>
            <a:rPr lang="zh-CN" smtClean="0"/>
            <a:t>此标签需要与</a:t>
          </a:r>
          <a:r>
            <a:rPr lang="en-US" smtClean="0"/>
            <a:t>&lt;s:if&gt;</a:t>
          </a:r>
          <a:r>
            <a:rPr lang="zh-CN" smtClean="0"/>
            <a:t>标签配合使用，在不满足</a:t>
          </a:r>
          <a:r>
            <a:rPr lang="en-US" smtClean="0"/>
            <a:t>&lt;s:if&gt;</a:t>
          </a:r>
          <a:r>
            <a:rPr lang="zh-CN" smtClean="0"/>
            <a:t>标签中条件的情况下，判断是否满足</a:t>
          </a:r>
          <a:r>
            <a:rPr lang="en-US" smtClean="0"/>
            <a:t>&lt;s:elseif&gt;</a:t>
          </a:r>
          <a:r>
            <a:rPr lang="zh-CN" smtClean="0"/>
            <a:t>标签中的条件。如果满足，那么将执行其标签体中的内容。</a:t>
          </a:r>
          <a:endParaRPr lang="zh-CN" altLang="en-US"/>
        </a:p>
      </dgm:t>
    </dgm:pt>
    <dgm:pt modelId="{E0BE2481-7550-48D1-ACD3-62DDBD1CF015}" type="parTrans" cxnId="{B1354FC0-8A53-4CF2-ABDB-450F3D261E3E}">
      <dgm:prSet/>
      <dgm:spPr/>
      <dgm:t>
        <a:bodyPr/>
        <a:lstStyle/>
        <a:p>
          <a:endParaRPr lang="zh-CN" altLang="en-US"/>
        </a:p>
      </dgm:t>
    </dgm:pt>
    <dgm:pt modelId="{191D55A5-FF07-4FBE-9416-C44E3AE5EDEB}" type="sibTrans" cxnId="{B1354FC0-8A53-4CF2-ABDB-450F3D261E3E}">
      <dgm:prSet/>
      <dgm:spPr/>
      <dgm:t>
        <a:bodyPr/>
        <a:lstStyle/>
        <a:p>
          <a:endParaRPr lang="zh-CN" altLang="en-US"/>
        </a:p>
      </dgm:t>
    </dgm:pt>
    <dgm:pt modelId="{382606E1-1D89-4CEA-97EE-5257CF69130B}">
      <dgm:prSet/>
      <dgm:spPr/>
      <dgm:t>
        <a:bodyPr/>
        <a:lstStyle/>
        <a:p>
          <a:r>
            <a:rPr lang="zh-CN" smtClean="0"/>
            <a:t>该标签是基本流程控制标签，用于在满足某个条件下的情况下执行标签体中的内容，可以单独使用。</a:t>
          </a:r>
          <a:endParaRPr lang="zh-CN" altLang="en-US"/>
        </a:p>
      </dgm:t>
    </dgm:pt>
    <dgm:pt modelId="{9BC468F6-C710-4BBE-BEFD-467A53881795}" type="parTrans" cxnId="{F810A5B8-00C9-4B43-B447-CE1B18CABBB4}">
      <dgm:prSet/>
      <dgm:spPr/>
      <dgm:t>
        <a:bodyPr/>
        <a:lstStyle/>
        <a:p>
          <a:endParaRPr lang="zh-CN" altLang="en-US"/>
        </a:p>
      </dgm:t>
    </dgm:pt>
    <dgm:pt modelId="{8C0DC2D0-D36B-4680-820C-3C5C19406A0E}" type="sibTrans" cxnId="{F810A5B8-00C9-4B43-B447-CE1B18CABBB4}">
      <dgm:prSet/>
      <dgm:spPr/>
      <dgm:t>
        <a:bodyPr/>
        <a:lstStyle/>
        <a:p>
          <a:endParaRPr lang="zh-CN" altLang="en-US"/>
        </a:p>
      </dgm:t>
    </dgm:pt>
    <dgm:pt modelId="{D307F5CA-FA4F-477C-BF6B-49A1BA34C71F}">
      <dgm:prSet/>
      <dgm:spPr/>
      <dgm:t>
        <a:bodyPr/>
        <a:lstStyle/>
        <a:p>
          <a:r>
            <a:rPr lang="en-US" smtClean="0"/>
            <a:t>if</a:t>
          </a:r>
          <a:r>
            <a:rPr lang="zh-CN" smtClean="0"/>
            <a:t>标签是一个流程控制标签，用于处理某一逻辑的多种条件。通常表现为“如果满足某种条件，则执行某种处理；否则执行另一种处理”。</a:t>
          </a:r>
          <a:endParaRPr lang="zh-CN" altLang="en-US"/>
        </a:p>
      </dgm:t>
    </dgm:pt>
    <dgm:pt modelId="{D79568C2-D561-4694-8132-6C7FDC0B8153}" type="parTrans" cxnId="{E0641EDB-096D-42D1-9A0D-E56FF65818FF}">
      <dgm:prSet/>
      <dgm:spPr/>
      <dgm:t>
        <a:bodyPr/>
        <a:lstStyle/>
        <a:p>
          <a:endParaRPr lang="zh-CN" altLang="en-US"/>
        </a:p>
      </dgm:t>
    </dgm:pt>
    <dgm:pt modelId="{9C0063E4-7726-4A8B-A42F-04084DAA7E04}" type="sibTrans" cxnId="{E0641EDB-096D-42D1-9A0D-E56FF65818FF}">
      <dgm:prSet/>
      <dgm:spPr/>
      <dgm:t>
        <a:bodyPr/>
        <a:lstStyle/>
        <a:p>
          <a:endParaRPr lang="zh-CN" altLang="en-US"/>
        </a:p>
      </dgm:t>
    </dgm:pt>
    <dgm:pt modelId="{B1042972-34CF-4750-BD91-7A392043594F}" type="pres">
      <dgm:prSet presAssocID="{8126667C-C1FD-46F9-9302-EE859D9B9D87}" presName="linear" presStyleCnt="0">
        <dgm:presLayoutVars>
          <dgm:dir/>
          <dgm:animLvl val="lvl"/>
          <dgm:resizeHandles val="exact"/>
        </dgm:presLayoutVars>
      </dgm:prSet>
      <dgm:spPr/>
      <dgm:t>
        <a:bodyPr/>
        <a:lstStyle/>
        <a:p>
          <a:endParaRPr lang="zh-CN" altLang="en-US"/>
        </a:p>
      </dgm:t>
    </dgm:pt>
    <dgm:pt modelId="{64B03107-61EE-41AC-936B-C28DA81B786B}" type="pres">
      <dgm:prSet presAssocID="{1F1C8FC2-D836-43EF-AA41-BECEC91B8369}" presName="parentLin" presStyleCnt="0"/>
      <dgm:spPr/>
    </dgm:pt>
    <dgm:pt modelId="{7B936DE2-F75A-49EC-A5EB-1C6F323558B9}" type="pres">
      <dgm:prSet presAssocID="{1F1C8FC2-D836-43EF-AA41-BECEC91B8369}" presName="parentLeftMargin" presStyleLbl="node1" presStyleIdx="0" presStyleCnt="4"/>
      <dgm:spPr/>
      <dgm:t>
        <a:bodyPr/>
        <a:lstStyle/>
        <a:p>
          <a:endParaRPr lang="zh-CN" altLang="en-US"/>
        </a:p>
      </dgm:t>
    </dgm:pt>
    <dgm:pt modelId="{5314ECE1-8A47-4BF7-B2BD-8B692444D898}" type="pres">
      <dgm:prSet presAssocID="{1F1C8FC2-D836-43EF-AA41-BECEC91B8369}" presName="parentText" presStyleLbl="node1" presStyleIdx="0" presStyleCnt="4">
        <dgm:presLayoutVars>
          <dgm:chMax val="0"/>
          <dgm:bulletEnabled val="1"/>
        </dgm:presLayoutVars>
      </dgm:prSet>
      <dgm:spPr/>
      <dgm:t>
        <a:bodyPr/>
        <a:lstStyle/>
        <a:p>
          <a:endParaRPr lang="zh-CN" altLang="en-US"/>
        </a:p>
      </dgm:t>
    </dgm:pt>
    <dgm:pt modelId="{F673BA60-6A80-4B55-9560-E6419F0267A7}" type="pres">
      <dgm:prSet presAssocID="{1F1C8FC2-D836-43EF-AA41-BECEC91B8369}" presName="negativeSpace" presStyleCnt="0"/>
      <dgm:spPr/>
    </dgm:pt>
    <dgm:pt modelId="{AED95B1D-C6BA-447D-9802-1CCBF9FD8C73}" type="pres">
      <dgm:prSet presAssocID="{1F1C8FC2-D836-43EF-AA41-BECEC91B8369}" presName="childText" presStyleLbl="conFgAcc1" presStyleIdx="0" presStyleCnt="4">
        <dgm:presLayoutVars>
          <dgm:bulletEnabled val="1"/>
        </dgm:presLayoutVars>
      </dgm:prSet>
      <dgm:spPr/>
      <dgm:t>
        <a:bodyPr/>
        <a:lstStyle/>
        <a:p>
          <a:endParaRPr lang="zh-CN" altLang="en-US"/>
        </a:p>
      </dgm:t>
    </dgm:pt>
    <dgm:pt modelId="{5C0E61A9-2B43-48BE-813C-1FE33B70FDB1}" type="pres">
      <dgm:prSet presAssocID="{7F55B27C-0B06-4139-BBCA-DE1C2CC3DA2E}" presName="spaceBetweenRectangles" presStyleCnt="0"/>
      <dgm:spPr/>
    </dgm:pt>
    <dgm:pt modelId="{25382C58-314C-4856-9AFF-0D8AEF760640}" type="pres">
      <dgm:prSet presAssocID="{CCA7FD5A-8193-4CF8-881B-CBA7488C914B}" presName="parentLin" presStyleCnt="0"/>
      <dgm:spPr/>
    </dgm:pt>
    <dgm:pt modelId="{2289D50E-A6AC-47F2-9166-2FA697E188D5}" type="pres">
      <dgm:prSet presAssocID="{CCA7FD5A-8193-4CF8-881B-CBA7488C914B}" presName="parentLeftMargin" presStyleLbl="node1" presStyleIdx="0" presStyleCnt="4"/>
      <dgm:spPr/>
      <dgm:t>
        <a:bodyPr/>
        <a:lstStyle/>
        <a:p>
          <a:endParaRPr lang="zh-CN" altLang="en-US"/>
        </a:p>
      </dgm:t>
    </dgm:pt>
    <dgm:pt modelId="{41F1080F-2580-45C9-8C16-BB1FB09F987D}" type="pres">
      <dgm:prSet presAssocID="{CCA7FD5A-8193-4CF8-881B-CBA7488C914B}" presName="parentText" presStyleLbl="node1" presStyleIdx="1" presStyleCnt="4">
        <dgm:presLayoutVars>
          <dgm:chMax val="0"/>
          <dgm:bulletEnabled val="1"/>
        </dgm:presLayoutVars>
      </dgm:prSet>
      <dgm:spPr/>
      <dgm:t>
        <a:bodyPr/>
        <a:lstStyle/>
        <a:p>
          <a:endParaRPr lang="zh-CN" altLang="en-US"/>
        </a:p>
      </dgm:t>
    </dgm:pt>
    <dgm:pt modelId="{DD325C85-678D-41C0-B19F-CC49FFA409FD}" type="pres">
      <dgm:prSet presAssocID="{CCA7FD5A-8193-4CF8-881B-CBA7488C914B}" presName="negativeSpace" presStyleCnt="0"/>
      <dgm:spPr/>
    </dgm:pt>
    <dgm:pt modelId="{BB9E2548-88A4-418D-9220-D33F47451861}" type="pres">
      <dgm:prSet presAssocID="{CCA7FD5A-8193-4CF8-881B-CBA7488C914B}" presName="childText" presStyleLbl="conFgAcc1" presStyleIdx="1" presStyleCnt="4">
        <dgm:presLayoutVars>
          <dgm:bulletEnabled val="1"/>
        </dgm:presLayoutVars>
      </dgm:prSet>
      <dgm:spPr/>
      <dgm:t>
        <a:bodyPr/>
        <a:lstStyle/>
        <a:p>
          <a:endParaRPr lang="zh-CN" altLang="en-US"/>
        </a:p>
      </dgm:t>
    </dgm:pt>
    <dgm:pt modelId="{3E556DBF-C52D-4068-9A87-229FBED58E95}" type="pres">
      <dgm:prSet presAssocID="{861F940F-E0C6-45D0-878D-C5F963A59619}" presName="spaceBetweenRectangles" presStyleCnt="0"/>
      <dgm:spPr/>
    </dgm:pt>
    <dgm:pt modelId="{AD0117AE-14EE-4BAF-9B2E-61C44465D527}" type="pres">
      <dgm:prSet presAssocID="{79CC7AFD-4475-4C0D-9AB5-81F124B0FEF7}" presName="parentLin" presStyleCnt="0"/>
      <dgm:spPr/>
    </dgm:pt>
    <dgm:pt modelId="{5A39B4E0-5E5B-4CD6-95CF-1BEDB1421FD4}" type="pres">
      <dgm:prSet presAssocID="{79CC7AFD-4475-4C0D-9AB5-81F124B0FEF7}" presName="parentLeftMargin" presStyleLbl="node1" presStyleIdx="1" presStyleCnt="4"/>
      <dgm:spPr/>
      <dgm:t>
        <a:bodyPr/>
        <a:lstStyle/>
        <a:p>
          <a:endParaRPr lang="zh-CN" altLang="en-US"/>
        </a:p>
      </dgm:t>
    </dgm:pt>
    <dgm:pt modelId="{1E658F6C-E411-4D9D-BBD4-567C14920B96}" type="pres">
      <dgm:prSet presAssocID="{79CC7AFD-4475-4C0D-9AB5-81F124B0FEF7}" presName="parentText" presStyleLbl="node1" presStyleIdx="2" presStyleCnt="4">
        <dgm:presLayoutVars>
          <dgm:chMax val="0"/>
          <dgm:bulletEnabled val="1"/>
        </dgm:presLayoutVars>
      </dgm:prSet>
      <dgm:spPr/>
      <dgm:t>
        <a:bodyPr/>
        <a:lstStyle/>
        <a:p>
          <a:endParaRPr lang="zh-CN" altLang="en-US"/>
        </a:p>
      </dgm:t>
    </dgm:pt>
    <dgm:pt modelId="{C60D9BC6-58AB-45B9-B70B-8496481AC112}" type="pres">
      <dgm:prSet presAssocID="{79CC7AFD-4475-4C0D-9AB5-81F124B0FEF7}" presName="negativeSpace" presStyleCnt="0"/>
      <dgm:spPr/>
    </dgm:pt>
    <dgm:pt modelId="{E6B4F9EC-453C-4DFC-B64F-DFD3F461A7AE}" type="pres">
      <dgm:prSet presAssocID="{79CC7AFD-4475-4C0D-9AB5-81F124B0FEF7}" presName="childText" presStyleLbl="conFgAcc1" presStyleIdx="2" presStyleCnt="4">
        <dgm:presLayoutVars>
          <dgm:bulletEnabled val="1"/>
        </dgm:presLayoutVars>
      </dgm:prSet>
      <dgm:spPr/>
      <dgm:t>
        <a:bodyPr/>
        <a:lstStyle/>
        <a:p>
          <a:endParaRPr lang="zh-CN" altLang="en-US"/>
        </a:p>
      </dgm:t>
    </dgm:pt>
    <dgm:pt modelId="{35A439F2-29F0-4299-9BA1-3BA469D4BAF7}" type="pres">
      <dgm:prSet presAssocID="{E11D210F-8A2A-4A11-B6B9-40738C40CA28}" presName="spaceBetweenRectangles" presStyleCnt="0"/>
      <dgm:spPr/>
    </dgm:pt>
    <dgm:pt modelId="{D36F1DD6-DEE1-434A-B4A8-F04E86BAD45E}" type="pres">
      <dgm:prSet presAssocID="{C396B448-1229-4A9B-932D-C06AA0364174}" presName="parentLin" presStyleCnt="0"/>
      <dgm:spPr/>
    </dgm:pt>
    <dgm:pt modelId="{310A2810-0FF3-4315-8DD9-74056680C922}" type="pres">
      <dgm:prSet presAssocID="{C396B448-1229-4A9B-932D-C06AA0364174}" presName="parentLeftMargin" presStyleLbl="node1" presStyleIdx="2" presStyleCnt="4"/>
      <dgm:spPr/>
      <dgm:t>
        <a:bodyPr/>
        <a:lstStyle/>
        <a:p>
          <a:endParaRPr lang="zh-CN" altLang="en-US"/>
        </a:p>
      </dgm:t>
    </dgm:pt>
    <dgm:pt modelId="{7042DAAA-FFCF-4707-A317-AEC8D0055920}" type="pres">
      <dgm:prSet presAssocID="{C396B448-1229-4A9B-932D-C06AA0364174}" presName="parentText" presStyleLbl="node1" presStyleIdx="3" presStyleCnt="4">
        <dgm:presLayoutVars>
          <dgm:chMax val="0"/>
          <dgm:bulletEnabled val="1"/>
        </dgm:presLayoutVars>
      </dgm:prSet>
      <dgm:spPr/>
      <dgm:t>
        <a:bodyPr/>
        <a:lstStyle/>
        <a:p>
          <a:endParaRPr lang="zh-CN" altLang="en-US"/>
        </a:p>
      </dgm:t>
    </dgm:pt>
    <dgm:pt modelId="{83D65959-8C42-48B0-B774-804E2AA871EB}" type="pres">
      <dgm:prSet presAssocID="{C396B448-1229-4A9B-932D-C06AA0364174}" presName="negativeSpace" presStyleCnt="0"/>
      <dgm:spPr/>
    </dgm:pt>
    <dgm:pt modelId="{BE15EF52-3BD6-42EC-BE69-2DDDE2ABF9D4}" type="pres">
      <dgm:prSet presAssocID="{C396B448-1229-4A9B-932D-C06AA0364174}" presName="childText" presStyleLbl="conFgAcc1" presStyleIdx="3" presStyleCnt="4">
        <dgm:presLayoutVars>
          <dgm:bulletEnabled val="1"/>
        </dgm:presLayoutVars>
      </dgm:prSet>
      <dgm:spPr/>
      <dgm:t>
        <a:bodyPr/>
        <a:lstStyle/>
        <a:p>
          <a:endParaRPr lang="zh-CN" altLang="en-US"/>
        </a:p>
      </dgm:t>
    </dgm:pt>
  </dgm:ptLst>
  <dgm:cxnLst>
    <dgm:cxn modelId="{2F4C9938-46FC-4C45-A739-E32E0D825CEB}" type="presOf" srcId="{CCA7FD5A-8193-4CF8-881B-CBA7488C914B}" destId="{41F1080F-2580-45C9-8C16-BB1FB09F987D}" srcOrd="1" destOrd="0" presId="urn:microsoft.com/office/officeart/2005/8/layout/list1"/>
    <dgm:cxn modelId="{B1ED91BD-F11A-49DD-B4A1-B353E2F214C8}" type="presOf" srcId="{CCA7FD5A-8193-4CF8-881B-CBA7488C914B}" destId="{2289D50E-A6AC-47F2-9166-2FA697E188D5}" srcOrd="0" destOrd="0" presId="urn:microsoft.com/office/officeart/2005/8/layout/list1"/>
    <dgm:cxn modelId="{8F90838C-6D28-4A07-BDC7-A4DC4CE97361}" srcId="{8126667C-C1FD-46F9-9302-EE859D9B9D87}" destId="{1F1C8FC2-D836-43EF-AA41-BECEC91B8369}" srcOrd="0" destOrd="0" parTransId="{B185C31B-58FB-4A02-83E2-F278B6D78963}" sibTransId="{7F55B27C-0B06-4139-BBCA-DE1C2CC3DA2E}"/>
    <dgm:cxn modelId="{1CE5071F-F553-46BD-B3B6-BC828B4647D7}" srcId="{8126667C-C1FD-46F9-9302-EE859D9B9D87}" destId="{CCA7FD5A-8193-4CF8-881B-CBA7488C914B}" srcOrd="1" destOrd="0" parTransId="{8577A37A-CDAE-4390-973A-896DDDB277F3}" sibTransId="{861F940F-E0C6-45D0-878D-C5F963A59619}"/>
    <dgm:cxn modelId="{438CFAE5-3E0C-4B1B-842D-21D1F28119C7}" type="presOf" srcId="{8126667C-C1FD-46F9-9302-EE859D9B9D87}" destId="{B1042972-34CF-4750-BD91-7A392043594F}" srcOrd="0" destOrd="0" presId="urn:microsoft.com/office/officeart/2005/8/layout/list1"/>
    <dgm:cxn modelId="{42B34E29-A2F0-4BC5-91A4-F0413DE4E71D}" type="presOf" srcId="{09BFD707-CFAD-45A5-9855-9B85275E25A2}" destId="{BE15EF52-3BD6-42EC-BE69-2DDDE2ABF9D4}" srcOrd="0" destOrd="0" presId="urn:microsoft.com/office/officeart/2005/8/layout/list1"/>
    <dgm:cxn modelId="{EC6021FB-C212-4877-8FD6-DA5D575DFF90}" srcId="{C396B448-1229-4A9B-932D-C06AA0364174}" destId="{09BFD707-CFAD-45A5-9855-9B85275E25A2}" srcOrd="0" destOrd="0" parTransId="{DBD26D79-105D-453B-BD16-0C94B9DAC3A2}" sibTransId="{0F0D9E37-8704-4E7C-A579-BCA033C9B56D}"/>
    <dgm:cxn modelId="{B1354FC0-8A53-4CF2-ABDB-450F3D261E3E}" srcId="{79CC7AFD-4475-4C0D-9AB5-81F124B0FEF7}" destId="{19E81342-5241-4FF3-992B-117281A30527}" srcOrd="0" destOrd="0" parTransId="{E0BE2481-7550-48D1-ACD3-62DDBD1CF015}" sibTransId="{191D55A5-FF07-4FBE-9416-C44E3AE5EDEB}"/>
    <dgm:cxn modelId="{64B9E62D-DF7C-403B-9CAF-B09F9CB75BB0}" type="presOf" srcId="{C396B448-1229-4A9B-932D-C06AA0364174}" destId="{7042DAAA-FFCF-4707-A317-AEC8D0055920}" srcOrd="1" destOrd="0" presId="urn:microsoft.com/office/officeart/2005/8/layout/list1"/>
    <dgm:cxn modelId="{E0641EDB-096D-42D1-9A0D-E56FF65818FF}" srcId="{1F1C8FC2-D836-43EF-AA41-BECEC91B8369}" destId="{D307F5CA-FA4F-477C-BF6B-49A1BA34C71F}" srcOrd="0" destOrd="0" parTransId="{D79568C2-D561-4694-8132-6C7FDC0B8153}" sibTransId="{9C0063E4-7726-4A8B-A42F-04084DAA7E04}"/>
    <dgm:cxn modelId="{CF7A26E4-C5E5-4745-97DD-25252E15D56D}" type="presOf" srcId="{D307F5CA-FA4F-477C-BF6B-49A1BA34C71F}" destId="{AED95B1D-C6BA-447D-9802-1CCBF9FD8C73}" srcOrd="0" destOrd="0" presId="urn:microsoft.com/office/officeart/2005/8/layout/list1"/>
    <dgm:cxn modelId="{1D3F4798-F5B8-44C8-B76D-12EE45F51FA4}" type="presOf" srcId="{79CC7AFD-4475-4C0D-9AB5-81F124B0FEF7}" destId="{1E658F6C-E411-4D9D-BBD4-567C14920B96}" srcOrd="1" destOrd="0" presId="urn:microsoft.com/office/officeart/2005/8/layout/list1"/>
    <dgm:cxn modelId="{4FB66244-B44F-4D68-9C20-8DA7AE6DB0FA}" type="presOf" srcId="{1F1C8FC2-D836-43EF-AA41-BECEC91B8369}" destId="{5314ECE1-8A47-4BF7-B2BD-8B692444D898}" srcOrd="1" destOrd="0" presId="urn:microsoft.com/office/officeart/2005/8/layout/list1"/>
    <dgm:cxn modelId="{037F9495-DA31-4A0B-9748-6D6A35DC28BF}" type="presOf" srcId="{19E81342-5241-4FF3-992B-117281A30527}" destId="{E6B4F9EC-453C-4DFC-B64F-DFD3F461A7AE}" srcOrd="0" destOrd="0" presId="urn:microsoft.com/office/officeart/2005/8/layout/list1"/>
    <dgm:cxn modelId="{64214886-44F6-432F-AE9A-F6A98FF232F0}" srcId="{8126667C-C1FD-46F9-9302-EE859D9B9D87}" destId="{79CC7AFD-4475-4C0D-9AB5-81F124B0FEF7}" srcOrd="2" destOrd="0" parTransId="{3C26BC0F-E8D3-475B-B7DF-A0721F944AD3}" sibTransId="{E11D210F-8A2A-4A11-B6B9-40738C40CA28}"/>
    <dgm:cxn modelId="{C29AD5C5-E274-4101-8B77-526144DA435A}" type="presOf" srcId="{79CC7AFD-4475-4C0D-9AB5-81F124B0FEF7}" destId="{5A39B4E0-5E5B-4CD6-95CF-1BEDB1421FD4}" srcOrd="0" destOrd="0" presId="urn:microsoft.com/office/officeart/2005/8/layout/list1"/>
    <dgm:cxn modelId="{F810A5B8-00C9-4B43-B447-CE1B18CABBB4}" srcId="{CCA7FD5A-8193-4CF8-881B-CBA7488C914B}" destId="{382606E1-1D89-4CEA-97EE-5257CF69130B}" srcOrd="0" destOrd="0" parTransId="{9BC468F6-C710-4BBE-BEFD-467A53881795}" sibTransId="{8C0DC2D0-D36B-4680-820C-3C5C19406A0E}"/>
    <dgm:cxn modelId="{C73BAEA8-BB4F-44CB-8EEF-995A6E8CFFAC}" type="presOf" srcId="{1F1C8FC2-D836-43EF-AA41-BECEC91B8369}" destId="{7B936DE2-F75A-49EC-A5EB-1C6F323558B9}" srcOrd="0" destOrd="0" presId="urn:microsoft.com/office/officeart/2005/8/layout/list1"/>
    <dgm:cxn modelId="{A7C97E2B-F3EF-45A6-88E6-D5A632DA4782}" type="presOf" srcId="{382606E1-1D89-4CEA-97EE-5257CF69130B}" destId="{BB9E2548-88A4-418D-9220-D33F47451861}" srcOrd="0" destOrd="0" presId="urn:microsoft.com/office/officeart/2005/8/layout/list1"/>
    <dgm:cxn modelId="{1055FFC5-2B88-4A5D-AE47-0127886E29CA}" srcId="{8126667C-C1FD-46F9-9302-EE859D9B9D87}" destId="{C396B448-1229-4A9B-932D-C06AA0364174}" srcOrd="3" destOrd="0" parTransId="{DC631AAE-57B3-480D-9085-1B977D513D25}" sibTransId="{9977A7EB-01B6-465B-B70E-CF39AFD5DB38}"/>
    <dgm:cxn modelId="{1B935BB9-74F0-41CC-B15D-FC2B44736955}" type="presOf" srcId="{C396B448-1229-4A9B-932D-C06AA0364174}" destId="{310A2810-0FF3-4315-8DD9-74056680C922}" srcOrd="0" destOrd="0" presId="urn:microsoft.com/office/officeart/2005/8/layout/list1"/>
    <dgm:cxn modelId="{4A595781-D31D-493B-929D-8FC05C6041C5}" type="presParOf" srcId="{B1042972-34CF-4750-BD91-7A392043594F}" destId="{64B03107-61EE-41AC-936B-C28DA81B786B}" srcOrd="0" destOrd="0" presId="urn:microsoft.com/office/officeart/2005/8/layout/list1"/>
    <dgm:cxn modelId="{759CF65C-ABAB-4073-945E-73923631D755}" type="presParOf" srcId="{64B03107-61EE-41AC-936B-C28DA81B786B}" destId="{7B936DE2-F75A-49EC-A5EB-1C6F323558B9}" srcOrd="0" destOrd="0" presId="urn:microsoft.com/office/officeart/2005/8/layout/list1"/>
    <dgm:cxn modelId="{EEC5E371-4A4D-4BC3-A9D8-F56DEEC18B06}" type="presParOf" srcId="{64B03107-61EE-41AC-936B-C28DA81B786B}" destId="{5314ECE1-8A47-4BF7-B2BD-8B692444D898}" srcOrd="1" destOrd="0" presId="urn:microsoft.com/office/officeart/2005/8/layout/list1"/>
    <dgm:cxn modelId="{4E8FB24E-454C-4C32-B1DA-923A94B15D32}" type="presParOf" srcId="{B1042972-34CF-4750-BD91-7A392043594F}" destId="{F673BA60-6A80-4B55-9560-E6419F0267A7}" srcOrd="1" destOrd="0" presId="urn:microsoft.com/office/officeart/2005/8/layout/list1"/>
    <dgm:cxn modelId="{E58576E7-AED7-413B-B699-C8AD9C4962F0}" type="presParOf" srcId="{B1042972-34CF-4750-BD91-7A392043594F}" destId="{AED95B1D-C6BA-447D-9802-1CCBF9FD8C73}" srcOrd="2" destOrd="0" presId="urn:microsoft.com/office/officeart/2005/8/layout/list1"/>
    <dgm:cxn modelId="{A3A7A6CB-69E0-4A7C-A9CF-27F6AE940A1B}" type="presParOf" srcId="{B1042972-34CF-4750-BD91-7A392043594F}" destId="{5C0E61A9-2B43-48BE-813C-1FE33B70FDB1}" srcOrd="3" destOrd="0" presId="urn:microsoft.com/office/officeart/2005/8/layout/list1"/>
    <dgm:cxn modelId="{7441C56D-2657-4CA9-B542-02489E0C6FE4}" type="presParOf" srcId="{B1042972-34CF-4750-BD91-7A392043594F}" destId="{25382C58-314C-4856-9AFF-0D8AEF760640}" srcOrd="4" destOrd="0" presId="urn:microsoft.com/office/officeart/2005/8/layout/list1"/>
    <dgm:cxn modelId="{73ECEF39-9538-46E8-AD0A-D8F2785E54E5}" type="presParOf" srcId="{25382C58-314C-4856-9AFF-0D8AEF760640}" destId="{2289D50E-A6AC-47F2-9166-2FA697E188D5}" srcOrd="0" destOrd="0" presId="urn:microsoft.com/office/officeart/2005/8/layout/list1"/>
    <dgm:cxn modelId="{D8052264-ED61-476F-B5BB-33CB63628455}" type="presParOf" srcId="{25382C58-314C-4856-9AFF-0D8AEF760640}" destId="{41F1080F-2580-45C9-8C16-BB1FB09F987D}" srcOrd="1" destOrd="0" presId="urn:microsoft.com/office/officeart/2005/8/layout/list1"/>
    <dgm:cxn modelId="{6C6C24B9-BD47-452F-A2F9-7A6DC7B9C6E3}" type="presParOf" srcId="{B1042972-34CF-4750-BD91-7A392043594F}" destId="{DD325C85-678D-41C0-B19F-CC49FFA409FD}" srcOrd="5" destOrd="0" presId="urn:microsoft.com/office/officeart/2005/8/layout/list1"/>
    <dgm:cxn modelId="{3534293D-C369-4EBB-97DA-928A9A67A45A}" type="presParOf" srcId="{B1042972-34CF-4750-BD91-7A392043594F}" destId="{BB9E2548-88A4-418D-9220-D33F47451861}" srcOrd="6" destOrd="0" presId="urn:microsoft.com/office/officeart/2005/8/layout/list1"/>
    <dgm:cxn modelId="{E52DFF82-61D6-434E-B66E-2881F03A95D4}" type="presParOf" srcId="{B1042972-34CF-4750-BD91-7A392043594F}" destId="{3E556DBF-C52D-4068-9A87-229FBED58E95}" srcOrd="7" destOrd="0" presId="urn:microsoft.com/office/officeart/2005/8/layout/list1"/>
    <dgm:cxn modelId="{5E6D6478-31AE-4A02-A908-3BA970FEDB55}" type="presParOf" srcId="{B1042972-34CF-4750-BD91-7A392043594F}" destId="{AD0117AE-14EE-4BAF-9B2E-61C44465D527}" srcOrd="8" destOrd="0" presId="urn:microsoft.com/office/officeart/2005/8/layout/list1"/>
    <dgm:cxn modelId="{5C6B5A37-D29B-4012-9519-745DFFA2492D}" type="presParOf" srcId="{AD0117AE-14EE-4BAF-9B2E-61C44465D527}" destId="{5A39B4E0-5E5B-4CD6-95CF-1BEDB1421FD4}" srcOrd="0" destOrd="0" presId="urn:microsoft.com/office/officeart/2005/8/layout/list1"/>
    <dgm:cxn modelId="{6D6F26DD-95FE-4DD6-ACFC-38BBC2E737F8}" type="presParOf" srcId="{AD0117AE-14EE-4BAF-9B2E-61C44465D527}" destId="{1E658F6C-E411-4D9D-BBD4-567C14920B96}" srcOrd="1" destOrd="0" presId="urn:microsoft.com/office/officeart/2005/8/layout/list1"/>
    <dgm:cxn modelId="{87F9BA29-ED4E-4487-BCFC-2F26573A21B4}" type="presParOf" srcId="{B1042972-34CF-4750-BD91-7A392043594F}" destId="{C60D9BC6-58AB-45B9-B70B-8496481AC112}" srcOrd="9" destOrd="0" presId="urn:microsoft.com/office/officeart/2005/8/layout/list1"/>
    <dgm:cxn modelId="{EAFC72B9-60B9-4AF9-8430-1A22DDEDE790}" type="presParOf" srcId="{B1042972-34CF-4750-BD91-7A392043594F}" destId="{E6B4F9EC-453C-4DFC-B64F-DFD3F461A7AE}" srcOrd="10" destOrd="0" presId="urn:microsoft.com/office/officeart/2005/8/layout/list1"/>
    <dgm:cxn modelId="{0CC064B0-2DC8-481D-9F97-5E2C6C453533}" type="presParOf" srcId="{B1042972-34CF-4750-BD91-7A392043594F}" destId="{35A439F2-29F0-4299-9BA1-3BA469D4BAF7}" srcOrd="11" destOrd="0" presId="urn:microsoft.com/office/officeart/2005/8/layout/list1"/>
    <dgm:cxn modelId="{1A1381E4-EA59-489A-998B-CD7A4D24F86D}" type="presParOf" srcId="{B1042972-34CF-4750-BD91-7A392043594F}" destId="{D36F1DD6-DEE1-434A-B4A8-F04E86BAD45E}" srcOrd="12" destOrd="0" presId="urn:microsoft.com/office/officeart/2005/8/layout/list1"/>
    <dgm:cxn modelId="{8403A5DE-02A3-4A9D-B69D-39ADC7FC8C6D}" type="presParOf" srcId="{D36F1DD6-DEE1-434A-B4A8-F04E86BAD45E}" destId="{310A2810-0FF3-4315-8DD9-74056680C922}" srcOrd="0" destOrd="0" presId="urn:microsoft.com/office/officeart/2005/8/layout/list1"/>
    <dgm:cxn modelId="{9DBC9BDF-DB5E-46AA-A038-D13272EE6C96}" type="presParOf" srcId="{D36F1DD6-DEE1-434A-B4A8-F04E86BAD45E}" destId="{7042DAAA-FFCF-4707-A317-AEC8D0055920}" srcOrd="1" destOrd="0" presId="urn:microsoft.com/office/officeart/2005/8/layout/list1"/>
    <dgm:cxn modelId="{F730EE30-03EE-4F9E-A285-3371B49C5153}" type="presParOf" srcId="{B1042972-34CF-4750-BD91-7A392043594F}" destId="{83D65959-8C42-48B0-B774-804E2AA871EB}" srcOrd="13" destOrd="0" presId="urn:microsoft.com/office/officeart/2005/8/layout/list1"/>
    <dgm:cxn modelId="{2D8A29A4-F969-4A0A-AEA1-D3C37EA5D4C2}" type="presParOf" srcId="{B1042972-34CF-4750-BD91-7A392043594F}" destId="{BE15EF52-3BD6-42EC-BE69-2DDDE2ABF9D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C619-D6CB-4C31-915F-BA429CBB6FED}" type="doc">
      <dgm:prSet loTypeId="urn:microsoft.com/office/officeart/2005/8/layout/list1" loCatId="list" qsTypeId="urn:microsoft.com/office/officeart/2005/8/quickstyle/simple3" qsCatId="simple" csTypeId="urn:microsoft.com/office/officeart/2005/8/colors/colorful3" csCatId="colorful" phldr="1"/>
      <dgm:spPr/>
      <dgm:t>
        <a:bodyPr/>
        <a:lstStyle/>
        <a:p>
          <a:endParaRPr lang="zh-CN" altLang="en-US"/>
        </a:p>
      </dgm:t>
    </dgm:pt>
    <dgm:pt modelId="{1752A895-3672-4FBB-8B18-2FAB75587A53}">
      <dgm:prSet phldrT="[文本]"/>
      <dgm:spPr/>
      <dgm:t>
        <a:bodyPr/>
        <a:lstStyle/>
        <a:p>
          <a:r>
            <a:rPr lang="zh-CN" dirty="0" smtClean="0"/>
            <a:t>实例化</a:t>
          </a:r>
          <a:r>
            <a:rPr lang="en-US" dirty="0" err="1" smtClean="0"/>
            <a:t>ActionContext</a:t>
          </a:r>
          <a:endParaRPr lang="zh-CN" altLang="en-US" dirty="0"/>
        </a:p>
      </dgm:t>
    </dgm:pt>
    <dgm:pt modelId="{4020A7B7-EE5C-47C7-A5E9-C0C509876CCE}" type="parTrans" cxnId="{2737F8E7-DD0D-4B62-AAF9-327A2461D704}">
      <dgm:prSet/>
      <dgm:spPr/>
      <dgm:t>
        <a:bodyPr/>
        <a:lstStyle/>
        <a:p>
          <a:endParaRPr lang="zh-CN" altLang="en-US"/>
        </a:p>
      </dgm:t>
    </dgm:pt>
    <dgm:pt modelId="{154ED45C-8D0D-41FE-B15E-784A180327D1}" type="sibTrans" cxnId="{2737F8E7-DD0D-4B62-AAF9-327A2461D704}">
      <dgm:prSet/>
      <dgm:spPr/>
      <dgm:t>
        <a:bodyPr/>
        <a:lstStyle/>
        <a:p>
          <a:endParaRPr lang="zh-CN" altLang="en-US"/>
        </a:p>
      </dgm:t>
    </dgm:pt>
    <dgm:pt modelId="{0BD730C7-6983-44EE-895D-D252692107F4}">
      <dgm:prSet phldrT="[文本]"/>
      <dgm:spPr/>
      <dgm:t>
        <a:bodyPr/>
        <a:lstStyle/>
        <a:p>
          <a:r>
            <a:rPr lang="zh-CN" dirty="0" smtClean="0"/>
            <a:t>获取</a:t>
          </a:r>
          <a:r>
            <a:rPr lang="en-US" dirty="0" smtClean="0"/>
            <a:t>Map</a:t>
          </a:r>
          <a:r>
            <a:rPr lang="zh-CN" dirty="0" smtClean="0"/>
            <a:t>类型的</a:t>
          </a:r>
          <a:r>
            <a:rPr lang="en-US" dirty="0" smtClean="0"/>
            <a:t>request</a:t>
          </a:r>
          <a:endParaRPr lang="zh-CN" altLang="en-US" dirty="0"/>
        </a:p>
      </dgm:t>
    </dgm:pt>
    <dgm:pt modelId="{15AD4DF3-9EC5-4444-95AA-02F2F9594388}" type="parTrans" cxnId="{48163C16-C806-4E16-AC4B-EEB86082212C}">
      <dgm:prSet/>
      <dgm:spPr/>
      <dgm:t>
        <a:bodyPr/>
        <a:lstStyle/>
        <a:p>
          <a:endParaRPr lang="zh-CN" altLang="en-US"/>
        </a:p>
      </dgm:t>
    </dgm:pt>
    <dgm:pt modelId="{86DECC21-00CB-475C-BD40-A51E8947FB1A}" type="sibTrans" cxnId="{48163C16-C806-4E16-AC4B-EEB86082212C}">
      <dgm:prSet/>
      <dgm:spPr/>
      <dgm:t>
        <a:bodyPr/>
        <a:lstStyle/>
        <a:p>
          <a:endParaRPr lang="zh-CN" altLang="en-US"/>
        </a:p>
      </dgm:t>
    </dgm:pt>
    <dgm:pt modelId="{8C51B284-FFC8-4D70-B004-DA560A672193}">
      <dgm:prSet/>
      <dgm:spPr/>
      <dgm:t>
        <a:bodyPr/>
        <a:lstStyle/>
        <a:p>
          <a:r>
            <a:rPr lang="zh-CN" smtClean="0"/>
            <a:t>在</a:t>
          </a:r>
          <a:r>
            <a:rPr lang="en-US" smtClean="0"/>
            <a:t>Struts 2</a:t>
          </a:r>
          <a:r>
            <a:rPr lang="zh-CN" smtClean="0"/>
            <a:t>的</a:t>
          </a:r>
          <a:r>
            <a:rPr lang="en-US" smtClean="0"/>
            <a:t>API</a:t>
          </a:r>
          <a:r>
            <a:rPr lang="zh-CN" smtClean="0"/>
            <a:t>中，</a:t>
          </a:r>
          <a:r>
            <a:rPr lang="en-US" smtClean="0"/>
            <a:t>ActionContext</a:t>
          </a:r>
          <a:r>
            <a:rPr lang="zh-CN" smtClean="0"/>
            <a:t>的构造方法需要传递一个</a:t>
          </a:r>
          <a:r>
            <a:rPr lang="en-US" smtClean="0"/>
            <a:t>Map</a:t>
          </a:r>
          <a:r>
            <a:rPr lang="zh-CN" smtClean="0"/>
            <a:t>类的上下文对象，应用这个构造方法创建</a:t>
          </a:r>
          <a:r>
            <a:rPr lang="en-US" smtClean="0"/>
            <a:t>ActionContext</a:t>
          </a:r>
          <a:r>
            <a:rPr lang="zh-CN" smtClean="0"/>
            <a:t>对象非常不方便。所以通常情况下使用该对象提供的</a:t>
          </a:r>
          <a:r>
            <a:rPr lang="en-US" smtClean="0"/>
            <a:t>getContext()</a:t>
          </a:r>
          <a:r>
            <a:rPr lang="zh-CN" smtClean="0"/>
            <a:t>方法创建，其方法声明如下：</a:t>
          </a:r>
          <a:endParaRPr lang="zh-CN" altLang="en-US"/>
        </a:p>
      </dgm:t>
    </dgm:pt>
    <dgm:pt modelId="{FC23EC25-70CA-4691-A451-FEDD5220BE72}" type="parTrans" cxnId="{B96D8114-E5AF-4091-B670-2ADA87C6ED83}">
      <dgm:prSet/>
      <dgm:spPr/>
      <dgm:t>
        <a:bodyPr/>
        <a:lstStyle/>
        <a:p>
          <a:endParaRPr lang="zh-CN" altLang="en-US"/>
        </a:p>
      </dgm:t>
    </dgm:pt>
    <dgm:pt modelId="{9652A3BD-1914-4D93-958D-319CFC1F1CB7}" type="sibTrans" cxnId="{B96D8114-E5AF-4091-B670-2ADA87C6ED83}">
      <dgm:prSet/>
      <dgm:spPr/>
      <dgm:t>
        <a:bodyPr/>
        <a:lstStyle/>
        <a:p>
          <a:endParaRPr lang="zh-CN" altLang="en-US"/>
        </a:p>
      </dgm:t>
    </dgm:pt>
    <dgm:pt modelId="{62205935-DE68-45C3-B7E3-E984BB696EA3}">
      <dgm:prSet/>
      <dgm:spPr/>
      <dgm:t>
        <a:bodyPr/>
        <a:lstStyle/>
        <a:p>
          <a:r>
            <a:rPr lang="en-US" smtClean="0"/>
            <a:t>public static ActionContext getContext()</a:t>
          </a:r>
          <a:endParaRPr lang="zh-CN"/>
        </a:p>
      </dgm:t>
    </dgm:pt>
    <dgm:pt modelId="{8DFEE0A4-7744-4650-91B6-75C025CD853A}" type="parTrans" cxnId="{D98DAB8D-928D-4033-84EF-7F94E0204673}">
      <dgm:prSet/>
      <dgm:spPr/>
      <dgm:t>
        <a:bodyPr/>
        <a:lstStyle/>
        <a:p>
          <a:endParaRPr lang="zh-CN" altLang="en-US"/>
        </a:p>
      </dgm:t>
    </dgm:pt>
    <dgm:pt modelId="{7081F6A3-0573-403B-A61E-983D021C1C98}" type="sibTrans" cxnId="{D98DAB8D-928D-4033-84EF-7F94E0204673}">
      <dgm:prSet/>
      <dgm:spPr/>
      <dgm:t>
        <a:bodyPr/>
        <a:lstStyle/>
        <a:p>
          <a:endParaRPr lang="zh-CN" altLang="en-US"/>
        </a:p>
      </dgm:t>
    </dgm:pt>
    <dgm:pt modelId="{C841EB76-4A1F-43FE-B53D-B64AC9000041}">
      <dgm:prSet/>
      <dgm:spPr/>
      <dgm:t>
        <a:bodyPr/>
        <a:lstStyle/>
        <a:p>
          <a:r>
            <a:rPr lang="zh-CN" smtClean="0"/>
            <a:t>获取</a:t>
          </a:r>
          <a:r>
            <a:rPr lang="en-US" smtClean="0"/>
            <a:t>Struts 2</a:t>
          </a:r>
          <a:r>
            <a:rPr lang="zh-CN" smtClean="0"/>
            <a:t>封装的</a:t>
          </a:r>
          <a:r>
            <a:rPr lang="en-US" smtClean="0"/>
            <a:t>Map</a:t>
          </a:r>
          <a:r>
            <a:rPr lang="zh-CN" smtClean="0"/>
            <a:t>类型的</a:t>
          </a:r>
          <a:r>
            <a:rPr lang="en-US" smtClean="0"/>
            <a:t>request</a:t>
          </a:r>
          <a:r>
            <a:rPr lang="zh-CN" smtClean="0"/>
            <a:t>使用</a:t>
          </a:r>
          <a:r>
            <a:rPr lang="en-US" smtClean="0"/>
            <a:t>ActionContext</a:t>
          </a:r>
          <a:r>
            <a:rPr lang="zh-CN" smtClean="0"/>
            <a:t>对象提供的</a:t>
          </a:r>
          <a:r>
            <a:rPr lang="en-US" smtClean="0"/>
            <a:t>get()</a:t>
          </a:r>
          <a:r>
            <a:rPr lang="zh-CN" smtClean="0"/>
            <a:t>方法，其方法声明如下：</a:t>
          </a:r>
          <a:endParaRPr lang="zh-CN" altLang="en-US"/>
        </a:p>
      </dgm:t>
    </dgm:pt>
    <dgm:pt modelId="{6183E706-FAAC-45BE-84FD-513FCAC42D07}" type="parTrans" cxnId="{3C99D5A8-F690-4F52-BBBD-31469F8B7FC3}">
      <dgm:prSet/>
      <dgm:spPr/>
      <dgm:t>
        <a:bodyPr/>
        <a:lstStyle/>
        <a:p>
          <a:endParaRPr lang="zh-CN" altLang="en-US"/>
        </a:p>
      </dgm:t>
    </dgm:pt>
    <dgm:pt modelId="{77D7E4A2-E03C-4B28-8DAA-643EC7C255D9}" type="sibTrans" cxnId="{3C99D5A8-F690-4F52-BBBD-31469F8B7FC3}">
      <dgm:prSet/>
      <dgm:spPr/>
      <dgm:t>
        <a:bodyPr/>
        <a:lstStyle/>
        <a:p>
          <a:endParaRPr lang="zh-CN" altLang="en-US"/>
        </a:p>
      </dgm:t>
    </dgm:pt>
    <dgm:pt modelId="{7109A901-65AF-4A9D-B8FE-D1E103E6B3B3}">
      <dgm:prSet/>
      <dgm:spPr/>
      <dgm:t>
        <a:bodyPr/>
        <a:lstStyle/>
        <a:p>
          <a:r>
            <a:rPr lang="en-US" smtClean="0"/>
            <a:t>public Object get(Object key)</a:t>
          </a:r>
          <a:endParaRPr lang="zh-CN"/>
        </a:p>
      </dgm:t>
    </dgm:pt>
    <dgm:pt modelId="{5A96792F-6E43-44CE-B247-A2D0DF284BD0}" type="parTrans" cxnId="{EEBAE0C0-CCFC-4148-99B6-D80E1B680FB2}">
      <dgm:prSet/>
      <dgm:spPr/>
      <dgm:t>
        <a:bodyPr/>
        <a:lstStyle/>
        <a:p>
          <a:endParaRPr lang="zh-CN" altLang="en-US"/>
        </a:p>
      </dgm:t>
    </dgm:pt>
    <dgm:pt modelId="{E959E4CF-22C2-47F5-B183-A8438F9F193A}" type="sibTrans" cxnId="{EEBAE0C0-CCFC-4148-99B6-D80E1B680FB2}">
      <dgm:prSet/>
      <dgm:spPr/>
      <dgm:t>
        <a:bodyPr/>
        <a:lstStyle/>
        <a:p>
          <a:endParaRPr lang="zh-CN" altLang="en-US"/>
        </a:p>
      </dgm:t>
    </dgm:pt>
    <dgm:pt modelId="{48B28049-F7F8-42A7-984D-0463A6A4395A}">
      <dgm:prSet/>
      <dgm:spPr/>
      <dgm:t>
        <a:bodyPr/>
        <a:lstStyle/>
        <a:p>
          <a:r>
            <a:rPr lang="zh-CN" smtClean="0"/>
            <a:t>该方法的入口参数为</a:t>
          </a:r>
          <a:r>
            <a:rPr lang="en-US" smtClean="0"/>
            <a:t>Object</a:t>
          </a:r>
          <a:r>
            <a:rPr lang="zh-CN" smtClean="0"/>
            <a:t>类型的值，获取</a:t>
          </a:r>
          <a:r>
            <a:rPr lang="en-US" smtClean="0"/>
            <a:t>request</a:t>
          </a:r>
          <a:r>
            <a:rPr lang="zh-CN" smtClean="0"/>
            <a:t>可以将其设置为</a:t>
          </a:r>
          <a:r>
            <a:rPr lang="en-US" smtClean="0"/>
            <a:t>request</a:t>
          </a:r>
          <a:r>
            <a:rPr lang="zh-CN" smtClean="0"/>
            <a:t>，如：</a:t>
          </a:r>
          <a:endParaRPr lang="zh-CN"/>
        </a:p>
      </dgm:t>
    </dgm:pt>
    <dgm:pt modelId="{D42D3D4F-1CC8-47CF-90D8-C5389396903B}" type="parTrans" cxnId="{3B09E93D-6EB7-479C-820F-648D0B8A25CF}">
      <dgm:prSet/>
      <dgm:spPr/>
      <dgm:t>
        <a:bodyPr/>
        <a:lstStyle/>
        <a:p>
          <a:endParaRPr lang="zh-CN" altLang="en-US"/>
        </a:p>
      </dgm:t>
    </dgm:pt>
    <dgm:pt modelId="{E13CB482-5BE7-4173-B52F-7D0468FF4B44}" type="sibTrans" cxnId="{3B09E93D-6EB7-479C-820F-648D0B8A25CF}">
      <dgm:prSet/>
      <dgm:spPr/>
      <dgm:t>
        <a:bodyPr/>
        <a:lstStyle/>
        <a:p>
          <a:endParaRPr lang="zh-CN" altLang="en-US"/>
        </a:p>
      </dgm:t>
    </dgm:pt>
    <dgm:pt modelId="{BFE67662-2E37-4E91-B11B-DF1A8104664E}">
      <dgm:prSet/>
      <dgm:spPr/>
      <dgm:t>
        <a:bodyPr/>
        <a:lstStyle/>
        <a:p>
          <a:r>
            <a:rPr lang="fr-FR" smtClean="0"/>
            <a:t>Map request = ActionContex.getContext.get("request");</a:t>
          </a:r>
          <a:endParaRPr lang="zh-CN"/>
        </a:p>
      </dgm:t>
    </dgm:pt>
    <dgm:pt modelId="{87C71D4F-F444-406A-B723-9ED0F6D5C7CA}" type="parTrans" cxnId="{A0C63820-7E5B-47C1-8F32-391D3A2878A1}">
      <dgm:prSet/>
      <dgm:spPr/>
      <dgm:t>
        <a:bodyPr/>
        <a:lstStyle/>
        <a:p>
          <a:endParaRPr lang="zh-CN" altLang="en-US"/>
        </a:p>
      </dgm:t>
    </dgm:pt>
    <dgm:pt modelId="{9D87044D-5A90-49DF-9FA3-237305C25322}" type="sibTrans" cxnId="{A0C63820-7E5B-47C1-8F32-391D3A2878A1}">
      <dgm:prSet/>
      <dgm:spPr/>
      <dgm:t>
        <a:bodyPr/>
        <a:lstStyle/>
        <a:p>
          <a:endParaRPr lang="zh-CN" altLang="en-US"/>
        </a:p>
      </dgm:t>
    </dgm:pt>
    <dgm:pt modelId="{EE09C81F-3375-456B-B11D-45727AA48EA5}" type="pres">
      <dgm:prSet presAssocID="{320CC619-D6CB-4C31-915F-BA429CBB6FED}" presName="linear" presStyleCnt="0">
        <dgm:presLayoutVars>
          <dgm:dir/>
          <dgm:animLvl val="lvl"/>
          <dgm:resizeHandles val="exact"/>
        </dgm:presLayoutVars>
      </dgm:prSet>
      <dgm:spPr/>
      <dgm:t>
        <a:bodyPr/>
        <a:lstStyle/>
        <a:p>
          <a:endParaRPr lang="zh-CN" altLang="en-US"/>
        </a:p>
      </dgm:t>
    </dgm:pt>
    <dgm:pt modelId="{AF55B940-61A1-41AA-8738-A96B419F9DB7}" type="pres">
      <dgm:prSet presAssocID="{1752A895-3672-4FBB-8B18-2FAB75587A53}" presName="parentLin" presStyleCnt="0"/>
      <dgm:spPr/>
    </dgm:pt>
    <dgm:pt modelId="{1EC7EA43-48DD-40B9-BE0B-9D057765691C}" type="pres">
      <dgm:prSet presAssocID="{1752A895-3672-4FBB-8B18-2FAB75587A53}" presName="parentLeftMargin" presStyleLbl="node1" presStyleIdx="0" presStyleCnt="2"/>
      <dgm:spPr/>
      <dgm:t>
        <a:bodyPr/>
        <a:lstStyle/>
        <a:p>
          <a:endParaRPr lang="zh-CN" altLang="en-US"/>
        </a:p>
      </dgm:t>
    </dgm:pt>
    <dgm:pt modelId="{DEC4A876-EB77-41F0-A957-C4CF3039E46D}" type="pres">
      <dgm:prSet presAssocID="{1752A895-3672-4FBB-8B18-2FAB75587A53}" presName="parentText" presStyleLbl="node1" presStyleIdx="0" presStyleCnt="2">
        <dgm:presLayoutVars>
          <dgm:chMax val="0"/>
          <dgm:bulletEnabled val="1"/>
        </dgm:presLayoutVars>
      </dgm:prSet>
      <dgm:spPr/>
      <dgm:t>
        <a:bodyPr/>
        <a:lstStyle/>
        <a:p>
          <a:endParaRPr lang="zh-CN" altLang="en-US"/>
        </a:p>
      </dgm:t>
    </dgm:pt>
    <dgm:pt modelId="{AC289179-7DA5-4065-A631-024750D60C57}" type="pres">
      <dgm:prSet presAssocID="{1752A895-3672-4FBB-8B18-2FAB75587A53}" presName="negativeSpace" presStyleCnt="0"/>
      <dgm:spPr/>
    </dgm:pt>
    <dgm:pt modelId="{CB2E5E5D-D341-4BAF-986A-CC1E97B27036}" type="pres">
      <dgm:prSet presAssocID="{1752A895-3672-4FBB-8B18-2FAB75587A53}" presName="childText" presStyleLbl="conFgAcc1" presStyleIdx="0" presStyleCnt="2">
        <dgm:presLayoutVars>
          <dgm:bulletEnabled val="1"/>
        </dgm:presLayoutVars>
      </dgm:prSet>
      <dgm:spPr/>
      <dgm:t>
        <a:bodyPr/>
        <a:lstStyle/>
        <a:p>
          <a:endParaRPr lang="zh-CN" altLang="en-US"/>
        </a:p>
      </dgm:t>
    </dgm:pt>
    <dgm:pt modelId="{5FA6F177-498C-4E12-A7AF-B55BC2F84911}" type="pres">
      <dgm:prSet presAssocID="{154ED45C-8D0D-41FE-B15E-784A180327D1}" presName="spaceBetweenRectangles" presStyleCnt="0"/>
      <dgm:spPr/>
    </dgm:pt>
    <dgm:pt modelId="{296DB7A0-B276-4A0B-A1C5-EFA1E8209D5A}" type="pres">
      <dgm:prSet presAssocID="{0BD730C7-6983-44EE-895D-D252692107F4}" presName="parentLin" presStyleCnt="0"/>
      <dgm:spPr/>
    </dgm:pt>
    <dgm:pt modelId="{FEB0B55D-EFAA-47D8-AF06-E032B36B262A}" type="pres">
      <dgm:prSet presAssocID="{0BD730C7-6983-44EE-895D-D252692107F4}" presName="parentLeftMargin" presStyleLbl="node1" presStyleIdx="0" presStyleCnt="2"/>
      <dgm:spPr/>
      <dgm:t>
        <a:bodyPr/>
        <a:lstStyle/>
        <a:p>
          <a:endParaRPr lang="zh-CN" altLang="en-US"/>
        </a:p>
      </dgm:t>
    </dgm:pt>
    <dgm:pt modelId="{B7B4DAF7-C0B5-46B2-B651-64385F527DB7}" type="pres">
      <dgm:prSet presAssocID="{0BD730C7-6983-44EE-895D-D252692107F4}" presName="parentText" presStyleLbl="node1" presStyleIdx="1" presStyleCnt="2">
        <dgm:presLayoutVars>
          <dgm:chMax val="0"/>
          <dgm:bulletEnabled val="1"/>
        </dgm:presLayoutVars>
      </dgm:prSet>
      <dgm:spPr/>
      <dgm:t>
        <a:bodyPr/>
        <a:lstStyle/>
        <a:p>
          <a:endParaRPr lang="zh-CN" altLang="en-US"/>
        </a:p>
      </dgm:t>
    </dgm:pt>
    <dgm:pt modelId="{C4D2FA75-01F0-4758-9BD9-5CC0C4B171A4}" type="pres">
      <dgm:prSet presAssocID="{0BD730C7-6983-44EE-895D-D252692107F4}" presName="negativeSpace" presStyleCnt="0"/>
      <dgm:spPr/>
    </dgm:pt>
    <dgm:pt modelId="{A37827B2-01D0-4ABE-8719-585BEAB62D53}" type="pres">
      <dgm:prSet presAssocID="{0BD730C7-6983-44EE-895D-D252692107F4}" presName="childText" presStyleLbl="conFgAcc1" presStyleIdx="1" presStyleCnt="2">
        <dgm:presLayoutVars>
          <dgm:bulletEnabled val="1"/>
        </dgm:presLayoutVars>
      </dgm:prSet>
      <dgm:spPr/>
      <dgm:t>
        <a:bodyPr/>
        <a:lstStyle/>
        <a:p>
          <a:endParaRPr lang="zh-CN" altLang="en-US"/>
        </a:p>
      </dgm:t>
    </dgm:pt>
  </dgm:ptLst>
  <dgm:cxnLst>
    <dgm:cxn modelId="{CC7D06C8-F578-4220-A833-00336B43C8F6}" type="presOf" srcId="{48B28049-F7F8-42A7-984D-0463A6A4395A}" destId="{A37827B2-01D0-4ABE-8719-585BEAB62D53}" srcOrd="0" destOrd="2" presId="urn:microsoft.com/office/officeart/2005/8/layout/list1"/>
    <dgm:cxn modelId="{3C99D5A8-F690-4F52-BBBD-31469F8B7FC3}" srcId="{0BD730C7-6983-44EE-895D-D252692107F4}" destId="{C841EB76-4A1F-43FE-B53D-B64AC9000041}" srcOrd="0" destOrd="0" parTransId="{6183E706-FAAC-45BE-84FD-513FCAC42D07}" sibTransId="{77D7E4A2-E03C-4B28-8DAA-643EC7C255D9}"/>
    <dgm:cxn modelId="{EEBAE0C0-CCFC-4148-99B6-D80E1B680FB2}" srcId="{C841EB76-4A1F-43FE-B53D-B64AC9000041}" destId="{7109A901-65AF-4A9D-B8FE-D1E103E6B3B3}" srcOrd="0" destOrd="0" parTransId="{5A96792F-6E43-44CE-B247-A2D0DF284BD0}" sibTransId="{E959E4CF-22C2-47F5-B183-A8438F9F193A}"/>
    <dgm:cxn modelId="{D98DAB8D-928D-4033-84EF-7F94E0204673}" srcId="{8C51B284-FFC8-4D70-B004-DA560A672193}" destId="{62205935-DE68-45C3-B7E3-E984BB696EA3}" srcOrd="0" destOrd="0" parTransId="{8DFEE0A4-7744-4650-91B6-75C025CD853A}" sibTransId="{7081F6A3-0573-403B-A61E-983D021C1C98}"/>
    <dgm:cxn modelId="{31308279-FE30-470C-B27A-35A863326501}" type="presOf" srcId="{320CC619-D6CB-4C31-915F-BA429CBB6FED}" destId="{EE09C81F-3375-456B-B11D-45727AA48EA5}" srcOrd="0" destOrd="0" presId="urn:microsoft.com/office/officeart/2005/8/layout/list1"/>
    <dgm:cxn modelId="{B96D8114-E5AF-4091-B670-2ADA87C6ED83}" srcId="{1752A895-3672-4FBB-8B18-2FAB75587A53}" destId="{8C51B284-FFC8-4D70-B004-DA560A672193}" srcOrd="0" destOrd="0" parTransId="{FC23EC25-70CA-4691-A451-FEDD5220BE72}" sibTransId="{9652A3BD-1914-4D93-958D-319CFC1F1CB7}"/>
    <dgm:cxn modelId="{F9264360-5F1D-4B5F-AFC2-33B1E2026CA6}" type="presOf" srcId="{7109A901-65AF-4A9D-B8FE-D1E103E6B3B3}" destId="{A37827B2-01D0-4ABE-8719-585BEAB62D53}" srcOrd="0" destOrd="1" presId="urn:microsoft.com/office/officeart/2005/8/layout/list1"/>
    <dgm:cxn modelId="{C94FA42D-6B90-4F75-92DB-916B5ACF05D6}" type="presOf" srcId="{BFE67662-2E37-4E91-B11B-DF1A8104664E}" destId="{A37827B2-01D0-4ABE-8719-585BEAB62D53}" srcOrd="0" destOrd="3" presId="urn:microsoft.com/office/officeart/2005/8/layout/list1"/>
    <dgm:cxn modelId="{48163C16-C806-4E16-AC4B-EEB86082212C}" srcId="{320CC619-D6CB-4C31-915F-BA429CBB6FED}" destId="{0BD730C7-6983-44EE-895D-D252692107F4}" srcOrd="1" destOrd="0" parTransId="{15AD4DF3-9EC5-4444-95AA-02F2F9594388}" sibTransId="{86DECC21-00CB-475C-BD40-A51E8947FB1A}"/>
    <dgm:cxn modelId="{3D8396EE-DF87-4305-90AE-7EB23A195D66}" type="presOf" srcId="{62205935-DE68-45C3-B7E3-E984BB696EA3}" destId="{CB2E5E5D-D341-4BAF-986A-CC1E97B27036}" srcOrd="0" destOrd="1" presId="urn:microsoft.com/office/officeart/2005/8/layout/list1"/>
    <dgm:cxn modelId="{626244F5-10FA-4C6E-981C-38EB2C1A590F}" type="presOf" srcId="{0BD730C7-6983-44EE-895D-D252692107F4}" destId="{B7B4DAF7-C0B5-46B2-B651-64385F527DB7}" srcOrd="1" destOrd="0" presId="urn:microsoft.com/office/officeart/2005/8/layout/list1"/>
    <dgm:cxn modelId="{2F8C1D97-D105-4AAB-B855-C79655C60F22}" type="presOf" srcId="{8C51B284-FFC8-4D70-B004-DA560A672193}" destId="{CB2E5E5D-D341-4BAF-986A-CC1E97B27036}" srcOrd="0" destOrd="0" presId="urn:microsoft.com/office/officeart/2005/8/layout/list1"/>
    <dgm:cxn modelId="{3B09E93D-6EB7-479C-820F-648D0B8A25CF}" srcId="{0BD730C7-6983-44EE-895D-D252692107F4}" destId="{48B28049-F7F8-42A7-984D-0463A6A4395A}" srcOrd="1" destOrd="0" parTransId="{D42D3D4F-1CC8-47CF-90D8-C5389396903B}" sibTransId="{E13CB482-5BE7-4173-B52F-7D0468FF4B44}"/>
    <dgm:cxn modelId="{9F627D23-E47D-4F11-8BF4-7DC566EBA4CE}" type="presOf" srcId="{0BD730C7-6983-44EE-895D-D252692107F4}" destId="{FEB0B55D-EFAA-47D8-AF06-E032B36B262A}" srcOrd="0" destOrd="0" presId="urn:microsoft.com/office/officeart/2005/8/layout/list1"/>
    <dgm:cxn modelId="{7481CE49-F3B5-4649-BA8D-27A18B93EC2D}" type="presOf" srcId="{1752A895-3672-4FBB-8B18-2FAB75587A53}" destId="{DEC4A876-EB77-41F0-A957-C4CF3039E46D}" srcOrd="1" destOrd="0" presId="urn:microsoft.com/office/officeart/2005/8/layout/list1"/>
    <dgm:cxn modelId="{F51E747A-0EFB-46B4-8BBD-69F847C61E5B}" type="presOf" srcId="{1752A895-3672-4FBB-8B18-2FAB75587A53}" destId="{1EC7EA43-48DD-40B9-BE0B-9D057765691C}" srcOrd="0" destOrd="0" presId="urn:microsoft.com/office/officeart/2005/8/layout/list1"/>
    <dgm:cxn modelId="{2737F8E7-DD0D-4B62-AAF9-327A2461D704}" srcId="{320CC619-D6CB-4C31-915F-BA429CBB6FED}" destId="{1752A895-3672-4FBB-8B18-2FAB75587A53}" srcOrd="0" destOrd="0" parTransId="{4020A7B7-EE5C-47C7-A5E9-C0C509876CCE}" sibTransId="{154ED45C-8D0D-41FE-B15E-784A180327D1}"/>
    <dgm:cxn modelId="{A0C63820-7E5B-47C1-8F32-391D3A2878A1}" srcId="{48B28049-F7F8-42A7-984D-0463A6A4395A}" destId="{BFE67662-2E37-4E91-B11B-DF1A8104664E}" srcOrd="0" destOrd="0" parTransId="{87C71D4F-F444-406A-B723-9ED0F6D5C7CA}" sibTransId="{9D87044D-5A90-49DF-9FA3-237305C25322}"/>
    <dgm:cxn modelId="{47203EFF-7847-4E30-9185-3F0CF01A246B}" type="presOf" srcId="{C841EB76-4A1F-43FE-B53D-B64AC9000041}" destId="{A37827B2-01D0-4ABE-8719-585BEAB62D53}" srcOrd="0" destOrd="0" presId="urn:microsoft.com/office/officeart/2005/8/layout/list1"/>
    <dgm:cxn modelId="{0E8A07AB-0764-4E60-A6F6-8C73C11EDCB8}" type="presParOf" srcId="{EE09C81F-3375-456B-B11D-45727AA48EA5}" destId="{AF55B940-61A1-41AA-8738-A96B419F9DB7}" srcOrd="0" destOrd="0" presId="urn:microsoft.com/office/officeart/2005/8/layout/list1"/>
    <dgm:cxn modelId="{9B9BF373-D943-4FCF-9764-8AF6753D97AF}" type="presParOf" srcId="{AF55B940-61A1-41AA-8738-A96B419F9DB7}" destId="{1EC7EA43-48DD-40B9-BE0B-9D057765691C}" srcOrd="0" destOrd="0" presId="urn:microsoft.com/office/officeart/2005/8/layout/list1"/>
    <dgm:cxn modelId="{3B2A5BFA-88EE-4B5E-B51A-028D53464401}" type="presParOf" srcId="{AF55B940-61A1-41AA-8738-A96B419F9DB7}" destId="{DEC4A876-EB77-41F0-A957-C4CF3039E46D}" srcOrd="1" destOrd="0" presId="urn:microsoft.com/office/officeart/2005/8/layout/list1"/>
    <dgm:cxn modelId="{85AF1454-2E48-4E85-A374-5BAAAAB3DAB7}" type="presParOf" srcId="{EE09C81F-3375-456B-B11D-45727AA48EA5}" destId="{AC289179-7DA5-4065-A631-024750D60C57}" srcOrd="1" destOrd="0" presId="urn:microsoft.com/office/officeart/2005/8/layout/list1"/>
    <dgm:cxn modelId="{3592470B-EC6E-4612-89DE-5B3960CB761B}" type="presParOf" srcId="{EE09C81F-3375-456B-B11D-45727AA48EA5}" destId="{CB2E5E5D-D341-4BAF-986A-CC1E97B27036}" srcOrd="2" destOrd="0" presId="urn:microsoft.com/office/officeart/2005/8/layout/list1"/>
    <dgm:cxn modelId="{1C2BE22C-769A-4396-AC1E-C184E9F1A54D}" type="presParOf" srcId="{EE09C81F-3375-456B-B11D-45727AA48EA5}" destId="{5FA6F177-498C-4E12-A7AF-B55BC2F84911}" srcOrd="3" destOrd="0" presId="urn:microsoft.com/office/officeart/2005/8/layout/list1"/>
    <dgm:cxn modelId="{5D61980C-796E-4DCD-935F-7DE1EFE34943}" type="presParOf" srcId="{EE09C81F-3375-456B-B11D-45727AA48EA5}" destId="{296DB7A0-B276-4A0B-A1C5-EFA1E8209D5A}" srcOrd="4" destOrd="0" presId="urn:microsoft.com/office/officeart/2005/8/layout/list1"/>
    <dgm:cxn modelId="{F2B40AA6-0906-4C15-B58E-480EAEAABE79}" type="presParOf" srcId="{296DB7A0-B276-4A0B-A1C5-EFA1E8209D5A}" destId="{FEB0B55D-EFAA-47D8-AF06-E032B36B262A}" srcOrd="0" destOrd="0" presId="urn:microsoft.com/office/officeart/2005/8/layout/list1"/>
    <dgm:cxn modelId="{F0B2C682-0E44-4FB3-A0FC-FBC807FFF6D5}" type="presParOf" srcId="{296DB7A0-B276-4A0B-A1C5-EFA1E8209D5A}" destId="{B7B4DAF7-C0B5-46B2-B651-64385F527DB7}" srcOrd="1" destOrd="0" presId="urn:microsoft.com/office/officeart/2005/8/layout/list1"/>
    <dgm:cxn modelId="{C08C744C-0DEF-4201-ADF4-2D4D2FA2E2CB}" type="presParOf" srcId="{EE09C81F-3375-456B-B11D-45727AA48EA5}" destId="{C4D2FA75-01F0-4758-9BD9-5CC0C4B171A4}" srcOrd="5" destOrd="0" presId="urn:microsoft.com/office/officeart/2005/8/layout/list1"/>
    <dgm:cxn modelId="{67F20F94-9FAF-4EDD-BBA8-E2DA32EDE400}" type="presParOf" srcId="{EE09C81F-3375-456B-B11D-45727AA48EA5}" destId="{A37827B2-01D0-4ABE-8719-585BEAB62D5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0CC619-D6CB-4C31-915F-BA429CBB6FED}"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1752A895-3672-4FBB-8B18-2FAB75587A53}">
      <dgm:prSet phldrT="[文本]"/>
      <dgm:spPr/>
      <dgm:t>
        <a:bodyPr/>
        <a:lstStyle/>
        <a:p>
          <a:r>
            <a:rPr lang="zh-CN" dirty="0" smtClean="0"/>
            <a:t>获取</a:t>
          </a:r>
          <a:r>
            <a:rPr lang="fr-FR" dirty="0" smtClean="0"/>
            <a:t>Map</a:t>
          </a:r>
          <a:r>
            <a:rPr lang="zh-CN" dirty="0" smtClean="0"/>
            <a:t>类型的</a:t>
          </a:r>
          <a:r>
            <a:rPr lang="fr-FR" dirty="0" smtClean="0"/>
            <a:t>session</a:t>
          </a:r>
          <a:endParaRPr lang="zh-CN" altLang="en-US" dirty="0"/>
        </a:p>
      </dgm:t>
    </dgm:pt>
    <dgm:pt modelId="{4020A7B7-EE5C-47C7-A5E9-C0C509876CCE}" type="parTrans" cxnId="{2737F8E7-DD0D-4B62-AAF9-327A2461D704}">
      <dgm:prSet/>
      <dgm:spPr/>
      <dgm:t>
        <a:bodyPr/>
        <a:lstStyle/>
        <a:p>
          <a:endParaRPr lang="zh-CN" altLang="en-US"/>
        </a:p>
      </dgm:t>
    </dgm:pt>
    <dgm:pt modelId="{154ED45C-8D0D-41FE-B15E-784A180327D1}" type="sibTrans" cxnId="{2737F8E7-DD0D-4B62-AAF9-327A2461D704}">
      <dgm:prSet/>
      <dgm:spPr/>
      <dgm:t>
        <a:bodyPr/>
        <a:lstStyle/>
        <a:p>
          <a:endParaRPr lang="zh-CN" altLang="en-US"/>
        </a:p>
      </dgm:t>
    </dgm:pt>
    <dgm:pt modelId="{0BD730C7-6983-44EE-895D-D252692107F4}">
      <dgm:prSet phldrT="[文本]"/>
      <dgm:spPr/>
      <dgm:t>
        <a:bodyPr/>
        <a:lstStyle/>
        <a:p>
          <a:r>
            <a:rPr lang="zh-CN" dirty="0" smtClean="0"/>
            <a:t>获取</a:t>
          </a:r>
          <a:r>
            <a:rPr lang="en-US" dirty="0" smtClean="0"/>
            <a:t>Map</a:t>
          </a:r>
          <a:r>
            <a:rPr lang="zh-CN" dirty="0" smtClean="0"/>
            <a:t>类型的</a:t>
          </a:r>
          <a:r>
            <a:rPr lang="en-US" dirty="0" smtClean="0"/>
            <a:t>request</a:t>
          </a:r>
          <a:endParaRPr lang="zh-CN" altLang="en-US" dirty="0"/>
        </a:p>
      </dgm:t>
    </dgm:pt>
    <dgm:pt modelId="{15AD4DF3-9EC5-4444-95AA-02F2F9594388}" type="parTrans" cxnId="{48163C16-C806-4E16-AC4B-EEB86082212C}">
      <dgm:prSet/>
      <dgm:spPr/>
      <dgm:t>
        <a:bodyPr/>
        <a:lstStyle/>
        <a:p>
          <a:endParaRPr lang="zh-CN" altLang="en-US"/>
        </a:p>
      </dgm:t>
    </dgm:pt>
    <dgm:pt modelId="{86DECC21-00CB-475C-BD40-A51E8947FB1A}" type="sibTrans" cxnId="{48163C16-C806-4E16-AC4B-EEB86082212C}">
      <dgm:prSet/>
      <dgm:spPr/>
      <dgm:t>
        <a:bodyPr/>
        <a:lstStyle/>
        <a:p>
          <a:endParaRPr lang="zh-CN" altLang="en-US"/>
        </a:p>
      </dgm:t>
    </dgm:pt>
    <dgm:pt modelId="{8C51B284-FFC8-4D70-B004-DA560A672193}">
      <dgm:prSet/>
      <dgm:spPr/>
      <dgm:t>
        <a:bodyPr/>
        <a:lstStyle/>
        <a:p>
          <a:r>
            <a:rPr lang="zh-CN" dirty="0" smtClean="0"/>
            <a:t>但</a:t>
          </a:r>
          <a:r>
            <a:rPr lang="fr-FR" dirty="0" smtClean="0"/>
            <a:t>ActionContext</a:t>
          </a:r>
          <a:r>
            <a:rPr lang="zh-CN" dirty="0" smtClean="0"/>
            <a:t>提供了一个直接获取</a:t>
          </a:r>
          <a:r>
            <a:rPr lang="fr-FR" dirty="0" smtClean="0"/>
            <a:t>session</a:t>
          </a:r>
          <a:r>
            <a:rPr lang="zh-CN" dirty="0" smtClean="0"/>
            <a:t>的方法</a:t>
          </a:r>
          <a:r>
            <a:rPr lang="fr-FR" dirty="0" smtClean="0"/>
            <a:t>getSession()</a:t>
          </a:r>
          <a:r>
            <a:rPr lang="zh-CN" dirty="0" smtClean="0"/>
            <a:t>，其方法声明如下：</a:t>
          </a:r>
          <a:r>
            <a:rPr lang="fr-FR" dirty="0" smtClean="0"/>
            <a:t>public Map getSession() </a:t>
          </a:r>
          <a:endParaRPr lang="zh-CN" altLang="en-US" dirty="0"/>
        </a:p>
      </dgm:t>
    </dgm:pt>
    <dgm:pt modelId="{FC23EC25-70CA-4691-A451-FEDD5220BE72}" type="parTrans" cxnId="{B96D8114-E5AF-4091-B670-2ADA87C6ED83}">
      <dgm:prSet/>
      <dgm:spPr/>
      <dgm:t>
        <a:bodyPr/>
        <a:lstStyle/>
        <a:p>
          <a:endParaRPr lang="zh-CN" altLang="en-US"/>
        </a:p>
      </dgm:t>
    </dgm:pt>
    <dgm:pt modelId="{9652A3BD-1914-4D93-958D-319CFC1F1CB7}" type="sibTrans" cxnId="{B96D8114-E5AF-4091-B670-2ADA87C6ED83}">
      <dgm:prSet/>
      <dgm:spPr/>
      <dgm:t>
        <a:bodyPr/>
        <a:lstStyle/>
        <a:p>
          <a:endParaRPr lang="zh-CN" altLang="en-US"/>
        </a:p>
      </dgm:t>
    </dgm:pt>
    <dgm:pt modelId="{C841EB76-4A1F-43FE-B53D-B64AC9000041}">
      <dgm:prSet/>
      <dgm:spPr/>
      <dgm:t>
        <a:bodyPr/>
        <a:lstStyle/>
        <a:p>
          <a:r>
            <a:rPr lang="fr-FR" smtClean="0"/>
            <a:t>ActionContext</a:t>
          </a:r>
          <a:r>
            <a:rPr lang="zh-CN" smtClean="0"/>
            <a:t>对象为获取</a:t>
          </a:r>
          <a:r>
            <a:rPr lang="fr-FR" smtClean="0"/>
            <a:t>Map</a:t>
          </a:r>
          <a:r>
            <a:rPr lang="zh-CN" smtClean="0"/>
            <a:t>类型的</a:t>
          </a:r>
          <a:r>
            <a:rPr lang="fr-FR" smtClean="0"/>
            <a:t>application</a:t>
          </a:r>
          <a:r>
            <a:rPr lang="zh-CN" smtClean="0"/>
            <a:t>提供了单独的</a:t>
          </a:r>
          <a:r>
            <a:rPr lang="fr-FR" smtClean="0"/>
            <a:t>getApplication()</a:t>
          </a:r>
          <a:r>
            <a:rPr lang="zh-CN" smtClean="0"/>
            <a:t>方法，其方法声明如下：</a:t>
          </a:r>
          <a:endParaRPr lang="zh-CN" altLang="en-US" dirty="0"/>
        </a:p>
      </dgm:t>
    </dgm:pt>
    <dgm:pt modelId="{6183E706-FAAC-45BE-84FD-513FCAC42D07}" type="parTrans" cxnId="{3C99D5A8-F690-4F52-BBBD-31469F8B7FC3}">
      <dgm:prSet/>
      <dgm:spPr/>
      <dgm:t>
        <a:bodyPr/>
        <a:lstStyle/>
        <a:p>
          <a:endParaRPr lang="zh-CN" altLang="en-US"/>
        </a:p>
      </dgm:t>
    </dgm:pt>
    <dgm:pt modelId="{77D7E4A2-E03C-4B28-8DAA-643EC7C255D9}" type="sibTrans" cxnId="{3C99D5A8-F690-4F52-BBBD-31469F8B7FC3}">
      <dgm:prSet/>
      <dgm:spPr/>
      <dgm:t>
        <a:bodyPr/>
        <a:lstStyle/>
        <a:p>
          <a:endParaRPr lang="zh-CN" altLang="en-US"/>
        </a:p>
      </dgm:t>
    </dgm:pt>
    <dgm:pt modelId="{A111843D-2F89-415D-9147-6884E71D54C8}">
      <dgm:prSet/>
      <dgm:spPr/>
      <dgm:t>
        <a:bodyPr/>
        <a:lstStyle/>
        <a:p>
          <a:r>
            <a:rPr lang="zh-CN" dirty="0" smtClean="0"/>
            <a:t>该方法返回</a:t>
          </a:r>
          <a:r>
            <a:rPr lang="fr-FR" dirty="0" smtClean="0"/>
            <a:t>Map</a:t>
          </a:r>
          <a:r>
            <a:rPr lang="zh-CN" dirty="0" smtClean="0"/>
            <a:t>对象，它将作用于</a:t>
          </a:r>
          <a:r>
            <a:rPr lang="fr-FR" dirty="0" smtClean="0"/>
            <a:t>HttpSession</a:t>
          </a:r>
          <a:r>
            <a:rPr lang="zh-CN" dirty="0" smtClean="0"/>
            <a:t>范围中。</a:t>
          </a:r>
          <a:endParaRPr lang="zh-CN" dirty="0"/>
        </a:p>
      </dgm:t>
    </dgm:pt>
    <dgm:pt modelId="{BB155B26-9AA6-4E08-9085-E0C54B9DD064}" type="parTrans" cxnId="{4C33DD45-B6A7-49A3-A996-AB19115520B0}">
      <dgm:prSet/>
      <dgm:spPr/>
      <dgm:t>
        <a:bodyPr/>
        <a:lstStyle/>
        <a:p>
          <a:endParaRPr lang="zh-CN" altLang="en-US"/>
        </a:p>
      </dgm:t>
    </dgm:pt>
    <dgm:pt modelId="{DBB6672D-4405-4A46-9121-FCC73A2DD11A}" type="sibTrans" cxnId="{4C33DD45-B6A7-49A3-A996-AB19115520B0}">
      <dgm:prSet/>
      <dgm:spPr/>
      <dgm:t>
        <a:bodyPr/>
        <a:lstStyle/>
        <a:p>
          <a:endParaRPr lang="zh-CN" altLang="en-US"/>
        </a:p>
      </dgm:t>
    </dgm:pt>
    <dgm:pt modelId="{B9CA51F3-955B-42C7-9721-69DD8281C2BA}">
      <dgm:prSet/>
      <dgm:spPr/>
      <dgm:t>
        <a:bodyPr/>
        <a:lstStyle/>
        <a:p>
          <a:r>
            <a:rPr lang="fr-FR" smtClean="0"/>
            <a:t>public Map getApplication() </a:t>
          </a:r>
          <a:endParaRPr lang="zh-CN"/>
        </a:p>
      </dgm:t>
    </dgm:pt>
    <dgm:pt modelId="{EB43EA25-AC95-4840-8E7A-04211757A8A4}" type="parTrans" cxnId="{B2241148-A73D-4F32-9D6C-693517B9E731}">
      <dgm:prSet/>
      <dgm:spPr/>
      <dgm:t>
        <a:bodyPr/>
        <a:lstStyle/>
        <a:p>
          <a:endParaRPr lang="zh-CN" altLang="en-US"/>
        </a:p>
      </dgm:t>
    </dgm:pt>
    <dgm:pt modelId="{0BD17713-65EF-487B-A197-735E0671F85F}" type="sibTrans" cxnId="{B2241148-A73D-4F32-9D6C-693517B9E731}">
      <dgm:prSet/>
      <dgm:spPr/>
      <dgm:t>
        <a:bodyPr/>
        <a:lstStyle/>
        <a:p>
          <a:endParaRPr lang="zh-CN" altLang="en-US"/>
        </a:p>
      </dgm:t>
    </dgm:pt>
    <dgm:pt modelId="{D554A977-90F8-4C67-A367-24A0DA44545C}">
      <dgm:prSet/>
      <dgm:spPr/>
      <dgm:t>
        <a:bodyPr/>
        <a:lstStyle/>
        <a:p>
          <a:r>
            <a:rPr lang="zh-CN" dirty="0" smtClean="0"/>
            <a:t>该方法返回</a:t>
          </a:r>
          <a:r>
            <a:rPr lang="fr-FR" dirty="0" smtClean="0"/>
            <a:t>Map</a:t>
          </a:r>
          <a:r>
            <a:rPr lang="zh-CN" dirty="0" smtClean="0"/>
            <a:t>对象，作用于</a:t>
          </a:r>
          <a:r>
            <a:rPr lang="fr-FR" dirty="0" smtClean="0"/>
            <a:t>ServletContext</a:t>
          </a:r>
          <a:r>
            <a:rPr lang="zh-CN" dirty="0" smtClean="0"/>
            <a:t>范围中。</a:t>
          </a:r>
          <a:endParaRPr lang="zh-CN" dirty="0"/>
        </a:p>
      </dgm:t>
    </dgm:pt>
    <dgm:pt modelId="{960074B1-D25C-4740-BC1F-FCFDF8CBEF95}" type="parTrans" cxnId="{8EF332CE-F3C8-414A-9FDC-3C095FB3BE2C}">
      <dgm:prSet/>
      <dgm:spPr/>
      <dgm:t>
        <a:bodyPr/>
        <a:lstStyle/>
        <a:p>
          <a:endParaRPr lang="zh-CN" altLang="en-US"/>
        </a:p>
      </dgm:t>
    </dgm:pt>
    <dgm:pt modelId="{92524088-4387-420C-BF0B-3E7A72554191}" type="sibTrans" cxnId="{8EF332CE-F3C8-414A-9FDC-3C095FB3BE2C}">
      <dgm:prSet/>
      <dgm:spPr/>
      <dgm:t>
        <a:bodyPr/>
        <a:lstStyle/>
        <a:p>
          <a:endParaRPr lang="zh-CN" altLang="en-US"/>
        </a:p>
      </dgm:t>
    </dgm:pt>
    <dgm:pt modelId="{EE09C81F-3375-456B-B11D-45727AA48EA5}" type="pres">
      <dgm:prSet presAssocID="{320CC619-D6CB-4C31-915F-BA429CBB6FED}" presName="linear" presStyleCnt="0">
        <dgm:presLayoutVars>
          <dgm:dir/>
          <dgm:animLvl val="lvl"/>
          <dgm:resizeHandles val="exact"/>
        </dgm:presLayoutVars>
      </dgm:prSet>
      <dgm:spPr/>
      <dgm:t>
        <a:bodyPr/>
        <a:lstStyle/>
        <a:p>
          <a:endParaRPr lang="zh-CN" altLang="en-US"/>
        </a:p>
      </dgm:t>
    </dgm:pt>
    <dgm:pt modelId="{AF55B940-61A1-41AA-8738-A96B419F9DB7}" type="pres">
      <dgm:prSet presAssocID="{1752A895-3672-4FBB-8B18-2FAB75587A53}" presName="parentLin" presStyleCnt="0"/>
      <dgm:spPr/>
    </dgm:pt>
    <dgm:pt modelId="{1EC7EA43-48DD-40B9-BE0B-9D057765691C}" type="pres">
      <dgm:prSet presAssocID="{1752A895-3672-4FBB-8B18-2FAB75587A53}" presName="parentLeftMargin" presStyleLbl="node1" presStyleIdx="0" presStyleCnt="2"/>
      <dgm:spPr/>
      <dgm:t>
        <a:bodyPr/>
        <a:lstStyle/>
        <a:p>
          <a:endParaRPr lang="zh-CN" altLang="en-US"/>
        </a:p>
      </dgm:t>
    </dgm:pt>
    <dgm:pt modelId="{DEC4A876-EB77-41F0-A957-C4CF3039E46D}" type="pres">
      <dgm:prSet presAssocID="{1752A895-3672-4FBB-8B18-2FAB75587A53}" presName="parentText" presStyleLbl="node1" presStyleIdx="0" presStyleCnt="2">
        <dgm:presLayoutVars>
          <dgm:chMax val="0"/>
          <dgm:bulletEnabled val="1"/>
        </dgm:presLayoutVars>
      </dgm:prSet>
      <dgm:spPr/>
      <dgm:t>
        <a:bodyPr/>
        <a:lstStyle/>
        <a:p>
          <a:endParaRPr lang="zh-CN" altLang="en-US"/>
        </a:p>
      </dgm:t>
    </dgm:pt>
    <dgm:pt modelId="{AC289179-7DA5-4065-A631-024750D60C57}" type="pres">
      <dgm:prSet presAssocID="{1752A895-3672-4FBB-8B18-2FAB75587A53}" presName="negativeSpace" presStyleCnt="0"/>
      <dgm:spPr/>
    </dgm:pt>
    <dgm:pt modelId="{CB2E5E5D-D341-4BAF-986A-CC1E97B27036}" type="pres">
      <dgm:prSet presAssocID="{1752A895-3672-4FBB-8B18-2FAB75587A53}" presName="childText" presStyleLbl="conFgAcc1" presStyleIdx="0" presStyleCnt="2">
        <dgm:presLayoutVars>
          <dgm:bulletEnabled val="1"/>
        </dgm:presLayoutVars>
      </dgm:prSet>
      <dgm:spPr/>
      <dgm:t>
        <a:bodyPr/>
        <a:lstStyle/>
        <a:p>
          <a:endParaRPr lang="zh-CN" altLang="en-US"/>
        </a:p>
      </dgm:t>
    </dgm:pt>
    <dgm:pt modelId="{5FA6F177-498C-4E12-A7AF-B55BC2F84911}" type="pres">
      <dgm:prSet presAssocID="{154ED45C-8D0D-41FE-B15E-784A180327D1}" presName="spaceBetweenRectangles" presStyleCnt="0"/>
      <dgm:spPr/>
    </dgm:pt>
    <dgm:pt modelId="{296DB7A0-B276-4A0B-A1C5-EFA1E8209D5A}" type="pres">
      <dgm:prSet presAssocID="{0BD730C7-6983-44EE-895D-D252692107F4}" presName="parentLin" presStyleCnt="0"/>
      <dgm:spPr/>
    </dgm:pt>
    <dgm:pt modelId="{FEB0B55D-EFAA-47D8-AF06-E032B36B262A}" type="pres">
      <dgm:prSet presAssocID="{0BD730C7-6983-44EE-895D-D252692107F4}" presName="parentLeftMargin" presStyleLbl="node1" presStyleIdx="0" presStyleCnt="2"/>
      <dgm:spPr/>
      <dgm:t>
        <a:bodyPr/>
        <a:lstStyle/>
        <a:p>
          <a:endParaRPr lang="zh-CN" altLang="en-US"/>
        </a:p>
      </dgm:t>
    </dgm:pt>
    <dgm:pt modelId="{B7B4DAF7-C0B5-46B2-B651-64385F527DB7}" type="pres">
      <dgm:prSet presAssocID="{0BD730C7-6983-44EE-895D-D252692107F4}" presName="parentText" presStyleLbl="node1" presStyleIdx="1" presStyleCnt="2">
        <dgm:presLayoutVars>
          <dgm:chMax val="0"/>
          <dgm:bulletEnabled val="1"/>
        </dgm:presLayoutVars>
      </dgm:prSet>
      <dgm:spPr/>
      <dgm:t>
        <a:bodyPr/>
        <a:lstStyle/>
        <a:p>
          <a:endParaRPr lang="zh-CN" altLang="en-US"/>
        </a:p>
      </dgm:t>
    </dgm:pt>
    <dgm:pt modelId="{C4D2FA75-01F0-4758-9BD9-5CC0C4B171A4}" type="pres">
      <dgm:prSet presAssocID="{0BD730C7-6983-44EE-895D-D252692107F4}" presName="negativeSpace" presStyleCnt="0"/>
      <dgm:spPr/>
    </dgm:pt>
    <dgm:pt modelId="{A37827B2-01D0-4ABE-8719-585BEAB62D53}" type="pres">
      <dgm:prSet presAssocID="{0BD730C7-6983-44EE-895D-D252692107F4}" presName="childText" presStyleLbl="conFgAcc1" presStyleIdx="1" presStyleCnt="2">
        <dgm:presLayoutVars>
          <dgm:bulletEnabled val="1"/>
        </dgm:presLayoutVars>
      </dgm:prSet>
      <dgm:spPr/>
      <dgm:t>
        <a:bodyPr/>
        <a:lstStyle/>
        <a:p>
          <a:endParaRPr lang="zh-CN" altLang="en-US"/>
        </a:p>
      </dgm:t>
    </dgm:pt>
  </dgm:ptLst>
  <dgm:cxnLst>
    <dgm:cxn modelId="{3C99D5A8-F690-4F52-BBBD-31469F8B7FC3}" srcId="{0BD730C7-6983-44EE-895D-D252692107F4}" destId="{C841EB76-4A1F-43FE-B53D-B64AC9000041}" srcOrd="0" destOrd="0" parTransId="{6183E706-FAAC-45BE-84FD-513FCAC42D07}" sibTransId="{77D7E4A2-E03C-4B28-8DAA-643EC7C255D9}"/>
    <dgm:cxn modelId="{B2241148-A73D-4F32-9D6C-693517B9E731}" srcId="{C841EB76-4A1F-43FE-B53D-B64AC9000041}" destId="{B9CA51F3-955B-42C7-9721-69DD8281C2BA}" srcOrd="0" destOrd="0" parTransId="{EB43EA25-AC95-4840-8E7A-04211757A8A4}" sibTransId="{0BD17713-65EF-487B-A197-735E0671F85F}"/>
    <dgm:cxn modelId="{B96D8114-E5AF-4091-B670-2ADA87C6ED83}" srcId="{1752A895-3672-4FBB-8B18-2FAB75587A53}" destId="{8C51B284-FFC8-4D70-B004-DA560A672193}" srcOrd="0" destOrd="0" parTransId="{FC23EC25-70CA-4691-A451-FEDD5220BE72}" sibTransId="{9652A3BD-1914-4D93-958D-319CFC1F1CB7}"/>
    <dgm:cxn modelId="{56B32288-6444-48C6-951A-FDCB7FD2268E}" type="presOf" srcId="{8C51B284-FFC8-4D70-B004-DA560A672193}" destId="{CB2E5E5D-D341-4BAF-986A-CC1E97B27036}" srcOrd="0" destOrd="0" presId="urn:microsoft.com/office/officeart/2005/8/layout/list1"/>
    <dgm:cxn modelId="{48163C16-C806-4E16-AC4B-EEB86082212C}" srcId="{320CC619-D6CB-4C31-915F-BA429CBB6FED}" destId="{0BD730C7-6983-44EE-895D-D252692107F4}" srcOrd="1" destOrd="0" parTransId="{15AD4DF3-9EC5-4444-95AA-02F2F9594388}" sibTransId="{86DECC21-00CB-475C-BD40-A51E8947FB1A}"/>
    <dgm:cxn modelId="{7E32D663-40EB-4812-8F4F-375ADCAE66AE}" type="presOf" srcId="{B9CA51F3-955B-42C7-9721-69DD8281C2BA}" destId="{A37827B2-01D0-4ABE-8719-585BEAB62D53}" srcOrd="0" destOrd="1" presId="urn:microsoft.com/office/officeart/2005/8/layout/list1"/>
    <dgm:cxn modelId="{AB11E513-13CB-4AE2-B2DF-74FD86726CCA}" type="presOf" srcId="{0BD730C7-6983-44EE-895D-D252692107F4}" destId="{FEB0B55D-EFAA-47D8-AF06-E032B36B262A}" srcOrd="0" destOrd="0" presId="urn:microsoft.com/office/officeart/2005/8/layout/list1"/>
    <dgm:cxn modelId="{3E518EB5-0538-4D82-8FE1-FA9B9ABB5601}" type="presOf" srcId="{D554A977-90F8-4C67-A367-24A0DA44545C}" destId="{A37827B2-01D0-4ABE-8719-585BEAB62D53}" srcOrd="0" destOrd="2" presId="urn:microsoft.com/office/officeart/2005/8/layout/list1"/>
    <dgm:cxn modelId="{1B011B24-E5E1-436B-9F2E-465909B2A8F1}" type="presOf" srcId="{320CC619-D6CB-4C31-915F-BA429CBB6FED}" destId="{EE09C81F-3375-456B-B11D-45727AA48EA5}" srcOrd="0" destOrd="0" presId="urn:microsoft.com/office/officeart/2005/8/layout/list1"/>
    <dgm:cxn modelId="{8EF332CE-F3C8-414A-9FDC-3C095FB3BE2C}" srcId="{0BD730C7-6983-44EE-895D-D252692107F4}" destId="{D554A977-90F8-4C67-A367-24A0DA44545C}" srcOrd="1" destOrd="0" parTransId="{960074B1-D25C-4740-BC1F-FCFDF8CBEF95}" sibTransId="{92524088-4387-420C-BF0B-3E7A72554191}"/>
    <dgm:cxn modelId="{7CACD3EE-68F4-4765-8E24-84D4546ED25A}" type="presOf" srcId="{1752A895-3672-4FBB-8B18-2FAB75587A53}" destId="{1EC7EA43-48DD-40B9-BE0B-9D057765691C}" srcOrd="0" destOrd="0" presId="urn:microsoft.com/office/officeart/2005/8/layout/list1"/>
    <dgm:cxn modelId="{2737F8E7-DD0D-4B62-AAF9-327A2461D704}" srcId="{320CC619-D6CB-4C31-915F-BA429CBB6FED}" destId="{1752A895-3672-4FBB-8B18-2FAB75587A53}" srcOrd="0" destOrd="0" parTransId="{4020A7B7-EE5C-47C7-A5E9-C0C509876CCE}" sibTransId="{154ED45C-8D0D-41FE-B15E-784A180327D1}"/>
    <dgm:cxn modelId="{3A86EA54-CB76-4A6F-A6AE-20C1EA8D6795}" type="presOf" srcId="{C841EB76-4A1F-43FE-B53D-B64AC9000041}" destId="{A37827B2-01D0-4ABE-8719-585BEAB62D53}" srcOrd="0" destOrd="0" presId="urn:microsoft.com/office/officeart/2005/8/layout/list1"/>
    <dgm:cxn modelId="{C0A0419C-E3FC-43F4-A312-28C74211C6FF}" type="presOf" srcId="{1752A895-3672-4FBB-8B18-2FAB75587A53}" destId="{DEC4A876-EB77-41F0-A957-C4CF3039E46D}" srcOrd="1" destOrd="0" presId="urn:microsoft.com/office/officeart/2005/8/layout/list1"/>
    <dgm:cxn modelId="{E7F68631-8941-4735-B0EF-63ECD12C5444}" type="presOf" srcId="{0BD730C7-6983-44EE-895D-D252692107F4}" destId="{B7B4DAF7-C0B5-46B2-B651-64385F527DB7}" srcOrd="1" destOrd="0" presId="urn:microsoft.com/office/officeart/2005/8/layout/list1"/>
    <dgm:cxn modelId="{2961EC93-7518-496D-8C93-4C96387956C9}" type="presOf" srcId="{A111843D-2F89-415D-9147-6884E71D54C8}" destId="{CB2E5E5D-D341-4BAF-986A-CC1E97B27036}" srcOrd="0" destOrd="1" presId="urn:microsoft.com/office/officeart/2005/8/layout/list1"/>
    <dgm:cxn modelId="{4C33DD45-B6A7-49A3-A996-AB19115520B0}" srcId="{1752A895-3672-4FBB-8B18-2FAB75587A53}" destId="{A111843D-2F89-415D-9147-6884E71D54C8}" srcOrd="1" destOrd="0" parTransId="{BB155B26-9AA6-4E08-9085-E0C54B9DD064}" sibTransId="{DBB6672D-4405-4A46-9121-FCC73A2DD11A}"/>
    <dgm:cxn modelId="{88384AA9-4084-46BB-B041-DEE3AF6FA6DA}" type="presParOf" srcId="{EE09C81F-3375-456B-B11D-45727AA48EA5}" destId="{AF55B940-61A1-41AA-8738-A96B419F9DB7}" srcOrd="0" destOrd="0" presId="urn:microsoft.com/office/officeart/2005/8/layout/list1"/>
    <dgm:cxn modelId="{F5703B71-C616-46F9-B6A4-327720545244}" type="presParOf" srcId="{AF55B940-61A1-41AA-8738-A96B419F9DB7}" destId="{1EC7EA43-48DD-40B9-BE0B-9D057765691C}" srcOrd="0" destOrd="0" presId="urn:microsoft.com/office/officeart/2005/8/layout/list1"/>
    <dgm:cxn modelId="{7F9065D4-DF87-452E-BB93-6B7DA23E08DE}" type="presParOf" srcId="{AF55B940-61A1-41AA-8738-A96B419F9DB7}" destId="{DEC4A876-EB77-41F0-A957-C4CF3039E46D}" srcOrd="1" destOrd="0" presId="urn:microsoft.com/office/officeart/2005/8/layout/list1"/>
    <dgm:cxn modelId="{00CC4954-8221-4A59-B345-37A7759E478A}" type="presParOf" srcId="{EE09C81F-3375-456B-B11D-45727AA48EA5}" destId="{AC289179-7DA5-4065-A631-024750D60C57}" srcOrd="1" destOrd="0" presId="urn:microsoft.com/office/officeart/2005/8/layout/list1"/>
    <dgm:cxn modelId="{B9AFD794-61CB-4784-A0F4-E326F4282316}" type="presParOf" srcId="{EE09C81F-3375-456B-B11D-45727AA48EA5}" destId="{CB2E5E5D-D341-4BAF-986A-CC1E97B27036}" srcOrd="2" destOrd="0" presId="urn:microsoft.com/office/officeart/2005/8/layout/list1"/>
    <dgm:cxn modelId="{F9A6743F-DBFB-441C-9070-6DEE67AA7881}" type="presParOf" srcId="{EE09C81F-3375-456B-B11D-45727AA48EA5}" destId="{5FA6F177-498C-4E12-A7AF-B55BC2F84911}" srcOrd="3" destOrd="0" presId="urn:microsoft.com/office/officeart/2005/8/layout/list1"/>
    <dgm:cxn modelId="{78A5A94A-9D26-4844-81E1-3FACA53B8A37}" type="presParOf" srcId="{EE09C81F-3375-456B-B11D-45727AA48EA5}" destId="{296DB7A0-B276-4A0B-A1C5-EFA1E8209D5A}" srcOrd="4" destOrd="0" presId="urn:microsoft.com/office/officeart/2005/8/layout/list1"/>
    <dgm:cxn modelId="{C654043C-227F-445A-B329-0B418C4740E4}" type="presParOf" srcId="{296DB7A0-B276-4A0B-A1C5-EFA1E8209D5A}" destId="{FEB0B55D-EFAA-47D8-AF06-E032B36B262A}" srcOrd="0" destOrd="0" presId="urn:microsoft.com/office/officeart/2005/8/layout/list1"/>
    <dgm:cxn modelId="{20DC1EBA-43FE-4F35-B759-58ACEE1C0E80}" type="presParOf" srcId="{296DB7A0-B276-4A0B-A1C5-EFA1E8209D5A}" destId="{B7B4DAF7-C0B5-46B2-B651-64385F527DB7}" srcOrd="1" destOrd="0" presId="urn:microsoft.com/office/officeart/2005/8/layout/list1"/>
    <dgm:cxn modelId="{2E22759C-2346-414F-B32B-C0CD702E2D4C}" type="presParOf" srcId="{EE09C81F-3375-456B-B11D-45727AA48EA5}" destId="{C4D2FA75-01F0-4758-9BD9-5CC0C4B171A4}" srcOrd="5" destOrd="0" presId="urn:microsoft.com/office/officeart/2005/8/layout/list1"/>
    <dgm:cxn modelId="{61F889FF-E07E-465D-89E4-9DA7B0F46C3D}" type="presParOf" srcId="{EE09C81F-3375-456B-B11D-45727AA48EA5}" destId="{A37827B2-01D0-4ABE-8719-585BEAB62D5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8FE3DC-C81C-45E5-B32C-A4951A2CE954}"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CN" altLang="en-US"/>
        </a:p>
      </dgm:t>
    </dgm:pt>
    <dgm:pt modelId="{A1B3E42B-D61C-442A-BA84-543E565EC875}">
      <dgm:prSet phldrT="[文本]"/>
      <dgm:spPr/>
      <dgm:t>
        <a:bodyPr/>
        <a:lstStyle/>
        <a:p>
          <a:r>
            <a:rPr lang="en-US" dirty="0" smtClean="0"/>
            <a:t>destroy()</a:t>
          </a:r>
          <a:r>
            <a:rPr lang="zh-CN" altLang="en-US" dirty="0" smtClean="0"/>
            <a:t>方法</a:t>
          </a:r>
          <a:endParaRPr lang="zh-CN" altLang="en-US" dirty="0"/>
        </a:p>
      </dgm:t>
    </dgm:pt>
    <dgm:pt modelId="{51DF7B6B-4978-4529-9E98-5DABD9E7E197}" type="parTrans" cxnId="{A5ACE289-5DA2-486A-91AF-E7ED3752F70D}">
      <dgm:prSet/>
      <dgm:spPr/>
      <dgm:t>
        <a:bodyPr/>
        <a:lstStyle/>
        <a:p>
          <a:endParaRPr lang="zh-CN" altLang="en-US"/>
        </a:p>
      </dgm:t>
    </dgm:pt>
    <dgm:pt modelId="{69474186-5C56-40EF-BBF2-6A4F97205E02}" type="sibTrans" cxnId="{A5ACE289-5DA2-486A-91AF-E7ED3752F70D}">
      <dgm:prSet/>
      <dgm:spPr/>
      <dgm:t>
        <a:bodyPr/>
        <a:lstStyle/>
        <a:p>
          <a:endParaRPr lang="zh-CN" altLang="en-US"/>
        </a:p>
      </dgm:t>
    </dgm:pt>
    <dgm:pt modelId="{F33840B1-F37D-44AF-9621-A7B8D9134A5E}">
      <dgm:prSet phldrT="[文本]"/>
      <dgm:spPr/>
      <dgm:t>
        <a:bodyPr/>
        <a:lstStyle/>
        <a:p>
          <a:r>
            <a:rPr lang="zh-CN" dirty="0" smtClean="0"/>
            <a:t>指示拦截器的生命周期结束，它在拦截器被销毁前调用，用于释放拦截器在初始化时占用的一些资源。</a:t>
          </a:r>
          <a:endParaRPr lang="zh-CN" altLang="en-US" dirty="0"/>
        </a:p>
      </dgm:t>
    </dgm:pt>
    <dgm:pt modelId="{8DE37C19-E70A-41A0-A6DB-46E807E8DB3E}" type="parTrans" cxnId="{E647B1A8-4BE7-4E54-AC88-EF268F21F4CE}">
      <dgm:prSet/>
      <dgm:spPr/>
      <dgm:t>
        <a:bodyPr/>
        <a:lstStyle/>
        <a:p>
          <a:endParaRPr lang="zh-CN" altLang="en-US"/>
        </a:p>
      </dgm:t>
    </dgm:pt>
    <dgm:pt modelId="{D23E598D-3A08-4E6D-9091-7C956588D558}" type="sibTrans" cxnId="{E647B1A8-4BE7-4E54-AC88-EF268F21F4CE}">
      <dgm:prSet/>
      <dgm:spPr/>
      <dgm:t>
        <a:bodyPr/>
        <a:lstStyle/>
        <a:p>
          <a:endParaRPr lang="zh-CN" altLang="en-US"/>
        </a:p>
      </dgm:t>
    </dgm:pt>
    <dgm:pt modelId="{AFEE84E6-C578-4401-A160-00FE374EF1A2}">
      <dgm:prSet phldrT="[文本]"/>
      <dgm:spPr/>
      <dgm:t>
        <a:bodyPr/>
        <a:lstStyle/>
        <a:p>
          <a:r>
            <a:rPr lang="en-US" dirty="0" smtClean="0"/>
            <a:t>init()</a:t>
          </a:r>
          <a:r>
            <a:rPr lang="zh-CN" dirty="0" smtClean="0"/>
            <a:t>方法</a:t>
          </a:r>
          <a:endParaRPr lang="zh-CN" altLang="en-US" dirty="0"/>
        </a:p>
      </dgm:t>
    </dgm:pt>
    <dgm:pt modelId="{8F071024-E0D2-4B2C-B085-70B77679A163}" type="parTrans" cxnId="{2925CC25-22D9-43AF-AD19-88938FFA65D7}">
      <dgm:prSet/>
      <dgm:spPr/>
      <dgm:t>
        <a:bodyPr/>
        <a:lstStyle/>
        <a:p>
          <a:endParaRPr lang="zh-CN" altLang="en-US"/>
        </a:p>
      </dgm:t>
    </dgm:pt>
    <dgm:pt modelId="{261D0D20-060B-40C9-917D-CB96A444E17B}" type="sibTrans" cxnId="{2925CC25-22D9-43AF-AD19-88938FFA65D7}">
      <dgm:prSet/>
      <dgm:spPr/>
      <dgm:t>
        <a:bodyPr/>
        <a:lstStyle/>
        <a:p>
          <a:endParaRPr lang="zh-CN" altLang="en-US"/>
        </a:p>
      </dgm:t>
    </dgm:pt>
    <dgm:pt modelId="{D383CD92-8E48-4466-842B-298547BA905E}">
      <dgm:prSet phldrT="[文本]"/>
      <dgm:spPr/>
      <dgm:t>
        <a:bodyPr/>
        <a:lstStyle/>
        <a:p>
          <a:r>
            <a:rPr lang="zh-CN" dirty="0" smtClean="0"/>
            <a:t>用于对拦截器执行一些初始化操作，此方法在拦截器被实例化后和</a:t>
          </a:r>
          <a:r>
            <a:rPr lang="en-US" dirty="0" smtClean="0"/>
            <a:t>intercept()</a:t>
          </a:r>
          <a:r>
            <a:rPr lang="zh-CN" dirty="0" smtClean="0"/>
            <a:t>方法执行前调用。</a:t>
          </a:r>
          <a:endParaRPr lang="zh-CN" altLang="en-US" dirty="0"/>
        </a:p>
      </dgm:t>
    </dgm:pt>
    <dgm:pt modelId="{E453CEA0-6B4C-4EF6-9689-1FE7A8B257A5}" type="parTrans" cxnId="{9C2D1078-7D86-4304-B4E6-4BECD68F0FF1}">
      <dgm:prSet/>
      <dgm:spPr/>
      <dgm:t>
        <a:bodyPr/>
        <a:lstStyle/>
        <a:p>
          <a:endParaRPr lang="zh-CN" altLang="en-US"/>
        </a:p>
      </dgm:t>
    </dgm:pt>
    <dgm:pt modelId="{98D81343-7C90-41B3-ACAA-BB3313A140D2}" type="sibTrans" cxnId="{9C2D1078-7D86-4304-B4E6-4BECD68F0FF1}">
      <dgm:prSet/>
      <dgm:spPr/>
      <dgm:t>
        <a:bodyPr/>
        <a:lstStyle/>
        <a:p>
          <a:endParaRPr lang="zh-CN" altLang="en-US"/>
        </a:p>
      </dgm:t>
    </dgm:pt>
    <dgm:pt modelId="{DFF0B524-D120-4966-B931-E9EC1650FCBA}">
      <dgm:prSet/>
      <dgm:spPr/>
      <dgm:t>
        <a:bodyPr/>
        <a:lstStyle/>
        <a:p>
          <a:r>
            <a:rPr lang="en-US" dirty="0" smtClean="0"/>
            <a:t>intercept()</a:t>
          </a:r>
          <a:r>
            <a:rPr lang="zh-CN" dirty="0" smtClean="0"/>
            <a:t>方法</a:t>
          </a:r>
          <a:endParaRPr lang="zh-CN" altLang="en-US" dirty="0"/>
        </a:p>
      </dgm:t>
    </dgm:pt>
    <dgm:pt modelId="{73EC799C-83E9-4E2C-A530-56EB8568C903}" type="parTrans" cxnId="{62690AA0-C467-427D-BBCB-334C13712250}">
      <dgm:prSet/>
      <dgm:spPr/>
      <dgm:t>
        <a:bodyPr/>
        <a:lstStyle/>
        <a:p>
          <a:endParaRPr lang="zh-CN" altLang="en-US"/>
        </a:p>
      </dgm:t>
    </dgm:pt>
    <dgm:pt modelId="{8ED6FAA0-0571-43FA-8B98-3BAD1A91DF68}" type="sibTrans" cxnId="{62690AA0-C467-427D-BBCB-334C13712250}">
      <dgm:prSet/>
      <dgm:spPr/>
      <dgm:t>
        <a:bodyPr/>
        <a:lstStyle/>
        <a:p>
          <a:endParaRPr lang="zh-CN" altLang="en-US"/>
        </a:p>
      </dgm:t>
    </dgm:pt>
    <dgm:pt modelId="{9BF53AB4-0118-4674-B16B-404959459534}">
      <dgm:prSet/>
      <dgm:spPr/>
      <dgm:t>
        <a:bodyPr/>
        <a:lstStyle/>
        <a:p>
          <a:r>
            <a:rPr lang="zh-CN" dirty="0" smtClean="0"/>
            <a:t>拦截器中的主要方法，用于执行</a:t>
          </a:r>
          <a:r>
            <a:rPr lang="en-US" dirty="0" smtClean="0"/>
            <a:t>Action</a:t>
          </a:r>
          <a:r>
            <a:rPr lang="zh-CN" dirty="0" smtClean="0"/>
            <a:t>对象中的请求处理方法及其前后的一些操作，动态增强</a:t>
          </a:r>
          <a:r>
            <a:rPr lang="en-US" dirty="0" smtClean="0"/>
            <a:t>Action</a:t>
          </a:r>
          <a:r>
            <a:rPr lang="zh-CN" dirty="0" smtClean="0"/>
            <a:t>的功能。</a:t>
          </a:r>
          <a:endParaRPr lang="zh-CN" altLang="en-US" dirty="0"/>
        </a:p>
      </dgm:t>
    </dgm:pt>
    <dgm:pt modelId="{08C085E8-8059-4A0B-A33D-859839AEA4C8}" type="parTrans" cxnId="{E0F65154-67E2-4CFA-A379-42BD7DEE1EE4}">
      <dgm:prSet/>
      <dgm:spPr/>
      <dgm:t>
        <a:bodyPr/>
        <a:lstStyle/>
        <a:p>
          <a:endParaRPr lang="zh-CN" altLang="en-US"/>
        </a:p>
      </dgm:t>
    </dgm:pt>
    <dgm:pt modelId="{17ED07EA-1320-4935-95C3-2CC299E56844}" type="sibTrans" cxnId="{E0F65154-67E2-4CFA-A379-42BD7DEE1EE4}">
      <dgm:prSet/>
      <dgm:spPr/>
      <dgm:t>
        <a:bodyPr/>
        <a:lstStyle/>
        <a:p>
          <a:endParaRPr lang="zh-CN" altLang="en-US"/>
        </a:p>
      </dgm:t>
    </dgm:pt>
    <dgm:pt modelId="{8B15AC29-DF62-437C-8E9F-78A2B8B14C10}" type="pres">
      <dgm:prSet presAssocID="{2E8FE3DC-C81C-45E5-B32C-A4951A2CE954}" presName="linear" presStyleCnt="0">
        <dgm:presLayoutVars>
          <dgm:animLvl val="lvl"/>
          <dgm:resizeHandles val="exact"/>
        </dgm:presLayoutVars>
      </dgm:prSet>
      <dgm:spPr/>
      <dgm:t>
        <a:bodyPr/>
        <a:lstStyle/>
        <a:p>
          <a:endParaRPr lang="zh-CN" altLang="en-US"/>
        </a:p>
      </dgm:t>
    </dgm:pt>
    <dgm:pt modelId="{3F759ADF-8E67-4E33-ADEF-F96F1F235DB9}" type="pres">
      <dgm:prSet presAssocID="{A1B3E42B-D61C-442A-BA84-543E565EC875}" presName="parentText" presStyleLbl="node1" presStyleIdx="0" presStyleCnt="3">
        <dgm:presLayoutVars>
          <dgm:chMax val="0"/>
          <dgm:bulletEnabled val="1"/>
        </dgm:presLayoutVars>
      </dgm:prSet>
      <dgm:spPr/>
      <dgm:t>
        <a:bodyPr/>
        <a:lstStyle/>
        <a:p>
          <a:endParaRPr lang="zh-CN" altLang="en-US"/>
        </a:p>
      </dgm:t>
    </dgm:pt>
    <dgm:pt modelId="{52811DF9-9662-45C2-BC7E-2C715C03F525}" type="pres">
      <dgm:prSet presAssocID="{A1B3E42B-D61C-442A-BA84-543E565EC875}" presName="childText" presStyleLbl="revTx" presStyleIdx="0" presStyleCnt="3">
        <dgm:presLayoutVars>
          <dgm:bulletEnabled val="1"/>
        </dgm:presLayoutVars>
      </dgm:prSet>
      <dgm:spPr/>
      <dgm:t>
        <a:bodyPr/>
        <a:lstStyle/>
        <a:p>
          <a:endParaRPr lang="zh-CN" altLang="en-US"/>
        </a:p>
      </dgm:t>
    </dgm:pt>
    <dgm:pt modelId="{21808894-8F13-4829-991D-F50EBCFD08B1}" type="pres">
      <dgm:prSet presAssocID="{AFEE84E6-C578-4401-A160-00FE374EF1A2}" presName="parentText" presStyleLbl="node1" presStyleIdx="1" presStyleCnt="3">
        <dgm:presLayoutVars>
          <dgm:chMax val="0"/>
          <dgm:bulletEnabled val="1"/>
        </dgm:presLayoutVars>
      </dgm:prSet>
      <dgm:spPr/>
      <dgm:t>
        <a:bodyPr/>
        <a:lstStyle/>
        <a:p>
          <a:endParaRPr lang="zh-CN" altLang="en-US"/>
        </a:p>
      </dgm:t>
    </dgm:pt>
    <dgm:pt modelId="{ED52F539-8D45-4CE7-B59B-711956358A10}" type="pres">
      <dgm:prSet presAssocID="{AFEE84E6-C578-4401-A160-00FE374EF1A2}" presName="childText" presStyleLbl="revTx" presStyleIdx="1" presStyleCnt="3">
        <dgm:presLayoutVars>
          <dgm:bulletEnabled val="1"/>
        </dgm:presLayoutVars>
      </dgm:prSet>
      <dgm:spPr/>
      <dgm:t>
        <a:bodyPr/>
        <a:lstStyle/>
        <a:p>
          <a:endParaRPr lang="zh-CN" altLang="en-US"/>
        </a:p>
      </dgm:t>
    </dgm:pt>
    <dgm:pt modelId="{D271F9FF-BFD6-4E75-9158-EC6453CFC711}" type="pres">
      <dgm:prSet presAssocID="{DFF0B524-D120-4966-B931-E9EC1650FCBA}" presName="parentText" presStyleLbl="node1" presStyleIdx="2" presStyleCnt="3">
        <dgm:presLayoutVars>
          <dgm:chMax val="0"/>
          <dgm:bulletEnabled val="1"/>
        </dgm:presLayoutVars>
      </dgm:prSet>
      <dgm:spPr/>
      <dgm:t>
        <a:bodyPr/>
        <a:lstStyle/>
        <a:p>
          <a:endParaRPr lang="zh-CN" altLang="en-US"/>
        </a:p>
      </dgm:t>
    </dgm:pt>
    <dgm:pt modelId="{B3FCFB04-7849-4D89-A8A9-9D14EFFEE01F}" type="pres">
      <dgm:prSet presAssocID="{DFF0B524-D120-4966-B931-E9EC1650FCBA}" presName="childText" presStyleLbl="revTx" presStyleIdx="2" presStyleCnt="3">
        <dgm:presLayoutVars>
          <dgm:bulletEnabled val="1"/>
        </dgm:presLayoutVars>
      </dgm:prSet>
      <dgm:spPr/>
      <dgm:t>
        <a:bodyPr/>
        <a:lstStyle/>
        <a:p>
          <a:endParaRPr lang="zh-CN" altLang="en-US"/>
        </a:p>
      </dgm:t>
    </dgm:pt>
  </dgm:ptLst>
  <dgm:cxnLst>
    <dgm:cxn modelId="{79121D8B-35E9-44F3-8B90-BB09DE5EE48E}" type="presOf" srcId="{2E8FE3DC-C81C-45E5-B32C-A4951A2CE954}" destId="{8B15AC29-DF62-437C-8E9F-78A2B8B14C10}" srcOrd="0" destOrd="0" presId="urn:microsoft.com/office/officeart/2005/8/layout/vList2"/>
    <dgm:cxn modelId="{2925CC25-22D9-43AF-AD19-88938FFA65D7}" srcId="{2E8FE3DC-C81C-45E5-B32C-A4951A2CE954}" destId="{AFEE84E6-C578-4401-A160-00FE374EF1A2}" srcOrd="1" destOrd="0" parTransId="{8F071024-E0D2-4B2C-B085-70B77679A163}" sibTransId="{261D0D20-060B-40C9-917D-CB96A444E17B}"/>
    <dgm:cxn modelId="{9C2D1078-7D86-4304-B4E6-4BECD68F0FF1}" srcId="{AFEE84E6-C578-4401-A160-00FE374EF1A2}" destId="{D383CD92-8E48-4466-842B-298547BA905E}" srcOrd="0" destOrd="0" parTransId="{E453CEA0-6B4C-4EF6-9689-1FE7A8B257A5}" sibTransId="{98D81343-7C90-41B3-ACAA-BB3313A140D2}"/>
    <dgm:cxn modelId="{7BCFE772-B801-4ECF-98B6-EF5AD2E2ECD5}" type="presOf" srcId="{DFF0B524-D120-4966-B931-E9EC1650FCBA}" destId="{D271F9FF-BFD6-4E75-9158-EC6453CFC711}" srcOrd="0" destOrd="0" presId="urn:microsoft.com/office/officeart/2005/8/layout/vList2"/>
    <dgm:cxn modelId="{BDB41097-AF79-441C-AE83-2E55EB228750}" type="presOf" srcId="{AFEE84E6-C578-4401-A160-00FE374EF1A2}" destId="{21808894-8F13-4829-991D-F50EBCFD08B1}" srcOrd="0" destOrd="0" presId="urn:microsoft.com/office/officeart/2005/8/layout/vList2"/>
    <dgm:cxn modelId="{BE28DE64-8EA4-4050-913D-67BF60196B9C}" type="presOf" srcId="{A1B3E42B-D61C-442A-BA84-543E565EC875}" destId="{3F759ADF-8E67-4E33-ADEF-F96F1F235DB9}" srcOrd="0" destOrd="0" presId="urn:microsoft.com/office/officeart/2005/8/layout/vList2"/>
    <dgm:cxn modelId="{A7E64F75-A8D7-47FC-B624-5A9D25AFCE24}" type="presOf" srcId="{9BF53AB4-0118-4674-B16B-404959459534}" destId="{B3FCFB04-7849-4D89-A8A9-9D14EFFEE01F}" srcOrd="0" destOrd="0" presId="urn:microsoft.com/office/officeart/2005/8/layout/vList2"/>
    <dgm:cxn modelId="{E0F65154-67E2-4CFA-A379-42BD7DEE1EE4}" srcId="{DFF0B524-D120-4966-B931-E9EC1650FCBA}" destId="{9BF53AB4-0118-4674-B16B-404959459534}" srcOrd="0" destOrd="0" parTransId="{08C085E8-8059-4A0B-A33D-859839AEA4C8}" sibTransId="{17ED07EA-1320-4935-95C3-2CC299E56844}"/>
    <dgm:cxn modelId="{6FCBE7D6-8F7C-4656-BEE2-F6D1186941FF}" type="presOf" srcId="{F33840B1-F37D-44AF-9621-A7B8D9134A5E}" destId="{52811DF9-9662-45C2-BC7E-2C715C03F525}" srcOrd="0" destOrd="0" presId="urn:microsoft.com/office/officeart/2005/8/layout/vList2"/>
    <dgm:cxn modelId="{E647B1A8-4BE7-4E54-AC88-EF268F21F4CE}" srcId="{A1B3E42B-D61C-442A-BA84-543E565EC875}" destId="{F33840B1-F37D-44AF-9621-A7B8D9134A5E}" srcOrd="0" destOrd="0" parTransId="{8DE37C19-E70A-41A0-A6DB-46E807E8DB3E}" sibTransId="{D23E598D-3A08-4E6D-9091-7C956588D558}"/>
    <dgm:cxn modelId="{E6CF7294-916A-4569-BC84-0B1105F2E731}" type="presOf" srcId="{D383CD92-8E48-4466-842B-298547BA905E}" destId="{ED52F539-8D45-4CE7-B59B-711956358A10}" srcOrd="0" destOrd="0" presId="urn:microsoft.com/office/officeart/2005/8/layout/vList2"/>
    <dgm:cxn modelId="{62690AA0-C467-427D-BBCB-334C13712250}" srcId="{2E8FE3DC-C81C-45E5-B32C-A4951A2CE954}" destId="{DFF0B524-D120-4966-B931-E9EC1650FCBA}" srcOrd="2" destOrd="0" parTransId="{73EC799C-83E9-4E2C-A530-56EB8568C903}" sibTransId="{8ED6FAA0-0571-43FA-8B98-3BAD1A91DF68}"/>
    <dgm:cxn modelId="{A5ACE289-5DA2-486A-91AF-E7ED3752F70D}" srcId="{2E8FE3DC-C81C-45E5-B32C-A4951A2CE954}" destId="{A1B3E42B-D61C-442A-BA84-543E565EC875}" srcOrd="0" destOrd="0" parTransId="{51DF7B6B-4978-4529-9E98-5DABD9E7E197}" sibTransId="{69474186-5C56-40EF-BBF2-6A4F97205E02}"/>
    <dgm:cxn modelId="{E79A6540-DD52-484F-8A5C-681E6214FEB4}" type="presParOf" srcId="{8B15AC29-DF62-437C-8E9F-78A2B8B14C10}" destId="{3F759ADF-8E67-4E33-ADEF-F96F1F235DB9}" srcOrd="0" destOrd="0" presId="urn:microsoft.com/office/officeart/2005/8/layout/vList2"/>
    <dgm:cxn modelId="{365196B0-5743-4B2C-9B23-D2DFDABAFB12}" type="presParOf" srcId="{8B15AC29-DF62-437C-8E9F-78A2B8B14C10}" destId="{52811DF9-9662-45C2-BC7E-2C715C03F525}" srcOrd="1" destOrd="0" presId="urn:microsoft.com/office/officeart/2005/8/layout/vList2"/>
    <dgm:cxn modelId="{F09051DF-AA61-49D1-9247-E6B7710FE1CC}" type="presParOf" srcId="{8B15AC29-DF62-437C-8E9F-78A2B8B14C10}" destId="{21808894-8F13-4829-991D-F50EBCFD08B1}" srcOrd="2" destOrd="0" presId="urn:microsoft.com/office/officeart/2005/8/layout/vList2"/>
    <dgm:cxn modelId="{332D091A-66D9-4B05-9B7A-AC4FDC04EDBB}" type="presParOf" srcId="{8B15AC29-DF62-437C-8E9F-78A2B8B14C10}" destId="{ED52F539-8D45-4CE7-B59B-711956358A10}" srcOrd="3" destOrd="0" presId="urn:microsoft.com/office/officeart/2005/8/layout/vList2"/>
    <dgm:cxn modelId="{2B8EC249-27EF-404C-8B13-4515344884D3}" type="presParOf" srcId="{8B15AC29-DF62-437C-8E9F-78A2B8B14C10}" destId="{D271F9FF-BFD6-4E75-9158-EC6453CFC711}" srcOrd="4" destOrd="0" presId="urn:microsoft.com/office/officeart/2005/8/layout/vList2"/>
    <dgm:cxn modelId="{E1DB5281-795E-4C9A-92B0-1F20DC385107}" type="presParOf" srcId="{8B15AC29-DF62-437C-8E9F-78A2B8B14C10}" destId="{B3FCFB04-7849-4D89-A8A9-9D14EFFEE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19759B-713C-4BB3-A3E2-3D7AAE88F6C7}"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CN" altLang="en-US"/>
        </a:p>
      </dgm:t>
    </dgm:pt>
    <dgm:pt modelId="{9EF61CE2-25A8-4DCD-8A04-51AEB236D297}">
      <dgm:prSet phldrT="[文本]"/>
      <dgm:spPr/>
      <dgm:t>
        <a:bodyPr/>
        <a:lstStyle/>
        <a:p>
          <a:r>
            <a:rPr lang="zh-CN" dirty="0" smtClean="0"/>
            <a:t>以“</a:t>
          </a:r>
          <a:r>
            <a:rPr lang="en-US" dirty="0" smtClean="0"/>
            <a:t>ActionName-validation.xml</a:t>
          </a:r>
          <a:r>
            <a:rPr lang="zh-CN" dirty="0" smtClean="0"/>
            <a:t>”方式命名</a:t>
          </a:r>
          <a:endParaRPr lang="zh-CN" altLang="en-US" dirty="0"/>
        </a:p>
      </dgm:t>
    </dgm:pt>
    <dgm:pt modelId="{D9B7D466-AD22-4D88-9D04-3D8E9AC6CADB}" type="parTrans" cxnId="{169C3E27-5C47-4285-B639-C4E663DBA6D8}">
      <dgm:prSet/>
      <dgm:spPr/>
      <dgm:t>
        <a:bodyPr/>
        <a:lstStyle/>
        <a:p>
          <a:endParaRPr lang="zh-CN" altLang="en-US"/>
        </a:p>
      </dgm:t>
    </dgm:pt>
    <dgm:pt modelId="{636188C4-F869-48D9-9DA2-7AFAB2C43351}" type="sibTrans" cxnId="{169C3E27-5C47-4285-B639-C4E663DBA6D8}">
      <dgm:prSet/>
      <dgm:spPr/>
      <dgm:t>
        <a:bodyPr/>
        <a:lstStyle/>
        <a:p>
          <a:endParaRPr lang="zh-CN" altLang="en-US"/>
        </a:p>
      </dgm:t>
    </dgm:pt>
    <dgm:pt modelId="{3EFAEB05-A0F4-42DB-9ED7-1FD98E09BF7E}">
      <dgm:prSet phldrT="[文本]"/>
      <dgm:spPr/>
      <dgm:t>
        <a:bodyPr/>
        <a:lstStyle/>
        <a:p>
          <a:r>
            <a:rPr lang="zh-CN" dirty="0" smtClean="0"/>
            <a:t>以“</a:t>
          </a:r>
          <a:r>
            <a:rPr lang="en-US" dirty="0" smtClean="0"/>
            <a:t>ActionName-AliasName-validation.xml</a:t>
          </a:r>
          <a:r>
            <a:rPr lang="zh-CN" dirty="0" smtClean="0"/>
            <a:t>”方式命名</a:t>
          </a:r>
          <a:endParaRPr lang="zh-CN" altLang="en-US" dirty="0"/>
        </a:p>
      </dgm:t>
    </dgm:pt>
    <dgm:pt modelId="{FEE705C4-9493-4111-9809-9A52A3403DEE}" type="parTrans" cxnId="{F4E52F21-0ED0-4800-A920-832293C0FED4}">
      <dgm:prSet/>
      <dgm:spPr/>
      <dgm:t>
        <a:bodyPr/>
        <a:lstStyle/>
        <a:p>
          <a:endParaRPr lang="zh-CN" altLang="en-US"/>
        </a:p>
      </dgm:t>
    </dgm:pt>
    <dgm:pt modelId="{9406EFC7-D91B-477E-9DB4-F71FEF02A882}" type="sibTrans" cxnId="{F4E52F21-0ED0-4800-A920-832293C0FED4}">
      <dgm:prSet/>
      <dgm:spPr/>
      <dgm:t>
        <a:bodyPr/>
        <a:lstStyle/>
        <a:p>
          <a:endParaRPr lang="zh-CN" altLang="en-US"/>
        </a:p>
      </dgm:t>
    </dgm:pt>
    <dgm:pt modelId="{6A141593-05CE-4D66-A5E6-E9877B27D474}">
      <dgm:prSet/>
      <dgm:spPr/>
      <dgm:t>
        <a:bodyPr/>
        <a:lstStyle/>
        <a:p>
          <a:r>
            <a:rPr lang="zh-CN" smtClean="0"/>
            <a:t>在这种命名方式中，数据的验证会作用于整个</a:t>
          </a:r>
          <a:r>
            <a:rPr lang="en-US" smtClean="0"/>
            <a:t>Action</a:t>
          </a:r>
          <a:r>
            <a:rPr lang="zh-CN" smtClean="0"/>
            <a:t>对象，并验证该对象的请求业务处理方法。如果</a:t>
          </a:r>
          <a:r>
            <a:rPr lang="en-US" smtClean="0"/>
            <a:t>Action</a:t>
          </a:r>
          <a:r>
            <a:rPr lang="zh-CN" smtClean="0"/>
            <a:t>对象中只存在单一的处理方法或在多个请求处理方法中验证处理的规则相同，则可以应用此种命名方式。</a:t>
          </a:r>
          <a:endParaRPr lang="zh-CN" altLang="en-US"/>
        </a:p>
      </dgm:t>
    </dgm:pt>
    <dgm:pt modelId="{316DE38A-C99C-4EBF-B413-EA680DEEF5BB}" type="parTrans" cxnId="{2A6F69F0-8848-4D3B-AD85-80ED0E9A080E}">
      <dgm:prSet/>
      <dgm:spPr/>
      <dgm:t>
        <a:bodyPr/>
        <a:lstStyle/>
        <a:p>
          <a:endParaRPr lang="zh-CN" altLang="en-US"/>
        </a:p>
      </dgm:t>
    </dgm:pt>
    <dgm:pt modelId="{58664B51-249F-4E90-9B15-FBCDB7DDBA4C}" type="sibTrans" cxnId="{2A6F69F0-8848-4D3B-AD85-80ED0E9A080E}">
      <dgm:prSet/>
      <dgm:spPr/>
      <dgm:t>
        <a:bodyPr/>
        <a:lstStyle/>
        <a:p>
          <a:endParaRPr lang="zh-CN" altLang="en-US"/>
        </a:p>
      </dgm:t>
    </dgm:pt>
    <dgm:pt modelId="{7A41AA48-9405-4703-B8C3-DF95FCD39AEF}">
      <dgm:prSet/>
      <dgm:spPr/>
      <dgm:t>
        <a:bodyPr/>
        <a:lstStyle/>
        <a:p>
          <a:r>
            <a:rPr lang="zh-CN" smtClean="0"/>
            <a:t>以“</a:t>
          </a:r>
          <a:r>
            <a:rPr lang="en-US" smtClean="0"/>
            <a:t>ActionName-AliasName-validation.xml</a:t>
          </a:r>
          <a:r>
            <a:rPr lang="zh-CN" smtClean="0"/>
            <a:t>”方式命名更加灵活，如果一个</a:t>
          </a:r>
          <a:r>
            <a:rPr lang="en-US" smtClean="0"/>
            <a:t>Action</a:t>
          </a:r>
          <a:r>
            <a:rPr lang="zh-CN" smtClean="0"/>
            <a:t>对象中包含多个请求处理方法，而又没有必要验证每一个方法。即只需要处理</a:t>
          </a:r>
          <a:r>
            <a:rPr lang="en-US" smtClean="0"/>
            <a:t>Action</a:t>
          </a:r>
          <a:r>
            <a:rPr lang="zh-CN" smtClean="0"/>
            <a:t>对象中的特定方法，则可使用此种命名方式。</a:t>
          </a:r>
          <a:endParaRPr lang="zh-CN" altLang="en-US"/>
        </a:p>
      </dgm:t>
    </dgm:pt>
    <dgm:pt modelId="{FCA103D7-BEC3-46A1-A5D6-820E2FF2BA24}" type="parTrans" cxnId="{866D9054-1863-47FF-8236-5B9FFFA194F0}">
      <dgm:prSet/>
      <dgm:spPr/>
      <dgm:t>
        <a:bodyPr/>
        <a:lstStyle/>
        <a:p>
          <a:endParaRPr lang="zh-CN" altLang="en-US"/>
        </a:p>
      </dgm:t>
    </dgm:pt>
    <dgm:pt modelId="{2102821E-387A-46BB-93BE-0276EC8B9E83}" type="sibTrans" cxnId="{866D9054-1863-47FF-8236-5B9FFFA194F0}">
      <dgm:prSet/>
      <dgm:spPr/>
      <dgm:t>
        <a:bodyPr/>
        <a:lstStyle/>
        <a:p>
          <a:endParaRPr lang="zh-CN" altLang="en-US"/>
        </a:p>
      </dgm:t>
    </dgm:pt>
    <dgm:pt modelId="{8780F5E9-EA57-420B-B879-352D0A0A34D6}" type="pres">
      <dgm:prSet presAssocID="{B519759B-713C-4BB3-A3E2-3D7AAE88F6C7}" presName="linear" presStyleCnt="0">
        <dgm:presLayoutVars>
          <dgm:dir/>
          <dgm:animLvl val="lvl"/>
          <dgm:resizeHandles val="exact"/>
        </dgm:presLayoutVars>
      </dgm:prSet>
      <dgm:spPr/>
      <dgm:t>
        <a:bodyPr/>
        <a:lstStyle/>
        <a:p>
          <a:endParaRPr lang="zh-CN" altLang="en-US"/>
        </a:p>
      </dgm:t>
    </dgm:pt>
    <dgm:pt modelId="{CFB19A10-6ACC-4609-92DE-A7D9F85D3230}" type="pres">
      <dgm:prSet presAssocID="{9EF61CE2-25A8-4DCD-8A04-51AEB236D297}" presName="parentLin" presStyleCnt="0"/>
      <dgm:spPr/>
    </dgm:pt>
    <dgm:pt modelId="{19A27279-A3B2-486C-B176-290A1855B93F}" type="pres">
      <dgm:prSet presAssocID="{9EF61CE2-25A8-4DCD-8A04-51AEB236D297}" presName="parentLeftMargin" presStyleLbl="node1" presStyleIdx="0" presStyleCnt="2"/>
      <dgm:spPr/>
      <dgm:t>
        <a:bodyPr/>
        <a:lstStyle/>
        <a:p>
          <a:endParaRPr lang="zh-CN" altLang="en-US"/>
        </a:p>
      </dgm:t>
    </dgm:pt>
    <dgm:pt modelId="{CEF80FD0-D48E-4257-A1DC-2B6EE707B2EB}" type="pres">
      <dgm:prSet presAssocID="{9EF61CE2-25A8-4DCD-8A04-51AEB236D297}" presName="parentText" presStyleLbl="node1" presStyleIdx="0" presStyleCnt="2">
        <dgm:presLayoutVars>
          <dgm:chMax val="0"/>
          <dgm:bulletEnabled val="1"/>
        </dgm:presLayoutVars>
      </dgm:prSet>
      <dgm:spPr/>
      <dgm:t>
        <a:bodyPr/>
        <a:lstStyle/>
        <a:p>
          <a:endParaRPr lang="zh-CN" altLang="en-US"/>
        </a:p>
      </dgm:t>
    </dgm:pt>
    <dgm:pt modelId="{18151FBD-B29B-4FF4-B920-BD3E69D890C4}" type="pres">
      <dgm:prSet presAssocID="{9EF61CE2-25A8-4DCD-8A04-51AEB236D297}" presName="negativeSpace" presStyleCnt="0"/>
      <dgm:spPr/>
    </dgm:pt>
    <dgm:pt modelId="{AF69EF20-AA92-4755-A9E9-989CC1F17C40}" type="pres">
      <dgm:prSet presAssocID="{9EF61CE2-25A8-4DCD-8A04-51AEB236D297}" presName="childText" presStyleLbl="conFgAcc1" presStyleIdx="0" presStyleCnt="2">
        <dgm:presLayoutVars>
          <dgm:bulletEnabled val="1"/>
        </dgm:presLayoutVars>
      </dgm:prSet>
      <dgm:spPr/>
      <dgm:t>
        <a:bodyPr/>
        <a:lstStyle/>
        <a:p>
          <a:endParaRPr lang="zh-CN" altLang="en-US"/>
        </a:p>
      </dgm:t>
    </dgm:pt>
    <dgm:pt modelId="{144C43E4-BAAB-44F4-A858-87CB779DF91C}" type="pres">
      <dgm:prSet presAssocID="{636188C4-F869-48D9-9DA2-7AFAB2C43351}" presName="spaceBetweenRectangles" presStyleCnt="0"/>
      <dgm:spPr/>
    </dgm:pt>
    <dgm:pt modelId="{BC3BDE2F-96B9-4495-964D-BFC6E4C51FF9}" type="pres">
      <dgm:prSet presAssocID="{3EFAEB05-A0F4-42DB-9ED7-1FD98E09BF7E}" presName="parentLin" presStyleCnt="0"/>
      <dgm:spPr/>
    </dgm:pt>
    <dgm:pt modelId="{AF0B7454-AC25-4207-8FC3-34EE9A105B6E}" type="pres">
      <dgm:prSet presAssocID="{3EFAEB05-A0F4-42DB-9ED7-1FD98E09BF7E}" presName="parentLeftMargin" presStyleLbl="node1" presStyleIdx="0" presStyleCnt="2"/>
      <dgm:spPr/>
      <dgm:t>
        <a:bodyPr/>
        <a:lstStyle/>
        <a:p>
          <a:endParaRPr lang="zh-CN" altLang="en-US"/>
        </a:p>
      </dgm:t>
    </dgm:pt>
    <dgm:pt modelId="{E1D75A19-6EA4-4507-9D6E-2AAD304237FD}" type="pres">
      <dgm:prSet presAssocID="{3EFAEB05-A0F4-42DB-9ED7-1FD98E09BF7E}" presName="parentText" presStyleLbl="node1" presStyleIdx="1" presStyleCnt="2">
        <dgm:presLayoutVars>
          <dgm:chMax val="0"/>
          <dgm:bulletEnabled val="1"/>
        </dgm:presLayoutVars>
      </dgm:prSet>
      <dgm:spPr/>
      <dgm:t>
        <a:bodyPr/>
        <a:lstStyle/>
        <a:p>
          <a:endParaRPr lang="zh-CN" altLang="en-US"/>
        </a:p>
      </dgm:t>
    </dgm:pt>
    <dgm:pt modelId="{AB2DCD9C-D471-440F-8639-BF7B09ECD018}" type="pres">
      <dgm:prSet presAssocID="{3EFAEB05-A0F4-42DB-9ED7-1FD98E09BF7E}" presName="negativeSpace" presStyleCnt="0"/>
      <dgm:spPr/>
    </dgm:pt>
    <dgm:pt modelId="{46FDE26A-5E7F-495F-9EEF-8614A9618BF9}" type="pres">
      <dgm:prSet presAssocID="{3EFAEB05-A0F4-42DB-9ED7-1FD98E09BF7E}" presName="childText" presStyleLbl="conFgAcc1" presStyleIdx="1" presStyleCnt="2">
        <dgm:presLayoutVars>
          <dgm:bulletEnabled val="1"/>
        </dgm:presLayoutVars>
      </dgm:prSet>
      <dgm:spPr/>
      <dgm:t>
        <a:bodyPr/>
        <a:lstStyle/>
        <a:p>
          <a:endParaRPr lang="zh-CN" altLang="en-US"/>
        </a:p>
      </dgm:t>
    </dgm:pt>
  </dgm:ptLst>
  <dgm:cxnLst>
    <dgm:cxn modelId="{1B2A6C8F-C7BF-40C1-A275-0C84A7A07EC3}" type="presOf" srcId="{9EF61CE2-25A8-4DCD-8A04-51AEB236D297}" destId="{19A27279-A3B2-486C-B176-290A1855B93F}" srcOrd="0" destOrd="0" presId="urn:microsoft.com/office/officeart/2005/8/layout/list1"/>
    <dgm:cxn modelId="{2A6F69F0-8848-4D3B-AD85-80ED0E9A080E}" srcId="{9EF61CE2-25A8-4DCD-8A04-51AEB236D297}" destId="{6A141593-05CE-4D66-A5E6-E9877B27D474}" srcOrd="0" destOrd="0" parTransId="{316DE38A-C99C-4EBF-B413-EA680DEEF5BB}" sibTransId="{58664B51-249F-4E90-9B15-FBCDB7DDBA4C}"/>
    <dgm:cxn modelId="{EDFEF385-921D-451C-BEAB-89C2926A6CE1}" type="presOf" srcId="{6A141593-05CE-4D66-A5E6-E9877B27D474}" destId="{AF69EF20-AA92-4755-A9E9-989CC1F17C40}" srcOrd="0" destOrd="0" presId="urn:microsoft.com/office/officeart/2005/8/layout/list1"/>
    <dgm:cxn modelId="{6AB80F47-6C8A-4292-A83B-F272177717B4}" type="presOf" srcId="{B519759B-713C-4BB3-A3E2-3D7AAE88F6C7}" destId="{8780F5E9-EA57-420B-B879-352D0A0A34D6}" srcOrd="0" destOrd="0" presId="urn:microsoft.com/office/officeart/2005/8/layout/list1"/>
    <dgm:cxn modelId="{D240AC40-3ACE-4979-B2F7-380F57AE3CB0}" type="presOf" srcId="{3EFAEB05-A0F4-42DB-9ED7-1FD98E09BF7E}" destId="{E1D75A19-6EA4-4507-9D6E-2AAD304237FD}" srcOrd="1" destOrd="0" presId="urn:microsoft.com/office/officeart/2005/8/layout/list1"/>
    <dgm:cxn modelId="{169C3E27-5C47-4285-B639-C4E663DBA6D8}" srcId="{B519759B-713C-4BB3-A3E2-3D7AAE88F6C7}" destId="{9EF61CE2-25A8-4DCD-8A04-51AEB236D297}" srcOrd="0" destOrd="0" parTransId="{D9B7D466-AD22-4D88-9D04-3D8E9AC6CADB}" sibTransId="{636188C4-F869-48D9-9DA2-7AFAB2C43351}"/>
    <dgm:cxn modelId="{866D9054-1863-47FF-8236-5B9FFFA194F0}" srcId="{3EFAEB05-A0F4-42DB-9ED7-1FD98E09BF7E}" destId="{7A41AA48-9405-4703-B8C3-DF95FCD39AEF}" srcOrd="0" destOrd="0" parTransId="{FCA103D7-BEC3-46A1-A5D6-820E2FF2BA24}" sibTransId="{2102821E-387A-46BB-93BE-0276EC8B9E83}"/>
    <dgm:cxn modelId="{F4E52F21-0ED0-4800-A920-832293C0FED4}" srcId="{B519759B-713C-4BB3-A3E2-3D7AAE88F6C7}" destId="{3EFAEB05-A0F4-42DB-9ED7-1FD98E09BF7E}" srcOrd="1" destOrd="0" parTransId="{FEE705C4-9493-4111-9809-9A52A3403DEE}" sibTransId="{9406EFC7-D91B-477E-9DB4-F71FEF02A882}"/>
    <dgm:cxn modelId="{612113EA-45B0-4C99-9540-B6E58DFC5F42}" type="presOf" srcId="{9EF61CE2-25A8-4DCD-8A04-51AEB236D297}" destId="{CEF80FD0-D48E-4257-A1DC-2B6EE707B2EB}" srcOrd="1" destOrd="0" presId="urn:microsoft.com/office/officeart/2005/8/layout/list1"/>
    <dgm:cxn modelId="{F2256781-8706-40AC-AC65-F13A4195AA7E}" type="presOf" srcId="{3EFAEB05-A0F4-42DB-9ED7-1FD98E09BF7E}" destId="{AF0B7454-AC25-4207-8FC3-34EE9A105B6E}" srcOrd="0" destOrd="0" presId="urn:microsoft.com/office/officeart/2005/8/layout/list1"/>
    <dgm:cxn modelId="{F0D1B206-0694-48DE-A4AA-11B0D742E732}" type="presOf" srcId="{7A41AA48-9405-4703-B8C3-DF95FCD39AEF}" destId="{46FDE26A-5E7F-495F-9EEF-8614A9618BF9}" srcOrd="0" destOrd="0" presId="urn:microsoft.com/office/officeart/2005/8/layout/list1"/>
    <dgm:cxn modelId="{5D8C786A-7109-4A44-A254-71C1FC6AC17C}" type="presParOf" srcId="{8780F5E9-EA57-420B-B879-352D0A0A34D6}" destId="{CFB19A10-6ACC-4609-92DE-A7D9F85D3230}" srcOrd="0" destOrd="0" presId="urn:microsoft.com/office/officeart/2005/8/layout/list1"/>
    <dgm:cxn modelId="{A8EF0DF0-3692-4164-980F-B3E4EBA2BF04}" type="presParOf" srcId="{CFB19A10-6ACC-4609-92DE-A7D9F85D3230}" destId="{19A27279-A3B2-486C-B176-290A1855B93F}" srcOrd="0" destOrd="0" presId="urn:microsoft.com/office/officeart/2005/8/layout/list1"/>
    <dgm:cxn modelId="{DD486736-9F15-4C4C-B996-D30B8D061E54}" type="presParOf" srcId="{CFB19A10-6ACC-4609-92DE-A7D9F85D3230}" destId="{CEF80FD0-D48E-4257-A1DC-2B6EE707B2EB}" srcOrd="1" destOrd="0" presId="urn:microsoft.com/office/officeart/2005/8/layout/list1"/>
    <dgm:cxn modelId="{5C8B9534-896A-45BE-AA38-964B77F8F2EF}" type="presParOf" srcId="{8780F5E9-EA57-420B-B879-352D0A0A34D6}" destId="{18151FBD-B29B-4FF4-B920-BD3E69D890C4}" srcOrd="1" destOrd="0" presId="urn:microsoft.com/office/officeart/2005/8/layout/list1"/>
    <dgm:cxn modelId="{4C540A41-5CBE-415D-8BAF-1F8B33F7E252}" type="presParOf" srcId="{8780F5E9-EA57-420B-B879-352D0A0A34D6}" destId="{AF69EF20-AA92-4755-A9E9-989CC1F17C40}" srcOrd="2" destOrd="0" presId="urn:microsoft.com/office/officeart/2005/8/layout/list1"/>
    <dgm:cxn modelId="{D3207E6E-27BE-418E-A655-4E3926D5F1E8}" type="presParOf" srcId="{8780F5E9-EA57-420B-B879-352D0A0A34D6}" destId="{144C43E4-BAAB-44F4-A858-87CB779DF91C}" srcOrd="3" destOrd="0" presId="urn:microsoft.com/office/officeart/2005/8/layout/list1"/>
    <dgm:cxn modelId="{214F0593-FE74-4CE0-AE94-C602C52D880B}" type="presParOf" srcId="{8780F5E9-EA57-420B-B879-352D0A0A34D6}" destId="{BC3BDE2F-96B9-4495-964D-BFC6E4C51FF9}" srcOrd="4" destOrd="0" presId="urn:microsoft.com/office/officeart/2005/8/layout/list1"/>
    <dgm:cxn modelId="{0614E998-1052-4529-9EC4-3F7BBDB85E4E}" type="presParOf" srcId="{BC3BDE2F-96B9-4495-964D-BFC6E4C51FF9}" destId="{AF0B7454-AC25-4207-8FC3-34EE9A105B6E}" srcOrd="0" destOrd="0" presId="urn:microsoft.com/office/officeart/2005/8/layout/list1"/>
    <dgm:cxn modelId="{8C88D6E6-08C2-4BB2-ACC7-47D3BECD19BB}" type="presParOf" srcId="{BC3BDE2F-96B9-4495-964D-BFC6E4C51FF9}" destId="{E1D75A19-6EA4-4507-9D6E-2AAD304237FD}" srcOrd="1" destOrd="0" presId="urn:microsoft.com/office/officeart/2005/8/layout/list1"/>
    <dgm:cxn modelId="{8D92928C-9DE3-45BC-88AE-0BE70BEF674D}" type="presParOf" srcId="{8780F5E9-EA57-420B-B879-352D0A0A34D6}" destId="{AB2DCD9C-D471-440F-8639-BF7B09ECD018}" srcOrd="5" destOrd="0" presId="urn:microsoft.com/office/officeart/2005/8/layout/list1"/>
    <dgm:cxn modelId="{9BDC063C-25D9-4D4E-96CD-ADAC72BC7CAA}" type="presParOf" srcId="{8780F5E9-EA57-420B-B879-352D0A0A34D6}" destId="{46FDE26A-5E7F-495F-9EEF-8614A9618BF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1A19F-5408-4575-943E-D589754A4B57}">
      <dsp:nvSpPr>
        <dsp:cNvPr id="0" name=""/>
        <dsp:cNvSpPr/>
      </dsp:nvSpPr>
      <dsp:spPr>
        <a:xfrm>
          <a:off x="3504" y="156192"/>
          <a:ext cx="1343551" cy="345600"/>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SUCCESS</a:t>
          </a:r>
          <a:endParaRPr lang="zh-CN" altLang="en-US" sz="1200" kern="1200" dirty="0"/>
        </a:p>
      </dsp:txBody>
      <dsp:txXfrm>
        <a:off x="3504" y="156192"/>
        <a:ext cx="1343551" cy="345600"/>
      </dsp:txXfrm>
    </dsp:sp>
    <dsp:sp modelId="{5CA23E4F-590E-4EE8-9BA2-4BAAC4AAD681}">
      <dsp:nvSpPr>
        <dsp:cNvPr id="0" name=""/>
        <dsp:cNvSpPr/>
      </dsp:nvSpPr>
      <dsp:spPr>
        <a:xfrm>
          <a:off x="3504" y="501792"/>
          <a:ext cx="1343551" cy="194551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dirty="0" smtClean="0"/>
            <a:t>静态变量</a:t>
          </a:r>
          <a:r>
            <a:rPr lang="en-US" sz="1200" kern="1200" dirty="0" smtClean="0"/>
            <a:t>SUCCESS</a:t>
          </a:r>
          <a:r>
            <a:rPr lang="zh-CN" sz="1200" kern="1200" dirty="0" smtClean="0"/>
            <a:t>代表</a:t>
          </a:r>
          <a:r>
            <a:rPr lang="en-US" sz="1200" kern="1200" dirty="0" smtClean="0"/>
            <a:t>Action</a:t>
          </a:r>
          <a:r>
            <a:rPr lang="zh-CN" sz="1200" kern="1200" dirty="0" smtClean="0"/>
            <a:t>执行成功的返回值，在</a:t>
          </a:r>
          <a:r>
            <a:rPr lang="en-US" sz="1200" kern="1200" dirty="0" smtClean="0"/>
            <a:t>Action</a:t>
          </a:r>
          <a:r>
            <a:rPr lang="zh-CN" sz="1200" kern="1200" dirty="0" smtClean="0"/>
            <a:t>执行成功的情况下需要返回成功页面，则可设置返回值为</a:t>
          </a:r>
          <a:r>
            <a:rPr lang="en-US" sz="1200" kern="1200" dirty="0" smtClean="0"/>
            <a:t>SUCCESS</a:t>
          </a:r>
          <a:r>
            <a:rPr lang="zh-CN" sz="1200" kern="1200" dirty="0" smtClean="0"/>
            <a:t>。</a:t>
          </a:r>
          <a:endParaRPr lang="zh-CN" altLang="en-US" sz="1200" kern="1200" dirty="0"/>
        </a:p>
      </dsp:txBody>
      <dsp:txXfrm>
        <a:off x="3504" y="501792"/>
        <a:ext cx="1343551" cy="1945518"/>
      </dsp:txXfrm>
    </dsp:sp>
    <dsp:sp modelId="{AA263F77-977A-4E2C-89F0-DACF80A1E209}">
      <dsp:nvSpPr>
        <dsp:cNvPr id="0" name=""/>
        <dsp:cNvSpPr/>
      </dsp:nvSpPr>
      <dsp:spPr>
        <a:xfrm>
          <a:off x="1535153" y="156192"/>
          <a:ext cx="1343551" cy="345600"/>
        </a:xfrm>
        <a:prstGeom prst="rect">
          <a:avLst/>
        </a:prstGeom>
        <a:gradFill rotWithShape="0">
          <a:gsLst>
            <a:gs pos="0">
              <a:schemeClr val="accent2">
                <a:hueOff val="1170380"/>
                <a:satOff val="-1460"/>
                <a:lumOff val="343"/>
                <a:alphaOff val="0"/>
                <a:tint val="50000"/>
                <a:satMod val="300000"/>
              </a:schemeClr>
            </a:gs>
            <a:gs pos="35000">
              <a:schemeClr val="accent2">
                <a:hueOff val="1170380"/>
                <a:satOff val="-1460"/>
                <a:lumOff val="343"/>
                <a:alphaOff val="0"/>
                <a:tint val="37000"/>
                <a:satMod val="300000"/>
              </a:schemeClr>
            </a:gs>
            <a:gs pos="100000">
              <a:schemeClr val="accent2">
                <a:hueOff val="1170380"/>
                <a:satOff val="-1460"/>
                <a:lumOff val="343"/>
                <a:alphaOff val="0"/>
                <a:tint val="15000"/>
                <a:satMod val="350000"/>
              </a:schemeClr>
            </a:gs>
          </a:gsLst>
          <a:lin ang="16200000" scaled="1"/>
        </a:gradFill>
        <a:ln w="9525" cap="flat" cmpd="sng" algn="ctr">
          <a:solidFill>
            <a:schemeClr val="accent2">
              <a:hueOff val="1170380"/>
              <a:satOff val="-1460"/>
              <a:lumOff val="34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NONE</a:t>
          </a:r>
          <a:endParaRPr lang="zh-CN" altLang="en-US" sz="1200" kern="1200" dirty="0"/>
        </a:p>
      </dsp:txBody>
      <dsp:txXfrm>
        <a:off x="1535153" y="156192"/>
        <a:ext cx="1343551" cy="345600"/>
      </dsp:txXfrm>
    </dsp:sp>
    <dsp:sp modelId="{FBE92516-43B5-4D9A-9825-E8D2EBAA71C2}">
      <dsp:nvSpPr>
        <dsp:cNvPr id="0" name=""/>
        <dsp:cNvSpPr/>
      </dsp:nvSpPr>
      <dsp:spPr>
        <a:xfrm>
          <a:off x="1535153" y="501792"/>
          <a:ext cx="1343551" cy="1945518"/>
        </a:xfrm>
        <a:prstGeom prst="rect">
          <a:avLst/>
        </a:prstGeom>
        <a:solidFill>
          <a:schemeClr val="accent2">
            <a:tint val="40000"/>
            <a:alpha val="90000"/>
            <a:hueOff val="1256455"/>
            <a:satOff val="-1094"/>
            <a:lumOff val="-1"/>
            <a:alphaOff val="0"/>
          </a:schemeClr>
        </a:solidFill>
        <a:ln w="9525" cap="flat" cmpd="sng" algn="ctr">
          <a:solidFill>
            <a:schemeClr val="accent2">
              <a:tint val="40000"/>
              <a:alpha val="90000"/>
              <a:hueOff val="1256455"/>
              <a:satOff val="-1094"/>
              <a:lumOff val="-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dirty="0" smtClean="0"/>
            <a:t>静态变量</a:t>
          </a:r>
          <a:r>
            <a:rPr lang="en-US" sz="1200" kern="1200" dirty="0" smtClean="0"/>
            <a:t>NONE</a:t>
          </a:r>
          <a:r>
            <a:rPr lang="zh-CN" sz="1200" kern="1200" dirty="0" smtClean="0"/>
            <a:t>代表</a:t>
          </a:r>
          <a:r>
            <a:rPr lang="en-US" sz="1200" kern="1200" dirty="0" smtClean="0"/>
            <a:t>Action</a:t>
          </a:r>
          <a:r>
            <a:rPr lang="zh-CN" sz="1200" kern="1200" dirty="0" smtClean="0"/>
            <a:t>执行成功的返回值，但不需要返回到成功页面，主要用于处理不需要返回结果页面的业务逻辑。</a:t>
          </a:r>
          <a:endParaRPr lang="zh-CN" altLang="en-US" sz="1200" kern="1200" dirty="0"/>
        </a:p>
      </dsp:txBody>
      <dsp:txXfrm>
        <a:off x="1535153" y="501792"/>
        <a:ext cx="1343551" cy="1945518"/>
      </dsp:txXfrm>
    </dsp:sp>
    <dsp:sp modelId="{C99C2531-34F4-4AA9-A9D5-38BE1941ACA3}">
      <dsp:nvSpPr>
        <dsp:cNvPr id="0" name=""/>
        <dsp:cNvSpPr/>
      </dsp:nvSpPr>
      <dsp:spPr>
        <a:xfrm>
          <a:off x="3066802" y="156192"/>
          <a:ext cx="1343551" cy="345600"/>
        </a:xfrm>
        <a:prstGeom prst="rect">
          <a:avLst/>
        </a:prstGeom>
        <a:gradFill rotWithShape="0">
          <a:gsLst>
            <a:gs pos="0">
              <a:schemeClr val="accent2">
                <a:hueOff val="2340759"/>
                <a:satOff val="-2919"/>
                <a:lumOff val="686"/>
                <a:alphaOff val="0"/>
                <a:tint val="50000"/>
                <a:satMod val="300000"/>
              </a:schemeClr>
            </a:gs>
            <a:gs pos="35000">
              <a:schemeClr val="accent2">
                <a:hueOff val="2340759"/>
                <a:satOff val="-2919"/>
                <a:lumOff val="686"/>
                <a:alphaOff val="0"/>
                <a:tint val="37000"/>
                <a:satMod val="300000"/>
              </a:schemeClr>
            </a:gs>
            <a:gs pos="100000">
              <a:schemeClr val="accent2">
                <a:hueOff val="2340759"/>
                <a:satOff val="-2919"/>
                <a:lumOff val="686"/>
                <a:alphaOff val="0"/>
                <a:tint val="15000"/>
                <a:satMod val="350000"/>
              </a:schemeClr>
            </a:gs>
          </a:gsLst>
          <a:lin ang="16200000" scaled="1"/>
        </a:gradFill>
        <a:ln w="9525" cap="flat" cmpd="sng" algn="ctr">
          <a:solidFill>
            <a:schemeClr val="accent2">
              <a:hueOff val="2340759"/>
              <a:satOff val="-2919"/>
              <a:lumOff val="68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t>ERROR</a:t>
          </a:r>
          <a:endParaRPr lang="zh-CN" altLang="en-US" sz="1200" kern="1200" dirty="0"/>
        </a:p>
      </dsp:txBody>
      <dsp:txXfrm>
        <a:off x="3066802" y="156192"/>
        <a:ext cx="1343551" cy="345600"/>
      </dsp:txXfrm>
    </dsp:sp>
    <dsp:sp modelId="{1089F01E-B938-4780-AC04-6BC56674A1A4}">
      <dsp:nvSpPr>
        <dsp:cNvPr id="0" name=""/>
        <dsp:cNvSpPr/>
      </dsp:nvSpPr>
      <dsp:spPr>
        <a:xfrm>
          <a:off x="3066802" y="501792"/>
          <a:ext cx="1343551" cy="1945518"/>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dirty="0" smtClean="0"/>
            <a:t>静态变量</a:t>
          </a:r>
          <a:r>
            <a:rPr lang="en-US" sz="1200" kern="1200" dirty="0" smtClean="0"/>
            <a:t>ERROR</a:t>
          </a:r>
          <a:r>
            <a:rPr lang="zh-CN" sz="1200" kern="1200" dirty="0" smtClean="0"/>
            <a:t>代表</a:t>
          </a:r>
          <a:r>
            <a:rPr lang="en-US" sz="1200" kern="1200" dirty="0" smtClean="0"/>
            <a:t>Action</a:t>
          </a:r>
          <a:r>
            <a:rPr lang="zh-CN" sz="1200" kern="1200" dirty="0" smtClean="0"/>
            <a:t>执行失败的返回值，在一些信息验证失败的情况下可以使</a:t>
          </a:r>
          <a:r>
            <a:rPr lang="en-US" sz="1200" kern="1200" dirty="0" smtClean="0"/>
            <a:t>Action</a:t>
          </a:r>
          <a:r>
            <a:rPr lang="zh-CN" sz="1200" kern="1200" dirty="0" smtClean="0"/>
            <a:t>返回此值。</a:t>
          </a:r>
          <a:endParaRPr lang="zh-CN" altLang="en-US" sz="1200" kern="1200" dirty="0"/>
        </a:p>
      </dsp:txBody>
      <dsp:txXfrm>
        <a:off x="3066802" y="501792"/>
        <a:ext cx="1343551" cy="1945518"/>
      </dsp:txXfrm>
    </dsp:sp>
    <dsp:sp modelId="{93655322-70E6-4522-AEF4-83987BEA6EF6}">
      <dsp:nvSpPr>
        <dsp:cNvPr id="0" name=""/>
        <dsp:cNvSpPr/>
      </dsp:nvSpPr>
      <dsp:spPr>
        <a:xfrm>
          <a:off x="4598450" y="156192"/>
          <a:ext cx="1343551" cy="345600"/>
        </a:xfrm>
        <a:prstGeom prst="rect">
          <a:avLst/>
        </a:prstGeom>
        <a:gradFill rotWithShape="0">
          <a:gsLst>
            <a:gs pos="0">
              <a:schemeClr val="accent2">
                <a:hueOff val="3511139"/>
                <a:satOff val="-4379"/>
                <a:lumOff val="1030"/>
                <a:alphaOff val="0"/>
                <a:tint val="50000"/>
                <a:satMod val="300000"/>
              </a:schemeClr>
            </a:gs>
            <a:gs pos="35000">
              <a:schemeClr val="accent2">
                <a:hueOff val="3511139"/>
                <a:satOff val="-4379"/>
                <a:lumOff val="1030"/>
                <a:alphaOff val="0"/>
                <a:tint val="37000"/>
                <a:satMod val="300000"/>
              </a:schemeClr>
            </a:gs>
            <a:gs pos="100000">
              <a:schemeClr val="accent2">
                <a:hueOff val="3511139"/>
                <a:satOff val="-4379"/>
                <a:lumOff val="1030"/>
                <a:alphaOff val="0"/>
                <a:tint val="15000"/>
                <a:satMod val="350000"/>
              </a:schemeClr>
            </a:gs>
          </a:gsLst>
          <a:lin ang="16200000" scaled="1"/>
        </a:gradFill>
        <a:ln w="9525" cap="flat" cmpd="sng" algn="ctr">
          <a:solidFill>
            <a:schemeClr val="accent2">
              <a:hueOff val="3511139"/>
              <a:satOff val="-4379"/>
              <a:lumOff val="103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smtClean="0"/>
            <a:t>INPUT</a:t>
          </a:r>
          <a:endParaRPr lang="zh-CN" sz="1200" kern="1200"/>
        </a:p>
      </dsp:txBody>
      <dsp:txXfrm>
        <a:off x="4598450" y="156192"/>
        <a:ext cx="1343551" cy="345600"/>
      </dsp:txXfrm>
    </dsp:sp>
    <dsp:sp modelId="{8B6AB231-918C-4EAA-9AE0-38FE85AA8503}">
      <dsp:nvSpPr>
        <dsp:cNvPr id="0" name=""/>
        <dsp:cNvSpPr/>
      </dsp:nvSpPr>
      <dsp:spPr>
        <a:xfrm>
          <a:off x="4598450" y="501792"/>
          <a:ext cx="1343551" cy="1945518"/>
        </a:xfrm>
        <a:prstGeom prst="rect">
          <a:avLst/>
        </a:prstGeom>
        <a:solidFill>
          <a:schemeClr val="accent2">
            <a:tint val="40000"/>
            <a:alpha val="90000"/>
            <a:hueOff val="3769366"/>
            <a:satOff val="-3283"/>
            <a:lumOff val="-4"/>
            <a:alphaOff val="0"/>
          </a:schemeClr>
        </a:solidFill>
        <a:ln w="9525" cap="flat" cmpd="sng" algn="ctr">
          <a:solidFill>
            <a:schemeClr val="accent2">
              <a:tint val="40000"/>
              <a:alpha val="90000"/>
              <a:hueOff val="3769366"/>
              <a:satOff val="-3283"/>
              <a:lumOff val="-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smtClean="0"/>
            <a:t>静态变量</a:t>
          </a:r>
          <a:r>
            <a:rPr lang="en-US" sz="1200" kern="1200" smtClean="0"/>
            <a:t>INPUT</a:t>
          </a:r>
          <a:r>
            <a:rPr lang="zh-CN" sz="1200" kern="1200" smtClean="0"/>
            <a:t>代表需要返回某个输入信息页面的返回值，如在修改某此信息时加载数据后需要返回到修改页面，即可将</a:t>
          </a:r>
          <a:r>
            <a:rPr lang="en-US" sz="1200" kern="1200" smtClean="0"/>
            <a:t>Action</a:t>
          </a:r>
          <a:r>
            <a:rPr lang="zh-CN" sz="1200" kern="1200" smtClean="0"/>
            <a:t>对象处理的返回值设置为</a:t>
          </a:r>
          <a:r>
            <a:rPr lang="en-US" sz="1200" kern="1200" smtClean="0"/>
            <a:t>INPUT</a:t>
          </a:r>
          <a:r>
            <a:rPr lang="zh-CN" sz="1200" kern="1200" smtClean="0"/>
            <a:t>。</a:t>
          </a:r>
          <a:endParaRPr lang="zh-CN" altLang="en-US" sz="1200" kern="1200"/>
        </a:p>
      </dsp:txBody>
      <dsp:txXfrm>
        <a:off x="4598450" y="501792"/>
        <a:ext cx="1343551" cy="1945518"/>
      </dsp:txXfrm>
    </dsp:sp>
    <dsp:sp modelId="{86C5F238-250B-4132-A96D-EB8822DCA831}">
      <dsp:nvSpPr>
        <dsp:cNvPr id="0" name=""/>
        <dsp:cNvSpPr/>
      </dsp:nvSpPr>
      <dsp:spPr>
        <a:xfrm>
          <a:off x="6130099" y="156192"/>
          <a:ext cx="1343551" cy="345600"/>
        </a:xfrm>
        <a:prstGeom prst="rect">
          <a:avLst/>
        </a:prstGeom>
        <a:gradFill rotWithShape="0">
          <a:gsLst>
            <a:gs pos="0">
              <a:schemeClr val="accent2">
                <a:hueOff val="4681519"/>
                <a:satOff val="-5839"/>
                <a:lumOff val="1373"/>
                <a:alphaOff val="0"/>
                <a:tint val="50000"/>
                <a:satMod val="300000"/>
              </a:schemeClr>
            </a:gs>
            <a:gs pos="35000">
              <a:schemeClr val="accent2">
                <a:hueOff val="4681519"/>
                <a:satOff val="-5839"/>
                <a:lumOff val="1373"/>
                <a:alphaOff val="0"/>
                <a:tint val="37000"/>
                <a:satMod val="300000"/>
              </a:schemeClr>
            </a:gs>
            <a:gs pos="100000">
              <a:schemeClr val="accent2">
                <a:hueOff val="4681519"/>
                <a:satOff val="-5839"/>
                <a:lumOff val="1373"/>
                <a:alphaOff val="0"/>
                <a:tint val="15000"/>
                <a:satMod val="350000"/>
              </a:schemeClr>
            </a:gs>
          </a:gsLst>
          <a:lin ang="16200000" scaled="1"/>
        </a:gradFill>
        <a:ln w="9525" cap="flat" cmpd="sng" algn="ctr">
          <a:solidFill>
            <a:schemeClr val="accent2">
              <a:hueOff val="4681519"/>
              <a:satOff val="-5839"/>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smtClean="0"/>
            <a:t>LOGIN</a:t>
          </a:r>
          <a:endParaRPr lang="zh-CN" sz="1200" kern="1200"/>
        </a:p>
      </dsp:txBody>
      <dsp:txXfrm>
        <a:off x="6130099" y="156192"/>
        <a:ext cx="1343551" cy="345600"/>
      </dsp:txXfrm>
    </dsp:sp>
    <dsp:sp modelId="{01879540-8039-467E-BCF1-D898CBDBF3FB}">
      <dsp:nvSpPr>
        <dsp:cNvPr id="0" name=""/>
        <dsp:cNvSpPr/>
      </dsp:nvSpPr>
      <dsp:spPr>
        <a:xfrm>
          <a:off x="6130099" y="501792"/>
          <a:ext cx="1343551" cy="1945518"/>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zh-CN" sz="1200" kern="1200" smtClean="0"/>
            <a:t>静态变量</a:t>
          </a:r>
          <a:r>
            <a:rPr lang="en-US" sz="1200" kern="1200" smtClean="0"/>
            <a:t>LOGIN</a:t>
          </a:r>
          <a:r>
            <a:rPr lang="zh-CN" sz="1200" kern="1200" smtClean="0"/>
            <a:t>代表需要用户登录的返回值，如在验证用户是否登录时</a:t>
          </a:r>
          <a:r>
            <a:rPr lang="en-US" sz="1200" kern="1200" smtClean="0"/>
            <a:t>Action</a:t>
          </a:r>
          <a:r>
            <a:rPr lang="zh-CN" sz="1200" kern="1200" smtClean="0"/>
            <a:t>验证失败并需要用户重新登录，即可将</a:t>
          </a:r>
          <a:r>
            <a:rPr lang="en-US" sz="1200" kern="1200" smtClean="0"/>
            <a:t>Action</a:t>
          </a:r>
          <a:r>
            <a:rPr lang="zh-CN" sz="1200" kern="1200" smtClean="0"/>
            <a:t>对象处理的返回值设置为</a:t>
          </a:r>
          <a:r>
            <a:rPr lang="en-US" sz="1200" kern="1200" smtClean="0"/>
            <a:t>LOGIN</a:t>
          </a:r>
          <a:r>
            <a:rPr lang="zh-CN" sz="1200" kern="1200" smtClean="0"/>
            <a:t>。</a:t>
          </a:r>
          <a:endParaRPr lang="zh-CN" altLang="en-US" sz="1200" kern="1200"/>
        </a:p>
      </dsp:txBody>
      <dsp:txXfrm>
        <a:off x="6130099" y="501792"/>
        <a:ext cx="1343551" cy="1945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8CD43-AB18-48D9-A860-DB3D546E2615}">
      <dsp:nvSpPr>
        <dsp:cNvPr id="0" name=""/>
        <dsp:cNvSpPr/>
      </dsp:nvSpPr>
      <dsp:spPr>
        <a:xfrm rot="1727330">
          <a:off x="1790645" y="1220517"/>
          <a:ext cx="431300" cy="43242"/>
        </a:xfrm>
        <a:custGeom>
          <a:avLst/>
          <a:gdLst/>
          <a:ahLst/>
          <a:cxnLst/>
          <a:rect l="0" t="0" r="0" b="0"/>
          <a:pathLst>
            <a:path>
              <a:moveTo>
                <a:pt x="0" y="21621"/>
              </a:moveTo>
              <a:lnTo>
                <a:pt x="431300" y="2162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1F51F2-34BE-4FF0-B02D-BDF3F5517056}">
      <dsp:nvSpPr>
        <dsp:cNvPr id="0" name=""/>
        <dsp:cNvSpPr/>
      </dsp:nvSpPr>
      <dsp:spPr>
        <a:xfrm rot="19920944">
          <a:off x="1788629" y="566620"/>
          <a:ext cx="490407" cy="43242"/>
        </a:xfrm>
        <a:custGeom>
          <a:avLst/>
          <a:gdLst/>
          <a:ahLst/>
          <a:cxnLst/>
          <a:rect l="0" t="0" r="0" b="0"/>
          <a:pathLst>
            <a:path>
              <a:moveTo>
                <a:pt x="0" y="21621"/>
              </a:moveTo>
              <a:lnTo>
                <a:pt x="490407" y="2162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9711F-B7C3-45D9-9794-F1FCF0D6659D}">
      <dsp:nvSpPr>
        <dsp:cNvPr id="0" name=""/>
        <dsp:cNvSpPr/>
      </dsp:nvSpPr>
      <dsp:spPr>
        <a:xfrm>
          <a:off x="839931" y="342217"/>
          <a:ext cx="1149844" cy="1149844"/>
        </a:xfrm>
        <a:prstGeom prst="ellips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2ED9C0A-87DD-4782-96A3-B9C065625E0D}">
      <dsp:nvSpPr>
        <dsp:cNvPr id="0" name=""/>
        <dsp:cNvSpPr/>
      </dsp:nvSpPr>
      <dsp:spPr>
        <a:xfrm>
          <a:off x="2212735" y="319"/>
          <a:ext cx="643691" cy="643691"/>
        </a:xfrm>
        <a:prstGeom prst="ellipse">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t>
          </a:r>
          <a:endParaRPr lang="zh-CN" altLang="en-US" sz="2900" kern="1200" dirty="0"/>
        </a:p>
      </dsp:txBody>
      <dsp:txXfrm>
        <a:off x="2307001" y="94585"/>
        <a:ext cx="455159" cy="455159"/>
      </dsp:txXfrm>
    </dsp:sp>
    <dsp:sp modelId="{38E762B3-C70A-415A-B497-5F9FC0DCB9DB}">
      <dsp:nvSpPr>
        <dsp:cNvPr id="0" name=""/>
        <dsp:cNvSpPr/>
      </dsp:nvSpPr>
      <dsp:spPr>
        <a:xfrm>
          <a:off x="2920796" y="319"/>
          <a:ext cx="965537" cy="643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zh-CN" sz="1100" kern="1200" dirty="0" smtClean="0"/>
            <a:t>匹配</a:t>
          </a:r>
          <a:r>
            <a:rPr lang="en-US" sz="1100" kern="1200" dirty="0" smtClean="0"/>
            <a:t>0</a:t>
          </a:r>
          <a:r>
            <a:rPr lang="zh-CN" sz="1100" kern="1200" dirty="0" smtClean="0"/>
            <a:t>个或多个字符。</a:t>
          </a:r>
          <a:endParaRPr lang="zh-CN" altLang="en-US" sz="1100" kern="1200" dirty="0"/>
        </a:p>
      </dsp:txBody>
      <dsp:txXfrm>
        <a:off x="2920796" y="319"/>
        <a:ext cx="965537" cy="643691"/>
      </dsp:txXfrm>
    </dsp:sp>
    <dsp:sp modelId="{3E8FB084-00E7-44CF-B624-D235300A5003}">
      <dsp:nvSpPr>
        <dsp:cNvPr id="0" name=""/>
        <dsp:cNvSpPr/>
      </dsp:nvSpPr>
      <dsp:spPr>
        <a:xfrm>
          <a:off x="2152656" y="1167161"/>
          <a:ext cx="689906" cy="689906"/>
        </a:xfrm>
        <a:prstGeom prst="ellipse">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kern="1200" dirty="0" smtClean="0"/>
            <a:t>\</a:t>
          </a:r>
          <a:endParaRPr lang="zh-CN" altLang="en-US" sz="2900" kern="1200" dirty="0"/>
        </a:p>
      </dsp:txBody>
      <dsp:txXfrm>
        <a:off x="2253690" y="1268195"/>
        <a:ext cx="487838" cy="487838"/>
      </dsp:txXfrm>
    </dsp:sp>
    <dsp:sp modelId="{2EC9CE52-EACF-447D-BC41-D1A4D04DD765}">
      <dsp:nvSpPr>
        <dsp:cNvPr id="0" name=""/>
        <dsp:cNvSpPr/>
      </dsp:nvSpPr>
      <dsp:spPr>
        <a:xfrm>
          <a:off x="2911553" y="1167161"/>
          <a:ext cx="1034860" cy="689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57150" lvl="1" indent="-57150" algn="l" defTabSz="488950">
            <a:lnSpc>
              <a:spcPct val="90000"/>
            </a:lnSpc>
            <a:spcBef>
              <a:spcPct val="0"/>
            </a:spcBef>
            <a:spcAft>
              <a:spcPct val="15000"/>
            </a:spcAft>
            <a:buChar char="••"/>
          </a:pPr>
          <a:r>
            <a:rPr lang="zh-CN" sz="1100" kern="1200" dirty="0" smtClean="0"/>
            <a:t>一个转义字符，如需要匹配“</a:t>
          </a:r>
          <a:r>
            <a:rPr lang="en-US" sz="1100" kern="1200" dirty="0" smtClean="0"/>
            <a:t>/</a:t>
          </a:r>
          <a:r>
            <a:rPr lang="zh-CN" sz="1100" kern="1200" dirty="0" smtClean="0"/>
            <a:t>”，则使用“</a:t>
          </a:r>
          <a:r>
            <a:rPr lang="en-US" sz="1100" kern="1200" dirty="0" smtClean="0"/>
            <a:t>\/</a:t>
          </a:r>
          <a:r>
            <a:rPr lang="zh-CN" sz="1100" kern="1200" dirty="0" smtClean="0"/>
            <a:t>”匹配</a:t>
          </a:r>
          <a:endParaRPr lang="zh-CN" altLang="en-US" sz="1100" kern="1200" dirty="0"/>
        </a:p>
      </dsp:txBody>
      <dsp:txXfrm>
        <a:off x="2911553" y="1167161"/>
        <a:ext cx="1034860" cy="689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95B1D-C6BA-447D-9802-1CCBF9FD8C73}">
      <dsp:nvSpPr>
        <dsp:cNvPr id="0" name=""/>
        <dsp:cNvSpPr/>
      </dsp:nvSpPr>
      <dsp:spPr>
        <a:xfrm>
          <a:off x="0" y="284692"/>
          <a:ext cx="5643602" cy="5827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006" tIns="208280" rIns="438006" bIns="71120" numCol="1" spcCol="1270" anchor="t" anchorCtr="0">
          <a:noAutofit/>
        </a:bodyPr>
        <a:lstStyle/>
        <a:p>
          <a:pPr marL="57150" lvl="1" indent="-57150" algn="l" defTabSz="444500">
            <a:lnSpc>
              <a:spcPct val="90000"/>
            </a:lnSpc>
            <a:spcBef>
              <a:spcPct val="0"/>
            </a:spcBef>
            <a:spcAft>
              <a:spcPct val="15000"/>
            </a:spcAft>
            <a:buChar char="••"/>
          </a:pPr>
          <a:r>
            <a:rPr lang="en-US" sz="1000" kern="1200" smtClean="0"/>
            <a:t>if</a:t>
          </a:r>
          <a:r>
            <a:rPr lang="zh-CN" sz="1000" kern="1200" smtClean="0"/>
            <a:t>标签是一个流程控制标签，用于处理某一逻辑的多种条件。通常表现为“如果满足某种条件，则执行某种处理；否则执行另一种处理”。</a:t>
          </a:r>
          <a:endParaRPr lang="zh-CN" altLang="en-US" sz="1000" kern="1200"/>
        </a:p>
      </dsp:txBody>
      <dsp:txXfrm>
        <a:off x="0" y="284692"/>
        <a:ext cx="5643602" cy="582750"/>
      </dsp:txXfrm>
    </dsp:sp>
    <dsp:sp modelId="{5314ECE1-8A47-4BF7-B2BD-8B692444D898}">
      <dsp:nvSpPr>
        <dsp:cNvPr id="0" name=""/>
        <dsp:cNvSpPr/>
      </dsp:nvSpPr>
      <dsp:spPr>
        <a:xfrm>
          <a:off x="282180" y="137092"/>
          <a:ext cx="3950521" cy="2952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20" tIns="0" rIns="149320" bIns="0" numCol="1" spcCol="1270" anchor="ctr" anchorCtr="0">
          <a:noAutofit/>
        </a:bodyPr>
        <a:lstStyle/>
        <a:p>
          <a:pPr lvl="0" algn="l" defTabSz="444500">
            <a:lnSpc>
              <a:spcPct val="90000"/>
            </a:lnSpc>
            <a:spcBef>
              <a:spcPct val="0"/>
            </a:spcBef>
            <a:spcAft>
              <a:spcPct val="35000"/>
            </a:spcAft>
          </a:pPr>
          <a:r>
            <a:rPr lang="en-US" sz="1000" kern="1200" dirty="0" smtClean="0"/>
            <a:t>if</a:t>
          </a:r>
          <a:r>
            <a:rPr lang="zh-CN" sz="1000" kern="1200" dirty="0" smtClean="0"/>
            <a:t>标签</a:t>
          </a:r>
          <a:endParaRPr lang="zh-CN" altLang="en-US" sz="1000" kern="1200" dirty="0"/>
        </a:p>
      </dsp:txBody>
      <dsp:txXfrm>
        <a:off x="296590" y="151502"/>
        <a:ext cx="3921701" cy="266380"/>
      </dsp:txXfrm>
    </dsp:sp>
    <dsp:sp modelId="{BB9E2548-88A4-418D-9220-D33F47451861}">
      <dsp:nvSpPr>
        <dsp:cNvPr id="0" name=""/>
        <dsp:cNvSpPr/>
      </dsp:nvSpPr>
      <dsp:spPr>
        <a:xfrm>
          <a:off x="0" y="1069042"/>
          <a:ext cx="5643602" cy="58275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006" tIns="208280" rIns="438006" bIns="71120" numCol="1" spcCol="1270" anchor="t" anchorCtr="0">
          <a:noAutofit/>
        </a:bodyPr>
        <a:lstStyle/>
        <a:p>
          <a:pPr marL="57150" lvl="1" indent="-57150" algn="l" defTabSz="444500">
            <a:lnSpc>
              <a:spcPct val="90000"/>
            </a:lnSpc>
            <a:spcBef>
              <a:spcPct val="0"/>
            </a:spcBef>
            <a:spcAft>
              <a:spcPct val="15000"/>
            </a:spcAft>
            <a:buChar char="••"/>
          </a:pPr>
          <a:r>
            <a:rPr lang="zh-CN" sz="1000" kern="1200" smtClean="0"/>
            <a:t>该标签是基本流程控制标签，用于在满足某个条件下的情况下执行标签体中的内容，可以单独使用。</a:t>
          </a:r>
          <a:endParaRPr lang="zh-CN" altLang="en-US" sz="1000" kern="1200"/>
        </a:p>
      </dsp:txBody>
      <dsp:txXfrm>
        <a:off x="0" y="1069042"/>
        <a:ext cx="5643602" cy="582750"/>
      </dsp:txXfrm>
    </dsp:sp>
    <dsp:sp modelId="{41F1080F-2580-45C9-8C16-BB1FB09F987D}">
      <dsp:nvSpPr>
        <dsp:cNvPr id="0" name=""/>
        <dsp:cNvSpPr/>
      </dsp:nvSpPr>
      <dsp:spPr>
        <a:xfrm>
          <a:off x="282180" y="921442"/>
          <a:ext cx="3950521" cy="2952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20" tIns="0" rIns="149320" bIns="0" numCol="1" spcCol="1270" anchor="ctr" anchorCtr="0">
          <a:noAutofit/>
        </a:bodyPr>
        <a:lstStyle/>
        <a:p>
          <a:pPr lvl="0" algn="l" defTabSz="444500">
            <a:lnSpc>
              <a:spcPct val="90000"/>
            </a:lnSpc>
            <a:spcBef>
              <a:spcPct val="0"/>
            </a:spcBef>
            <a:spcAft>
              <a:spcPct val="35000"/>
            </a:spcAft>
          </a:pPr>
          <a:r>
            <a:rPr lang="en-US" sz="1000" kern="1200" dirty="0" smtClean="0"/>
            <a:t>&lt;s:if&gt;</a:t>
          </a:r>
          <a:r>
            <a:rPr lang="zh-CN" sz="1000" kern="1200" dirty="0" smtClean="0"/>
            <a:t>标签</a:t>
          </a:r>
          <a:endParaRPr lang="zh-CN" altLang="en-US" sz="1000" kern="1200" dirty="0"/>
        </a:p>
      </dsp:txBody>
      <dsp:txXfrm>
        <a:off x="296590" y="935852"/>
        <a:ext cx="3921701" cy="266380"/>
      </dsp:txXfrm>
    </dsp:sp>
    <dsp:sp modelId="{E6B4F9EC-453C-4DFC-B64F-DFD3F461A7AE}">
      <dsp:nvSpPr>
        <dsp:cNvPr id="0" name=""/>
        <dsp:cNvSpPr/>
      </dsp:nvSpPr>
      <dsp:spPr>
        <a:xfrm>
          <a:off x="0" y="1853392"/>
          <a:ext cx="5643602" cy="5827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006" tIns="208280" rIns="438006" bIns="71120" numCol="1" spcCol="1270" anchor="t" anchorCtr="0">
          <a:noAutofit/>
        </a:bodyPr>
        <a:lstStyle/>
        <a:p>
          <a:pPr marL="57150" lvl="1" indent="-57150" algn="l" defTabSz="444500">
            <a:lnSpc>
              <a:spcPct val="90000"/>
            </a:lnSpc>
            <a:spcBef>
              <a:spcPct val="0"/>
            </a:spcBef>
            <a:spcAft>
              <a:spcPct val="15000"/>
            </a:spcAft>
            <a:buChar char="••"/>
          </a:pPr>
          <a:r>
            <a:rPr lang="zh-CN" sz="1000" kern="1200" smtClean="0"/>
            <a:t>此标签需要与</a:t>
          </a:r>
          <a:r>
            <a:rPr lang="en-US" sz="1000" kern="1200" smtClean="0"/>
            <a:t>&lt;s:if&gt;</a:t>
          </a:r>
          <a:r>
            <a:rPr lang="zh-CN" sz="1000" kern="1200" smtClean="0"/>
            <a:t>标签配合使用，在不满足</a:t>
          </a:r>
          <a:r>
            <a:rPr lang="en-US" sz="1000" kern="1200" smtClean="0"/>
            <a:t>&lt;s:if&gt;</a:t>
          </a:r>
          <a:r>
            <a:rPr lang="zh-CN" sz="1000" kern="1200" smtClean="0"/>
            <a:t>标签中条件的情况下，判断是否满足</a:t>
          </a:r>
          <a:r>
            <a:rPr lang="en-US" sz="1000" kern="1200" smtClean="0"/>
            <a:t>&lt;s:elseif&gt;</a:t>
          </a:r>
          <a:r>
            <a:rPr lang="zh-CN" sz="1000" kern="1200" smtClean="0"/>
            <a:t>标签中的条件。如果满足，那么将执行其标签体中的内容。</a:t>
          </a:r>
          <a:endParaRPr lang="zh-CN" altLang="en-US" sz="1000" kern="1200"/>
        </a:p>
      </dsp:txBody>
      <dsp:txXfrm>
        <a:off x="0" y="1853392"/>
        <a:ext cx="5643602" cy="582750"/>
      </dsp:txXfrm>
    </dsp:sp>
    <dsp:sp modelId="{1E658F6C-E411-4D9D-BBD4-567C14920B96}">
      <dsp:nvSpPr>
        <dsp:cNvPr id="0" name=""/>
        <dsp:cNvSpPr/>
      </dsp:nvSpPr>
      <dsp:spPr>
        <a:xfrm>
          <a:off x="282180" y="1705792"/>
          <a:ext cx="3950521" cy="2952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20" tIns="0" rIns="149320" bIns="0" numCol="1" spcCol="1270" anchor="ctr" anchorCtr="0">
          <a:noAutofit/>
        </a:bodyPr>
        <a:lstStyle/>
        <a:p>
          <a:pPr lvl="0" algn="l" defTabSz="444500">
            <a:lnSpc>
              <a:spcPct val="90000"/>
            </a:lnSpc>
            <a:spcBef>
              <a:spcPct val="0"/>
            </a:spcBef>
            <a:spcAft>
              <a:spcPct val="35000"/>
            </a:spcAft>
          </a:pPr>
          <a:r>
            <a:rPr lang="en-US" sz="1000" kern="1200" dirty="0" smtClean="0"/>
            <a:t>&lt;s:elseif&gt;</a:t>
          </a:r>
          <a:r>
            <a:rPr lang="zh-CN" sz="1000" kern="1200" dirty="0" smtClean="0"/>
            <a:t>标签</a:t>
          </a:r>
          <a:endParaRPr lang="zh-CN" altLang="en-US" sz="1000" kern="1200" dirty="0"/>
        </a:p>
      </dsp:txBody>
      <dsp:txXfrm>
        <a:off x="296590" y="1720202"/>
        <a:ext cx="3921701" cy="266380"/>
      </dsp:txXfrm>
    </dsp:sp>
    <dsp:sp modelId="{BE15EF52-3BD6-42EC-BE69-2DDDE2ABF9D4}">
      <dsp:nvSpPr>
        <dsp:cNvPr id="0" name=""/>
        <dsp:cNvSpPr/>
      </dsp:nvSpPr>
      <dsp:spPr>
        <a:xfrm>
          <a:off x="0" y="2637743"/>
          <a:ext cx="5643602" cy="5827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8006" tIns="208280" rIns="438006" bIns="71120" numCol="1" spcCol="1270" anchor="t" anchorCtr="0">
          <a:noAutofit/>
        </a:bodyPr>
        <a:lstStyle/>
        <a:p>
          <a:pPr marL="57150" lvl="1" indent="-57150" algn="l" defTabSz="444500">
            <a:lnSpc>
              <a:spcPct val="90000"/>
            </a:lnSpc>
            <a:spcBef>
              <a:spcPct val="0"/>
            </a:spcBef>
            <a:spcAft>
              <a:spcPct val="15000"/>
            </a:spcAft>
            <a:buChar char="••"/>
          </a:pPr>
          <a:r>
            <a:rPr lang="zh-CN" sz="1000" kern="1200" smtClean="0"/>
            <a:t>此标签需要与</a:t>
          </a:r>
          <a:r>
            <a:rPr lang="en-US" sz="1000" kern="1200" smtClean="0"/>
            <a:t>&lt;s:if&gt;</a:t>
          </a:r>
          <a:r>
            <a:rPr lang="zh-CN" sz="1000" kern="1200" smtClean="0"/>
            <a:t>或</a:t>
          </a:r>
          <a:r>
            <a:rPr lang="en-US" sz="1000" kern="1200" smtClean="0"/>
            <a:t>&lt;s:elseif&gt;</a:t>
          </a:r>
          <a:r>
            <a:rPr lang="zh-CN" sz="1000" kern="1200" smtClean="0"/>
            <a:t>标签配合使用，在不满足所有条件的情况下，可以使用</a:t>
          </a:r>
          <a:r>
            <a:rPr lang="en-US" sz="1000" kern="1200" smtClean="0"/>
            <a:t>&lt;s:else&gt;</a:t>
          </a:r>
          <a:r>
            <a:rPr lang="zh-CN" sz="1000" kern="1200" smtClean="0"/>
            <a:t>标签来执行其中的代码。</a:t>
          </a:r>
          <a:endParaRPr lang="zh-CN" altLang="en-US" sz="1000" kern="1200"/>
        </a:p>
      </dsp:txBody>
      <dsp:txXfrm>
        <a:off x="0" y="2637743"/>
        <a:ext cx="5643602" cy="582750"/>
      </dsp:txXfrm>
    </dsp:sp>
    <dsp:sp modelId="{7042DAAA-FFCF-4707-A317-AEC8D0055920}">
      <dsp:nvSpPr>
        <dsp:cNvPr id="0" name=""/>
        <dsp:cNvSpPr/>
      </dsp:nvSpPr>
      <dsp:spPr>
        <a:xfrm>
          <a:off x="282180" y="2490143"/>
          <a:ext cx="3950521" cy="29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20" tIns="0" rIns="149320" bIns="0" numCol="1" spcCol="1270" anchor="ctr" anchorCtr="0">
          <a:noAutofit/>
        </a:bodyPr>
        <a:lstStyle/>
        <a:p>
          <a:pPr lvl="0" algn="l" defTabSz="444500">
            <a:lnSpc>
              <a:spcPct val="90000"/>
            </a:lnSpc>
            <a:spcBef>
              <a:spcPct val="0"/>
            </a:spcBef>
            <a:spcAft>
              <a:spcPct val="35000"/>
            </a:spcAft>
          </a:pPr>
          <a:r>
            <a:rPr lang="en-US" sz="1000" kern="1200" smtClean="0"/>
            <a:t>&lt;s:else&gt;</a:t>
          </a:r>
          <a:r>
            <a:rPr lang="zh-CN" sz="1000" kern="1200" smtClean="0"/>
            <a:t>标签</a:t>
          </a:r>
          <a:endParaRPr lang="zh-CN" altLang="en-US" sz="1000" kern="1200"/>
        </a:p>
      </dsp:txBody>
      <dsp:txXfrm>
        <a:off x="296590" y="2504553"/>
        <a:ext cx="3921701"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E5E5D-D341-4BAF-986A-CC1E97B27036}">
      <dsp:nvSpPr>
        <dsp:cNvPr id="0" name=""/>
        <dsp:cNvSpPr/>
      </dsp:nvSpPr>
      <dsp:spPr>
        <a:xfrm>
          <a:off x="0" y="276536"/>
          <a:ext cx="7905784" cy="12568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3577" tIns="291592" rIns="613577" bIns="99568" numCol="1" spcCol="1270" anchor="t" anchorCtr="0">
          <a:noAutofit/>
        </a:bodyPr>
        <a:lstStyle/>
        <a:p>
          <a:pPr marL="114300" lvl="1" indent="-114300" algn="l" defTabSz="622300">
            <a:lnSpc>
              <a:spcPct val="90000"/>
            </a:lnSpc>
            <a:spcBef>
              <a:spcPct val="0"/>
            </a:spcBef>
            <a:spcAft>
              <a:spcPct val="15000"/>
            </a:spcAft>
            <a:buChar char="••"/>
          </a:pPr>
          <a:r>
            <a:rPr lang="zh-CN" sz="1400" kern="1200" smtClean="0"/>
            <a:t>在</a:t>
          </a:r>
          <a:r>
            <a:rPr lang="en-US" sz="1400" kern="1200" smtClean="0"/>
            <a:t>Struts 2</a:t>
          </a:r>
          <a:r>
            <a:rPr lang="zh-CN" sz="1400" kern="1200" smtClean="0"/>
            <a:t>的</a:t>
          </a:r>
          <a:r>
            <a:rPr lang="en-US" sz="1400" kern="1200" smtClean="0"/>
            <a:t>API</a:t>
          </a:r>
          <a:r>
            <a:rPr lang="zh-CN" sz="1400" kern="1200" smtClean="0"/>
            <a:t>中，</a:t>
          </a:r>
          <a:r>
            <a:rPr lang="en-US" sz="1400" kern="1200" smtClean="0"/>
            <a:t>ActionContext</a:t>
          </a:r>
          <a:r>
            <a:rPr lang="zh-CN" sz="1400" kern="1200" smtClean="0"/>
            <a:t>的构造方法需要传递一个</a:t>
          </a:r>
          <a:r>
            <a:rPr lang="en-US" sz="1400" kern="1200" smtClean="0"/>
            <a:t>Map</a:t>
          </a:r>
          <a:r>
            <a:rPr lang="zh-CN" sz="1400" kern="1200" smtClean="0"/>
            <a:t>类的上下文对象，应用这个构造方法创建</a:t>
          </a:r>
          <a:r>
            <a:rPr lang="en-US" sz="1400" kern="1200" smtClean="0"/>
            <a:t>ActionContext</a:t>
          </a:r>
          <a:r>
            <a:rPr lang="zh-CN" sz="1400" kern="1200" smtClean="0"/>
            <a:t>对象非常不方便。所以通常情况下使用该对象提供的</a:t>
          </a:r>
          <a:r>
            <a:rPr lang="en-US" sz="1400" kern="1200" smtClean="0"/>
            <a:t>getContext()</a:t>
          </a:r>
          <a:r>
            <a:rPr lang="zh-CN" sz="1400" kern="1200" smtClean="0"/>
            <a:t>方法创建，其方法声明如下：</a:t>
          </a:r>
          <a:endParaRPr lang="zh-CN" altLang="en-US" sz="1400" kern="1200"/>
        </a:p>
        <a:p>
          <a:pPr marL="228600" lvl="2" indent="-114300" algn="l" defTabSz="622300">
            <a:lnSpc>
              <a:spcPct val="90000"/>
            </a:lnSpc>
            <a:spcBef>
              <a:spcPct val="0"/>
            </a:spcBef>
            <a:spcAft>
              <a:spcPct val="15000"/>
            </a:spcAft>
            <a:buChar char="••"/>
          </a:pPr>
          <a:r>
            <a:rPr lang="en-US" sz="1400" kern="1200" smtClean="0"/>
            <a:t>public static ActionContext getContext()</a:t>
          </a:r>
          <a:endParaRPr lang="zh-CN" sz="1400" kern="1200"/>
        </a:p>
      </dsp:txBody>
      <dsp:txXfrm>
        <a:off x="0" y="276536"/>
        <a:ext cx="7905784" cy="1256850"/>
      </dsp:txXfrm>
    </dsp:sp>
    <dsp:sp modelId="{DEC4A876-EB77-41F0-A957-C4CF3039E46D}">
      <dsp:nvSpPr>
        <dsp:cNvPr id="0" name=""/>
        <dsp:cNvSpPr/>
      </dsp:nvSpPr>
      <dsp:spPr>
        <a:xfrm>
          <a:off x="395289" y="69896"/>
          <a:ext cx="5534048" cy="41328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174" tIns="0" rIns="209174" bIns="0" numCol="1" spcCol="1270" anchor="ctr" anchorCtr="0">
          <a:noAutofit/>
        </a:bodyPr>
        <a:lstStyle/>
        <a:p>
          <a:pPr lvl="0" algn="l" defTabSz="622300">
            <a:lnSpc>
              <a:spcPct val="90000"/>
            </a:lnSpc>
            <a:spcBef>
              <a:spcPct val="0"/>
            </a:spcBef>
            <a:spcAft>
              <a:spcPct val="35000"/>
            </a:spcAft>
          </a:pPr>
          <a:r>
            <a:rPr lang="zh-CN" sz="1400" kern="1200" dirty="0" smtClean="0"/>
            <a:t>实例化</a:t>
          </a:r>
          <a:r>
            <a:rPr lang="en-US" sz="1400" kern="1200" dirty="0" err="1" smtClean="0"/>
            <a:t>ActionContext</a:t>
          </a:r>
          <a:endParaRPr lang="zh-CN" altLang="en-US" sz="1400" kern="1200" dirty="0"/>
        </a:p>
      </dsp:txBody>
      <dsp:txXfrm>
        <a:off x="415464" y="90071"/>
        <a:ext cx="5493698" cy="372930"/>
      </dsp:txXfrm>
    </dsp:sp>
    <dsp:sp modelId="{A37827B2-01D0-4ABE-8719-585BEAB62D53}">
      <dsp:nvSpPr>
        <dsp:cNvPr id="0" name=""/>
        <dsp:cNvSpPr/>
      </dsp:nvSpPr>
      <dsp:spPr>
        <a:xfrm>
          <a:off x="0" y="1815627"/>
          <a:ext cx="7905784" cy="1543500"/>
        </a:xfrm>
        <a:prstGeom prst="rect">
          <a:avLst/>
        </a:prstGeom>
        <a:solidFill>
          <a:schemeClr val="lt1">
            <a:alpha val="90000"/>
            <a:hueOff val="0"/>
            <a:satOff val="0"/>
            <a:lumOff val="0"/>
            <a:alphaOff val="0"/>
          </a:schemeClr>
        </a:solidFill>
        <a:ln w="9525" cap="flat" cmpd="sng" algn="ctr">
          <a:solidFill>
            <a:schemeClr val="accent3">
              <a:hueOff val="11250264"/>
              <a:satOff val="-16880"/>
              <a:lumOff val="-27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3577" tIns="291592" rIns="613577" bIns="99568" numCol="1" spcCol="1270" anchor="t" anchorCtr="0">
          <a:noAutofit/>
        </a:bodyPr>
        <a:lstStyle/>
        <a:p>
          <a:pPr marL="114300" lvl="1" indent="-114300" algn="l" defTabSz="622300">
            <a:lnSpc>
              <a:spcPct val="90000"/>
            </a:lnSpc>
            <a:spcBef>
              <a:spcPct val="0"/>
            </a:spcBef>
            <a:spcAft>
              <a:spcPct val="15000"/>
            </a:spcAft>
            <a:buChar char="••"/>
          </a:pPr>
          <a:r>
            <a:rPr lang="zh-CN" sz="1400" kern="1200" smtClean="0"/>
            <a:t>获取</a:t>
          </a:r>
          <a:r>
            <a:rPr lang="en-US" sz="1400" kern="1200" smtClean="0"/>
            <a:t>Struts 2</a:t>
          </a:r>
          <a:r>
            <a:rPr lang="zh-CN" sz="1400" kern="1200" smtClean="0"/>
            <a:t>封装的</a:t>
          </a:r>
          <a:r>
            <a:rPr lang="en-US" sz="1400" kern="1200" smtClean="0"/>
            <a:t>Map</a:t>
          </a:r>
          <a:r>
            <a:rPr lang="zh-CN" sz="1400" kern="1200" smtClean="0"/>
            <a:t>类型的</a:t>
          </a:r>
          <a:r>
            <a:rPr lang="en-US" sz="1400" kern="1200" smtClean="0"/>
            <a:t>request</a:t>
          </a:r>
          <a:r>
            <a:rPr lang="zh-CN" sz="1400" kern="1200" smtClean="0"/>
            <a:t>使用</a:t>
          </a:r>
          <a:r>
            <a:rPr lang="en-US" sz="1400" kern="1200" smtClean="0"/>
            <a:t>ActionContext</a:t>
          </a:r>
          <a:r>
            <a:rPr lang="zh-CN" sz="1400" kern="1200" smtClean="0"/>
            <a:t>对象提供的</a:t>
          </a:r>
          <a:r>
            <a:rPr lang="en-US" sz="1400" kern="1200" smtClean="0"/>
            <a:t>get()</a:t>
          </a:r>
          <a:r>
            <a:rPr lang="zh-CN" sz="1400" kern="1200" smtClean="0"/>
            <a:t>方法，其方法声明如下：</a:t>
          </a:r>
          <a:endParaRPr lang="zh-CN" altLang="en-US" sz="1400" kern="1200"/>
        </a:p>
        <a:p>
          <a:pPr marL="228600" lvl="2" indent="-114300" algn="l" defTabSz="622300">
            <a:lnSpc>
              <a:spcPct val="90000"/>
            </a:lnSpc>
            <a:spcBef>
              <a:spcPct val="0"/>
            </a:spcBef>
            <a:spcAft>
              <a:spcPct val="15000"/>
            </a:spcAft>
            <a:buChar char="••"/>
          </a:pPr>
          <a:r>
            <a:rPr lang="en-US" sz="1400" kern="1200" smtClean="0"/>
            <a:t>public Object get(Object key)</a:t>
          </a:r>
          <a:endParaRPr lang="zh-CN" sz="1400" kern="1200"/>
        </a:p>
        <a:p>
          <a:pPr marL="114300" lvl="1" indent="-114300" algn="l" defTabSz="622300">
            <a:lnSpc>
              <a:spcPct val="90000"/>
            </a:lnSpc>
            <a:spcBef>
              <a:spcPct val="0"/>
            </a:spcBef>
            <a:spcAft>
              <a:spcPct val="15000"/>
            </a:spcAft>
            <a:buChar char="••"/>
          </a:pPr>
          <a:r>
            <a:rPr lang="zh-CN" sz="1400" kern="1200" smtClean="0"/>
            <a:t>该方法的入口参数为</a:t>
          </a:r>
          <a:r>
            <a:rPr lang="en-US" sz="1400" kern="1200" smtClean="0"/>
            <a:t>Object</a:t>
          </a:r>
          <a:r>
            <a:rPr lang="zh-CN" sz="1400" kern="1200" smtClean="0"/>
            <a:t>类型的值，获取</a:t>
          </a:r>
          <a:r>
            <a:rPr lang="en-US" sz="1400" kern="1200" smtClean="0"/>
            <a:t>request</a:t>
          </a:r>
          <a:r>
            <a:rPr lang="zh-CN" sz="1400" kern="1200" smtClean="0"/>
            <a:t>可以将其设置为</a:t>
          </a:r>
          <a:r>
            <a:rPr lang="en-US" sz="1400" kern="1200" smtClean="0"/>
            <a:t>request</a:t>
          </a:r>
          <a:r>
            <a:rPr lang="zh-CN" sz="1400" kern="1200" smtClean="0"/>
            <a:t>，如：</a:t>
          </a:r>
          <a:endParaRPr lang="zh-CN" sz="1400" kern="1200"/>
        </a:p>
        <a:p>
          <a:pPr marL="228600" lvl="2" indent="-114300" algn="l" defTabSz="622300">
            <a:lnSpc>
              <a:spcPct val="90000"/>
            </a:lnSpc>
            <a:spcBef>
              <a:spcPct val="0"/>
            </a:spcBef>
            <a:spcAft>
              <a:spcPct val="15000"/>
            </a:spcAft>
            <a:buChar char="••"/>
          </a:pPr>
          <a:r>
            <a:rPr lang="fr-FR" sz="1400" kern="1200" smtClean="0"/>
            <a:t>Map request = ActionContex.getContext.get("request");</a:t>
          </a:r>
          <a:endParaRPr lang="zh-CN" sz="1400" kern="1200"/>
        </a:p>
      </dsp:txBody>
      <dsp:txXfrm>
        <a:off x="0" y="1815627"/>
        <a:ext cx="7905784" cy="1543500"/>
      </dsp:txXfrm>
    </dsp:sp>
    <dsp:sp modelId="{B7B4DAF7-C0B5-46B2-B651-64385F527DB7}">
      <dsp:nvSpPr>
        <dsp:cNvPr id="0" name=""/>
        <dsp:cNvSpPr/>
      </dsp:nvSpPr>
      <dsp:spPr>
        <a:xfrm>
          <a:off x="395289" y="1608987"/>
          <a:ext cx="5534048" cy="413280"/>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174" tIns="0" rIns="209174" bIns="0" numCol="1" spcCol="1270" anchor="ctr" anchorCtr="0">
          <a:noAutofit/>
        </a:bodyPr>
        <a:lstStyle/>
        <a:p>
          <a:pPr lvl="0" algn="l" defTabSz="622300">
            <a:lnSpc>
              <a:spcPct val="90000"/>
            </a:lnSpc>
            <a:spcBef>
              <a:spcPct val="0"/>
            </a:spcBef>
            <a:spcAft>
              <a:spcPct val="35000"/>
            </a:spcAft>
          </a:pPr>
          <a:r>
            <a:rPr lang="zh-CN" sz="1400" kern="1200" dirty="0" smtClean="0"/>
            <a:t>获取</a:t>
          </a:r>
          <a:r>
            <a:rPr lang="en-US" sz="1400" kern="1200" dirty="0" smtClean="0"/>
            <a:t>Map</a:t>
          </a:r>
          <a:r>
            <a:rPr lang="zh-CN" sz="1400" kern="1200" dirty="0" smtClean="0"/>
            <a:t>类型的</a:t>
          </a:r>
          <a:r>
            <a:rPr lang="en-US" sz="1400" kern="1200" dirty="0" smtClean="0"/>
            <a:t>request</a:t>
          </a:r>
          <a:endParaRPr lang="zh-CN" altLang="en-US" sz="1400" kern="1200" dirty="0"/>
        </a:p>
      </dsp:txBody>
      <dsp:txXfrm>
        <a:off x="415464" y="1629162"/>
        <a:ext cx="5493698"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E5E5D-D341-4BAF-986A-CC1E97B27036}">
      <dsp:nvSpPr>
        <dsp:cNvPr id="0" name=""/>
        <dsp:cNvSpPr/>
      </dsp:nvSpPr>
      <dsp:spPr>
        <a:xfrm>
          <a:off x="0" y="335711"/>
          <a:ext cx="7905784" cy="1209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3577" tIns="333248" rIns="613577" bIns="113792" numCol="1" spcCol="1270" anchor="t" anchorCtr="0">
          <a:noAutofit/>
        </a:bodyPr>
        <a:lstStyle/>
        <a:p>
          <a:pPr marL="171450" lvl="1" indent="-171450" algn="l" defTabSz="711200">
            <a:lnSpc>
              <a:spcPct val="90000"/>
            </a:lnSpc>
            <a:spcBef>
              <a:spcPct val="0"/>
            </a:spcBef>
            <a:spcAft>
              <a:spcPct val="15000"/>
            </a:spcAft>
            <a:buChar char="••"/>
          </a:pPr>
          <a:r>
            <a:rPr lang="zh-CN" sz="1600" kern="1200" dirty="0" smtClean="0"/>
            <a:t>但</a:t>
          </a:r>
          <a:r>
            <a:rPr lang="fr-FR" sz="1600" kern="1200" dirty="0" smtClean="0"/>
            <a:t>ActionContext</a:t>
          </a:r>
          <a:r>
            <a:rPr lang="zh-CN" sz="1600" kern="1200" dirty="0" smtClean="0"/>
            <a:t>提供了一个直接获取</a:t>
          </a:r>
          <a:r>
            <a:rPr lang="fr-FR" sz="1600" kern="1200" dirty="0" smtClean="0"/>
            <a:t>session</a:t>
          </a:r>
          <a:r>
            <a:rPr lang="zh-CN" sz="1600" kern="1200" dirty="0" smtClean="0"/>
            <a:t>的方法</a:t>
          </a:r>
          <a:r>
            <a:rPr lang="fr-FR" sz="1600" kern="1200" dirty="0" smtClean="0"/>
            <a:t>getSession()</a:t>
          </a:r>
          <a:r>
            <a:rPr lang="zh-CN" sz="1600" kern="1200" dirty="0" smtClean="0"/>
            <a:t>，其方法声明如下：</a:t>
          </a:r>
          <a:r>
            <a:rPr lang="fr-FR" sz="1600" kern="1200" dirty="0" smtClean="0"/>
            <a:t>public Map getSession() </a:t>
          </a:r>
          <a:endParaRPr lang="zh-CN" altLang="en-US" sz="1600" kern="1200" dirty="0"/>
        </a:p>
        <a:p>
          <a:pPr marL="171450" lvl="1" indent="-171450" algn="l" defTabSz="711200">
            <a:lnSpc>
              <a:spcPct val="90000"/>
            </a:lnSpc>
            <a:spcBef>
              <a:spcPct val="0"/>
            </a:spcBef>
            <a:spcAft>
              <a:spcPct val="15000"/>
            </a:spcAft>
            <a:buChar char="••"/>
          </a:pPr>
          <a:r>
            <a:rPr lang="zh-CN" sz="1600" kern="1200" dirty="0" smtClean="0"/>
            <a:t>该方法返回</a:t>
          </a:r>
          <a:r>
            <a:rPr lang="fr-FR" sz="1600" kern="1200" dirty="0" smtClean="0"/>
            <a:t>Map</a:t>
          </a:r>
          <a:r>
            <a:rPr lang="zh-CN" sz="1600" kern="1200" dirty="0" smtClean="0"/>
            <a:t>对象，它将作用于</a:t>
          </a:r>
          <a:r>
            <a:rPr lang="fr-FR" sz="1600" kern="1200" dirty="0" smtClean="0"/>
            <a:t>HttpSession</a:t>
          </a:r>
          <a:r>
            <a:rPr lang="zh-CN" sz="1600" kern="1200" dirty="0" smtClean="0"/>
            <a:t>范围中。</a:t>
          </a:r>
          <a:endParaRPr lang="zh-CN" sz="1600" kern="1200" dirty="0"/>
        </a:p>
      </dsp:txBody>
      <dsp:txXfrm>
        <a:off x="0" y="335711"/>
        <a:ext cx="7905784" cy="1209600"/>
      </dsp:txXfrm>
    </dsp:sp>
    <dsp:sp modelId="{DEC4A876-EB77-41F0-A957-C4CF3039E46D}">
      <dsp:nvSpPr>
        <dsp:cNvPr id="0" name=""/>
        <dsp:cNvSpPr/>
      </dsp:nvSpPr>
      <dsp:spPr>
        <a:xfrm>
          <a:off x="395289" y="99551"/>
          <a:ext cx="5534048" cy="47232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174" tIns="0" rIns="209174" bIns="0" numCol="1" spcCol="1270" anchor="ctr" anchorCtr="0">
          <a:noAutofit/>
        </a:bodyPr>
        <a:lstStyle/>
        <a:p>
          <a:pPr lvl="0" algn="l" defTabSz="711200">
            <a:lnSpc>
              <a:spcPct val="90000"/>
            </a:lnSpc>
            <a:spcBef>
              <a:spcPct val="0"/>
            </a:spcBef>
            <a:spcAft>
              <a:spcPct val="35000"/>
            </a:spcAft>
          </a:pPr>
          <a:r>
            <a:rPr lang="zh-CN" sz="1600" kern="1200" dirty="0" smtClean="0"/>
            <a:t>获取</a:t>
          </a:r>
          <a:r>
            <a:rPr lang="fr-FR" sz="1600" kern="1200" dirty="0" smtClean="0"/>
            <a:t>Map</a:t>
          </a:r>
          <a:r>
            <a:rPr lang="zh-CN" sz="1600" kern="1200" dirty="0" smtClean="0"/>
            <a:t>类型的</a:t>
          </a:r>
          <a:r>
            <a:rPr lang="fr-FR" sz="1600" kern="1200" dirty="0" smtClean="0"/>
            <a:t>session</a:t>
          </a:r>
          <a:endParaRPr lang="zh-CN" altLang="en-US" sz="1600" kern="1200" dirty="0"/>
        </a:p>
      </dsp:txBody>
      <dsp:txXfrm>
        <a:off x="418346" y="122608"/>
        <a:ext cx="5487934" cy="426206"/>
      </dsp:txXfrm>
    </dsp:sp>
    <dsp:sp modelId="{A37827B2-01D0-4ABE-8719-585BEAB62D53}">
      <dsp:nvSpPr>
        <dsp:cNvPr id="0" name=""/>
        <dsp:cNvSpPr/>
      </dsp:nvSpPr>
      <dsp:spPr>
        <a:xfrm>
          <a:off x="0" y="1867872"/>
          <a:ext cx="7905784" cy="1461600"/>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13577" tIns="333248" rIns="613577" bIns="113792" numCol="1" spcCol="1270" anchor="t" anchorCtr="0">
          <a:noAutofit/>
        </a:bodyPr>
        <a:lstStyle/>
        <a:p>
          <a:pPr marL="171450" lvl="1" indent="-171450" algn="l" defTabSz="711200">
            <a:lnSpc>
              <a:spcPct val="90000"/>
            </a:lnSpc>
            <a:spcBef>
              <a:spcPct val="0"/>
            </a:spcBef>
            <a:spcAft>
              <a:spcPct val="15000"/>
            </a:spcAft>
            <a:buChar char="••"/>
          </a:pPr>
          <a:r>
            <a:rPr lang="fr-FR" sz="1600" kern="1200" smtClean="0"/>
            <a:t>ActionContext</a:t>
          </a:r>
          <a:r>
            <a:rPr lang="zh-CN" sz="1600" kern="1200" smtClean="0"/>
            <a:t>对象为获取</a:t>
          </a:r>
          <a:r>
            <a:rPr lang="fr-FR" sz="1600" kern="1200" smtClean="0"/>
            <a:t>Map</a:t>
          </a:r>
          <a:r>
            <a:rPr lang="zh-CN" sz="1600" kern="1200" smtClean="0"/>
            <a:t>类型的</a:t>
          </a:r>
          <a:r>
            <a:rPr lang="fr-FR" sz="1600" kern="1200" smtClean="0"/>
            <a:t>application</a:t>
          </a:r>
          <a:r>
            <a:rPr lang="zh-CN" sz="1600" kern="1200" smtClean="0"/>
            <a:t>提供了单独的</a:t>
          </a:r>
          <a:r>
            <a:rPr lang="fr-FR" sz="1600" kern="1200" smtClean="0"/>
            <a:t>getApplication()</a:t>
          </a:r>
          <a:r>
            <a:rPr lang="zh-CN" sz="1600" kern="1200" smtClean="0"/>
            <a:t>方法，其方法声明如下：</a:t>
          </a:r>
          <a:endParaRPr lang="zh-CN" altLang="en-US" sz="1600" kern="1200" dirty="0"/>
        </a:p>
        <a:p>
          <a:pPr marL="342900" lvl="2" indent="-171450" algn="l" defTabSz="711200">
            <a:lnSpc>
              <a:spcPct val="90000"/>
            </a:lnSpc>
            <a:spcBef>
              <a:spcPct val="0"/>
            </a:spcBef>
            <a:spcAft>
              <a:spcPct val="15000"/>
            </a:spcAft>
            <a:buChar char="••"/>
          </a:pPr>
          <a:r>
            <a:rPr lang="fr-FR" sz="1600" kern="1200" smtClean="0"/>
            <a:t>public Map getApplication() </a:t>
          </a:r>
          <a:endParaRPr lang="zh-CN" sz="1600" kern="1200"/>
        </a:p>
        <a:p>
          <a:pPr marL="171450" lvl="1" indent="-171450" algn="l" defTabSz="711200">
            <a:lnSpc>
              <a:spcPct val="90000"/>
            </a:lnSpc>
            <a:spcBef>
              <a:spcPct val="0"/>
            </a:spcBef>
            <a:spcAft>
              <a:spcPct val="15000"/>
            </a:spcAft>
            <a:buChar char="••"/>
          </a:pPr>
          <a:r>
            <a:rPr lang="zh-CN" sz="1600" kern="1200" dirty="0" smtClean="0"/>
            <a:t>该方法返回</a:t>
          </a:r>
          <a:r>
            <a:rPr lang="fr-FR" sz="1600" kern="1200" dirty="0" smtClean="0"/>
            <a:t>Map</a:t>
          </a:r>
          <a:r>
            <a:rPr lang="zh-CN" sz="1600" kern="1200" dirty="0" smtClean="0"/>
            <a:t>对象，作用于</a:t>
          </a:r>
          <a:r>
            <a:rPr lang="fr-FR" sz="1600" kern="1200" dirty="0" smtClean="0"/>
            <a:t>ServletContext</a:t>
          </a:r>
          <a:r>
            <a:rPr lang="zh-CN" sz="1600" kern="1200" dirty="0" smtClean="0"/>
            <a:t>范围中。</a:t>
          </a:r>
          <a:endParaRPr lang="zh-CN" sz="1600" kern="1200" dirty="0"/>
        </a:p>
      </dsp:txBody>
      <dsp:txXfrm>
        <a:off x="0" y="1867872"/>
        <a:ext cx="7905784" cy="1461600"/>
      </dsp:txXfrm>
    </dsp:sp>
    <dsp:sp modelId="{B7B4DAF7-C0B5-46B2-B651-64385F527DB7}">
      <dsp:nvSpPr>
        <dsp:cNvPr id="0" name=""/>
        <dsp:cNvSpPr/>
      </dsp:nvSpPr>
      <dsp:spPr>
        <a:xfrm>
          <a:off x="395289" y="1631712"/>
          <a:ext cx="5534048" cy="47232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174" tIns="0" rIns="209174" bIns="0" numCol="1" spcCol="1270" anchor="ctr" anchorCtr="0">
          <a:noAutofit/>
        </a:bodyPr>
        <a:lstStyle/>
        <a:p>
          <a:pPr lvl="0" algn="l" defTabSz="711200">
            <a:lnSpc>
              <a:spcPct val="90000"/>
            </a:lnSpc>
            <a:spcBef>
              <a:spcPct val="0"/>
            </a:spcBef>
            <a:spcAft>
              <a:spcPct val="35000"/>
            </a:spcAft>
          </a:pPr>
          <a:r>
            <a:rPr lang="zh-CN" sz="1600" kern="1200" dirty="0" smtClean="0"/>
            <a:t>获取</a:t>
          </a:r>
          <a:r>
            <a:rPr lang="en-US" sz="1600" kern="1200" dirty="0" smtClean="0"/>
            <a:t>Map</a:t>
          </a:r>
          <a:r>
            <a:rPr lang="zh-CN" sz="1600" kern="1200" dirty="0" smtClean="0"/>
            <a:t>类型的</a:t>
          </a:r>
          <a:r>
            <a:rPr lang="en-US" sz="1600" kern="1200" dirty="0" smtClean="0"/>
            <a:t>request</a:t>
          </a:r>
          <a:endParaRPr lang="zh-CN" altLang="en-US" sz="1600" kern="1200" dirty="0"/>
        </a:p>
      </dsp:txBody>
      <dsp:txXfrm>
        <a:off x="418346" y="1654769"/>
        <a:ext cx="5487934"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59ADF-8E67-4E33-ADEF-F96F1F235DB9}">
      <dsp:nvSpPr>
        <dsp:cNvPr id="0" name=""/>
        <dsp:cNvSpPr/>
      </dsp:nvSpPr>
      <dsp:spPr>
        <a:xfrm>
          <a:off x="0" y="52679"/>
          <a:ext cx="7643866" cy="352169"/>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destroy()</a:t>
          </a:r>
          <a:r>
            <a:rPr lang="zh-CN" altLang="en-US" sz="1400" kern="1200" dirty="0" smtClean="0"/>
            <a:t>方法</a:t>
          </a:r>
          <a:endParaRPr lang="zh-CN" altLang="en-US" sz="1400" kern="1200" dirty="0"/>
        </a:p>
      </dsp:txBody>
      <dsp:txXfrm>
        <a:off x="17191" y="69870"/>
        <a:ext cx="7609484" cy="317787"/>
      </dsp:txXfrm>
    </dsp:sp>
    <dsp:sp modelId="{52811DF9-9662-45C2-BC7E-2C715C03F525}">
      <dsp:nvSpPr>
        <dsp:cNvPr id="0" name=""/>
        <dsp:cNvSpPr/>
      </dsp:nvSpPr>
      <dsp:spPr>
        <a:xfrm>
          <a:off x="0" y="404849"/>
          <a:ext cx="764386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93" tIns="17780" rIns="99568" bIns="17780" numCol="1" spcCol="1270" anchor="t" anchorCtr="0">
          <a:noAutofit/>
        </a:bodyPr>
        <a:lstStyle/>
        <a:p>
          <a:pPr marL="57150" lvl="1" indent="-57150" algn="l" defTabSz="488950">
            <a:lnSpc>
              <a:spcPct val="90000"/>
            </a:lnSpc>
            <a:spcBef>
              <a:spcPct val="0"/>
            </a:spcBef>
            <a:spcAft>
              <a:spcPct val="20000"/>
            </a:spcAft>
            <a:buChar char="••"/>
          </a:pPr>
          <a:r>
            <a:rPr lang="zh-CN" sz="1100" kern="1200" dirty="0" smtClean="0"/>
            <a:t>指示拦截器的生命周期结束，它在拦截器被销毁前调用，用于释放拦截器在初始化时占用的一些资源。</a:t>
          </a:r>
          <a:endParaRPr lang="zh-CN" altLang="en-US" sz="1100" kern="1200" dirty="0"/>
        </a:p>
      </dsp:txBody>
      <dsp:txXfrm>
        <a:off x="0" y="404849"/>
        <a:ext cx="7643866" cy="231840"/>
      </dsp:txXfrm>
    </dsp:sp>
    <dsp:sp modelId="{21808894-8F13-4829-991D-F50EBCFD08B1}">
      <dsp:nvSpPr>
        <dsp:cNvPr id="0" name=""/>
        <dsp:cNvSpPr/>
      </dsp:nvSpPr>
      <dsp:spPr>
        <a:xfrm>
          <a:off x="0" y="636689"/>
          <a:ext cx="7643866" cy="352169"/>
        </a:xfrm>
        <a:prstGeom prst="roundRect">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init()</a:t>
          </a:r>
          <a:r>
            <a:rPr lang="zh-CN" sz="1400" kern="1200" dirty="0" smtClean="0"/>
            <a:t>方法</a:t>
          </a:r>
          <a:endParaRPr lang="zh-CN" altLang="en-US" sz="1400" kern="1200" dirty="0"/>
        </a:p>
      </dsp:txBody>
      <dsp:txXfrm>
        <a:off x="17191" y="653880"/>
        <a:ext cx="7609484" cy="317787"/>
      </dsp:txXfrm>
    </dsp:sp>
    <dsp:sp modelId="{ED52F539-8D45-4CE7-B59B-711956358A10}">
      <dsp:nvSpPr>
        <dsp:cNvPr id="0" name=""/>
        <dsp:cNvSpPr/>
      </dsp:nvSpPr>
      <dsp:spPr>
        <a:xfrm>
          <a:off x="0" y="988859"/>
          <a:ext cx="764386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93" tIns="17780" rIns="99568" bIns="17780" numCol="1" spcCol="1270" anchor="t" anchorCtr="0">
          <a:noAutofit/>
        </a:bodyPr>
        <a:lstStyle/>
        <a:p>
          <a:pPr marL="57150" lvl="1" indent="-57150" algn="l" defTabSz="488950">
            <a:lnSpc>
              <a:spcPct val="90000"/>
            </a:lnSpc>
            <a:spcBef>
              <a:spcPct val="0"/>
            </a:spcBef>
            <a:spcAft>
              <a:spcPct val="20000"/>
            </a:spcAft>
            <a:buChar char="••"/>
          </a:pPr>
          <a:r>
            <a:rPr lang="zh-CN" sz="1100" kern="1200" dirty="0" smtClean="0"/>
            <a:t>用于对拦截器执行一些初始化操作，此方法在拦截器被实例化后和</a:t>
          </a:r>
          <a:r>
            <a:rPr lang="en-US" sz="1100" kern="1200" dirty="0" smtClean="0"/>
            <a:t>intercept()</a:t>
          </a:r>
          <a:r>
            <a:rPr lang="zh-CN" sz="1100" kern="1200" dirty="0" smtClean="0"/>
            <a:t>方法执行前调用。</a:t>
          </a:r>
          <a:endParaRPr lang="zh-CN" altLang="en-US" sz="1100" kern="1200" dirty="0"/>
        </a:p>
      </dsp:txBody>
      <dsp:txXfrm>
        <a:off x="0" y="988859"/>
        <a:ext cx="7643866" cy="231840"/>
      </dsp:txXfrm>
    </dsp:sp>
    <dsp:sp modelId="{D271F9FF-BFD6-4E75-9158-EC6453CFC711}">
      <dsp:nvSpPr>
        <dsp:cNvPr id="0" name=""/>
        <dsp:cNvSpPr/>
      </dsp:nvSpPr>
      <dsp:spPr>
        <a:xfrm>
          <a:off x="0" y="1220699"/>
          <a:ext cx="7643866" cy="352169"/>
        </a:xfrm>
        <a:prstGeom prst="roundRect">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intercept()</a:t>
          </a:r>
          <a:r>
            <a:rPr lang="zh-CN" sz="1400" kern="1200" dirty="0" smtClean="0"/>
            <a:t>方法</a:t>
          </a:r>
          <a:endParaRPr lang="zh-CN" altLang="en-US" sz="1400" kern="1200" dirty="0"/>
        </a:p>
      </dsp:txBody>
      <dsp:txXfrm>
        <a:off x="17191" y="1237890"/>
        <a:ext cx="7609484" cy="317787"/>
      </dsp:txXfrm>
    </dsp:sp>
    <dsp:sp modelId="{B3FCFB04-7849-4D89-A8A9-9D14EFFEE01F}">
      <dsp:nvSpPr>
        <dsp:cNvPr id="0" name=""/>
        <dsp:cNvSpPr/>
      </dsp:nvSpPr>
      <dsp:spPr>
        <a:xfrm>
          <a:off x="0" y="1572869"/>
          <a:ext cx="764386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93" tIns="17780" rIns="99568" bIns="17780" numCol="1" spcCol="1270" anchor="t" anchorCtr="0">
          <a:noAutofit/>
        </a:bodyPr>
        <a:lstStyle/>
        <a:p>
          <a:pPr marL="57150" lvl="1" indent="-57150" algn="l" defTabSz="488950">
            <a:lnSpc>
              <a:spcPct val="90000"/>
            </a:lnSpc>
            <a:spcBef>
              <a:spcPct val="0"/>
            </a:spcBef>
            <a:spcAft>
              <a:spcPct val="20000"/>
            </a:spcAft>
            <a:buChar char="••"/>
          </a:pPr>
          <a:r>
            <a:rPr lang="zh-CN" sz="1100" kern="1200" dirty="0" smtClean="0"/>
            <a:t>拦截器中的主要方法，用于执行</a:t>
          </a:r>
          <a:r>
            <a:rPr lang="en-US" sz="1100" kern="1200" dirty="0" smtClean="0"/>
            <a:t>Action</a:t>
          </a:r>
          <a:r>
            <a:rPr lang="zh-CN" sz="1100" kern="1200" dirty="0" smtClean="0"/>
            <a:t>对象中的请求处理方法及其前后的一些操作，动态增强</a:t>
          </a:r>
          <a:r>
            <a:rPr lang="en-US" sz="1100" kern="1200" dirty="0" smtClean="0"/>
            <a:t>Action</a:t>
          </a:r>
          <a:r>
            <a:rPr lang="zh-CN" sz="1100" kern="1200" dirty="0" smtClean="0"/>
            <a:t>的功能。</a:t>
          </a:r>
          <a:endParaRPr lang="zh-CN" altLang="en-US" sz="1100" kern="1200" dirty="0"/>
        </a:p>
      </dsp:txBody>
      <dsp:txXfrm>
        <a:off x="0" y="1572869"/>
        <a:ext cx="7643866" cy="231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9EF20-AA92-4755-A9E9-989CC1F17C40}">
      <dsp:nvSpPr>
        <dsp:cNvPr id="0" name=""/>
        <dsp:cNvSpPr/>
      </dsp:nvSpPr>
      <dsp:spPr>
        <a:xfrm>
          <a:off x="0" y="267311"/>
          <a:ext cx="8358246" cy="1258424"/>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8693" tIns="354076" rIns="648693"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smtClean="0"/>
            <a:t>在这种命名方式中，数据的验证会作用于整个</a:t>
          </a:r>
          <a:r>
            <a:rPr lang="en-US" sz="1700" kern="1200" smtClean="0"/>
            <a:t>Action</a:t>
          </a:r>
          <a:r>
            <a:rPr lang="zh-CN" sz="1700" kern="1200" smtClean="0"/>
            <a:t>对象，并验证该对象的请求业务处理方法。如果</a:t>
          </a:r>
          <a:r>
            <a:rPr lang="en-US" sz="1700" kern="1200" smtClean="0"/>
            <a:t>Action</a:t>
          </a:r>
          <a:r>
            <a:rPr lang="zh-CN" sz="1700" kern="1200" smtClean="0"/>
            <a:t>对象中只存在单一的处理方法或在多个请求处理方法中验证处理的规则相同，则可以应用此种命名方式。</a:t>
          </a:r>
          <a:endParaRPr lang="zh-CN" altLang="en-US" sz="1700" kern="1200"/>
        </a:p>
      </dsp:txBody>
      <dsp:txXfrm>
        <a:off x="0" y="267311"/>
        <a:ext cx="8358246" cy="1258424"/>
      </dsp:txXfrm>
    </dsp:sp>
    <dsp:sp modelId="{CEF80FD0-D48E-4257-A1DC-2B6EE707B2EB}">
      <dsp:nvSpPr>
        <dsp:cNvPr id="0" name=""/>
        <dsp:cNvSpPr/>
      </dsp:nvSpPr>
      <dsp:spPr>
        <a:xfrm>
          <a:off x="417912" y="16391"/>
          <a:ext cx="5850772" cy="501840"/>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145" tIns="0" rIns="221145" bIns="0" numCol="1" spcCol="1270" anchor="ctr" anchorCtr="0">
          <a:noAutofit/>
        </a:bodyPr>
        <a:lstStyle/>
        <a:p>
          <a:pPr lvl="0" algn="l" defTabSz="755650">
            <a:lnSpc>
              <a:spcPct val="90000"/>
            </a:lnSpc>
            <a:spcBef>
              <a:spcPct val="0"/>
            </a:spcBef>
            <a:spcAft>
              <a:spcPct val="35000"/>
            </a:spcAft>
          </a:pPr>
          <a:r>
            <a:rPr lang="zh-CN" sz="1700" kern="1200" dirty="0" smtClean="0"/>
            <a:t>以“</a:t>
          </a:r>
          <a:r>
            <a:rPr lang="en-US" sz="1700" kern="1200" dirty="0" smtClean="0"/>
            <a:t>ActionName-validation.xml</a:t>
          </a:r>
          <a:r>
            <a:rPr lang="zh-CN" sz="1700" kern="1200" dirty="0" smtClean="0"/>
            <a:t>”方式命名</a:t>
          </a:r>
          <a:endParaRPr lang="zh-CN" altLang="en-US" sz="1700" kern="1200" dirty="0"/>
        </a:p>
      </dsp:txBody>
      <dsp:txXfrm>
        <a:off x="442410" y="40889"/>
        <a:ext cx="5801776" cy="452844"/>
      </dsp:txXfrm>
    </dsp:sp>
    <dsp:sp modelId="{46FDE26A-5E7F-495F-9EEF-8614A9618BF9}">
      <dsp:nvSpPr>
        <dsp:cNvPr id="0" name=""/>
        <dsp:cNvSpPr/>
      </dsp:nvSpPr>
      <dsp:spPr>
        <a:xfrm>
          <a:off x="0" y="1868456"/>
          <a:ext cx="8358246" cy="1258424"/>
        </a:xfrm>
        <a:prstGeom prst="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8693" tIns="354076" rIns="648693" bIns="120904" numCol="1" spcCol="1270" anchor="t" anchorCtr="0">
          <a:noAutofit/>
        </a:bodyPr>
        <a:lstStyle/>
        <a:p>
          <a:pPr marL="171450" lvl="1" indent="-171450" algn="l" defTabSz="755650">
            <a:lnSpc>
              <a:spcPct val="90000"/>
            </a:lnSpc>
            <a:spcBef>
              <a:spcPct val="0"/>
            </a:spcBef>
            <a:spcAft>
              <a:spcPct val="15000"/>
            </a:spcAft>
            <a:buChar char="••"/>
          </a:pPr>
          <a:r>
            <a:rPr lang="zh-CN" sz="1700" kern="1200" smtClean="0"/>
            <a:t>以“</a:t>
          </a:r>
          <a:r>
            <a:rPr lang="en-US" sz="1700" kern="1200" smtClean="0"/>
            <a:t>ActionName-AliasName-validation.xml</a:t>
          </a:r>
          <a:r>
            <a:rPr lang="zh-CN" sz="1700" kern="1200" smtClean="0"/>
            <a:t>”方式命名更加灵活，如果一个</a:t>
          </a:r>
          <a:r>
            <a:rPr lang="en-US" sz="1700" kern="1200" smtClean="0"/>
            <a:t>Action</a:t>
          </a:r>
          <a:r>
            <a:rPr lang="zh-CN" sz="1700" kern="1200" smtClean="0"/>
            <a:t>对象中包含多个请求处理方法，而又没有必要验证每一个方法。即只需要处理</a:t>
          </a:r>
          <a:r>
            <a:rPr lang="en-US" sz="1700" kern="1200" smtClean="0"/>
            <a:t>Action</a:t>
          </a:r>
          <a:r>
            <a:rPr lang="zh-CN" sz="1700" kern="1200" smtClean="0"/>
            <a:t>对象中的特定方法，则可使用此种命名方式。</a:t>
          </a:r>
          <a:endParaRPr lang="zh-CN" altLang="en-US" sz="1700" kern="1200"/>
        </a:p>
      </dsp:txBody>
      <dsp:txXfrm>
        <a:off x="0" y="1868456"/>
        <a:ext cx="8358246" cy="1258424"/>
      </dsp:txXfrm>
    </dsp:sp>
    <dsp:sp modelId="{E1D75A19-6EA4-4507-9D6E-2AAD304237FD}">
      <dsp:nvSpPr>
        <dsp:cNvPr id="0" name=""/>
        <dsp:cNvSpPr/>
      </dsp:nvSpPr>
      <dsp:spPr>
        <a:xfrm>
          <a:off x="417912" y="1617536"/>
          <a:ext cx="5850772" cy="501840"/>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145" tIns="0" rIns="221145" bIns="0" numCol="1" spcCol="1270" anchor="ctr" anchorCtr="0">
          <a:noAutofit/>
        </a:bodyPr>
        <a:lstStyle/>
        <a:p>
          <a:pPr lvl="0" algn="l" defTabSz="755650">
            <a:lnSpc>
              <a:spcPct val="90000"/>
            </a:lnSpc>
            <a:spcBef>
              <a:spcPct val="0"/>
            </a:spcBef>
            <a:spcAft>
              <a:spcPct val="35000"/>
            </a:spcAft>
          </a:pPr>
          <a:r>
            <a:rPr lang="zh-CN" sz="1700" kern="1200" dirty="0" smtClean="0"/>
            <a:t>以“</a:t>
          </a:r>
          <a:r>
            <a:rPr lang="en-US" sz="1700" kern="1200" dirty="0" smtClean="0"/>
            <a:t>ActionName-AliasName-validation.xml</a:t>
          </a:r>
          <a:r>
            <a:rPr lang="zh-CN" sz="1700" kern="1200" dirty="0" smtClean="0"/>
            <a:t>”方式命名</a:t>
          </a:r>
          <a:endParaRPr lang="zh-CN" altLang="en-US" sz="1700" kern="1200" dirty="0"/>
        </a:p>
      </dsp:txBody>
      <dsp:txXfrm>
        <a:off x="442410" y="1642034"/>
        <a:ext cx="5801776"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smtClean="0">
                <a:solidFill>
                  <a:srgbClr val="FF6600"/>
                </a:solidFill>
                <a:latin typeface="Arial" charset="0"/>
                <a:ea typeface="隶书" pitchFamily="49" charset="-122"/>
              </a:rPr>
              <a:t>MVC</a:t>
            </a:r>
            <a:r>
              <a:rPr lang="zh-CN" altLang="en-US" sz="2700" dirty="0" smtClean="0">
                <a:solidFill>
                  <a:srgbClr val="FF6600"/>
                </a:solidFill>
                <a:latin typeface="Arial" charset="0"/>
                <a:ea typeface="隶书" pitchFamily="49" charset="-122"/>
              </a:rPr>
              <a:t>模式</a:t>
            </a:r>
            <a:endParaRPr lang="zh-CN" altLang="en-US" sz="2700" dirty="0">
              <a:solidFill>
                <a:srgbClr val="FF6600"/>
              </a:solidFill>
              <a:latin typeface="Arial" charset="0"/>
              <a:ea typeface="隶书" pitchFamily="49" charset="-122"/>
            </a:endParaRPr>
          </a:p>
        </p:txBody>
      </p:sp>
      <p:sp>
        <p:nvSpPr>
          <p:cNvPr id="10" name="矩形 9"/>
          <p:cNvSpPr/>
          <p:nvPr/>
        </p:nvSpPr>
        <p:spPr>
          <a:xfrm>
            <a:off x="428596" y="1785932"/>
            <a:ext cx="3357570" cy="2031325"/>
          </a:xfrm>
          <a:prstGeom prst="rect">
            <a:avLst/>
          </a:prstGeom>
        </p:spPr>
        <p:txBody>
          <a:bodyPr wrap="square">
            <a:spAutoFit/>
          </a:bodyPr>
          <a:lstStyle/>
          <a:p>
            <a:r>
              <a:rPr lang="en-US" dirty="0" smtClean="0"/>
              <a:t>MVC</a:t>
            </a:r>
            <a:r>
              <a:rPr lang="zh-CN" altLang="en-US" dirty="0" smtClean="0"/>
              <a:t>（</a:t>
            </a:r>
            <a:r>
              <a:rPr lang="en-US" dirty="0" smtClean="0"/>
              <a:t>Model-View-Controller </a:t>
            </a:r>
            <a:r>
              <a:rPr lang="zh-CN" altLang="en-US" dirty="0" smtClean="0"/>
              <a:t>模型</a:t>
            </a:r>
            <a:r>
              <a:rPr lang="en-US" dirty="0" smtClean="0"/>
              <a:t>-</a:t>
            </a:r>
            <a:r>
              <a:rPr lang="zh-CN" altLang="en-US" dirty="0" smtClean="0"/>
              <a:t>视图</a:t>
            </a:r>
            <a:r>
              <a:rPr lang="en-US" dirty="0" smtClean="0"/>
              <a:t>-</a:t>
            </a:r>
            <a:r>
              <a:rPr lang="zh-CN" altLang="en-US" dirty="0" smtClean="0"/>
              <a:t>控制器）是一个存在于服务器表达层的模型。在</a:t>
            </a:r>
            <a:r>
              <a:rPr lang="en-US" dirty="0" smtClean="0"/>
              <a:t>MVC</a:t>
            </a:r>
            <a:r>
              <a:rPr lang="zh-CN" altLang="en-US" dirty="0" smtClean="0"/>
              <a:t>经典架构中，强制性地把应用程序的输入、处理和输出分开，将程序分成</a:t>
            </a:r>
            <a:r>
              <a:rPr lang="en-US" dirty="0" smtClean="0"/>
              <a:t>3</a:t>
            </a:r>
            <a:r>
              <a:rPr lang="zh-CN" altLang="en-US" dirty="0" smtClean="0"/>
              <a:t>个核心模块</a:t>
            </a:r>
            <a:r>
              <a:rPr lang="en-US" altLang="zh-CN" dirty="0" smtClean="0"/>
              <a:t>——</a:t>
            </a:r>
            <a:r>
              <a:rPr lang="zh-CN" altLang="en-US" dirty="0" smtClean="0"/>
              <a:t>模型、视图、控制器。</a:t>
            </a:r>
            <a:endParaRPr lang="zh-CN" altLang="en-US" dirty="0"/>
          </a:p>
        </p:txBody>
      </p:sp>
      <p:grpSp>
        <p:nvGrpSpPr>
          <p:cNvPr id="13" name="组合 12"/>
          <p:cNvGrpSpPr/>
          <p:nvPr/>
        </p:nvGrpSpPr>
        <p:grpSpPr>
          <a:xfrm>
            <a:off x="4395808" y="1343038"/>
            <a:ext cx="3248026" cy="3086100"/>
            <a:chOff x="4500562" y="1285866"/>
            <a:chExt cx="3248026" cy="3086100"/>
          </a:xfrm>
        </p:grpSpPr>
        <p:pic>
          <p:nvPicPr>
            <p:cNvPr id="59394" name="Picture 2"/>
            <p:cNvPicPr>
              <a:picLocks noChangeAspect="1" noChangeArrowheads="1"/>
            </p:cNvPicPr>
            <p:nvPr/>
          </p:nvPicPr>
          <p:blipFill>
            <a:blip r:embed="rId2">
              <a:grayscl/>
            </a:blip>
            <a:srcRect/>
            <a:stretch>
              <a:fillRect/>
            </a:stretch>
          </p:blipFill>
          <p:spPr bwMode="auto">
            <a:xfrm>
              <a:off x="4643438" y="1285866"/>
              <a:ext cx="3105150" cy="3086100"/>
            </a:xfrm>
            <a:prstGeom prst="rect">
              <a:avLst/>
            </a:prstGeom>
            <a:noFill/>
            <a:ln w="9525">
              <a:noFill/>
              <a:miter lim="800000"/>
              <a:headEnd/>
              <a:tailEnd/>
            </a:ln>
          </p:spPr>
        </p:pic>
        <p:sp>
          <p:nvSpPr>
            <p:cNvPr id="12" name="矩形 11"/>
            <p:cNvSpPr/>
            <p:nvPr/>
          </p:nvSpPr>
          <p:spPr>
            <a:xfrm>
              <a:off x="4500562" y="1928808"/>
              <a:ext cx="350838" cy="1915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配置名称空间</a:t>
            </a:r>
          </a:p>
        </p:txBody>
      </p:sp>
      <p:sp>
        <p:nvSpPr>
          <p:cNvPr id="8" name="矩形 7"/>
          <p:cNvSpPr/>
          <p:nvPr/>
        </p:nvSpPr>
        <p:spPr>
          <a:xfrm>
            <a:off x="1071538" y="1571618"/>
            <a:ext cx="7500990" cy="646331"/>
          </a:xfrm>
          <a:prstGeom prst="rect">
            <a:avLst/>
          </a:prstGeom>
        </p:spPr>
        <p:txBody>
          <a:bodyPr wrap="square">
            <a:spAutoFit/>
          </a:bodyPr>
          <a:lstStyle/>
          <a:p>
            <a:r>
              <a:rPr lang="zh-CN" altLang="en-US" dirty="0" smtClean="0"/>
              <a:t>在</a:t>
            </a:r>
            <a:r>
              <a:rPr lang="fr-FR" dirty="0" smtClean="0"/>
              <a:t>Java Web</a:t>
            </a:r>
            <a:r>
              <a:rPr lang="zh-CN" altLang="en-US" dirty="0" smtClean="0"/>
              <a:t>开发中，</a:t>
            </a:r>
            <a:r>
              <a:rPr lang="fr-FR" dirty="0" smtClean="0"/>
              <a:t>Web</a:t>
            </a:r>
            <a:r>
              <a:rPr lang="zh-CN" altLang="en-US" dirty="0" smtClean="0"/>
              <a:t>文件目录通常以模块划分，如用户模块的首页可以定义在“</a:t>
            </a:r>
            <a:r>
              <a:rPr lang="fr-FR" dirty="0" smtClean="0"/>
              <a:t>/user</a:t>
            </a:r>
            <a:r>
              <a:rPr lang="zh-CN" altLang="en-US" dirty="0" smtClean="0"/>
              <a:t>”目录中，其访问地址为“</a:t>
            </a:r>
            <a:r>
              <a:rPr lang="fr-FR" dirty="0" smtClean="0"/>
              <a:t>/user/index.jsp</a:t>
            </a:r>
            <a:r>
              <a:rPr lang="zh-CN" altLang="en-US" dirty="0" smtClean="0"/>
              <a:t>”。</a:t>
            </a:r>
            <a:endParaRPr lang="zh-CN" altLang="en-US" dirty="0"/>
          </a:p>
        </p:txBody>
      </p:sp>
      <p:sp>
        <p:nvSpPr>
          <p:cNvPr id="11" name="矩形 10"/>
          <p:cNvSpPr/>
          <p:nvPr/>
        </p:nvSpPr>
        <p:spPr>
          <a:xfrm>
            <a:off x="1500166" y="2845360"/>
            <a:ext cx="6929486"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&lt;package name="user" extends="struts-default" namespace="/user"&gt;</a:t>
            </a:r>
            <a:endParaRPr lang="zh-CN" altLang="en-US" dirty="0"/>
          </a:p>
        </p:txBody>
      </p:sp>
      <p:sp>
        <p:nvSpPr>
          <p:cNvPr id="12" name="矩形 11"/>
          <p:cNvSpPr/>
          <p:nvPr/>
        </p:nvSpPr>
        <p:spPr>
          <a:xfrm>
            <a:off x="1500166" y="3639931"/>
            <a:ext cx="69294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smtClean="0"/>
              <a:t>&lt;a </a:t>
            </a:r>
            <a:r>
              <a:rPr lang="en-US" altLang="zh-CN" dirty="0" err="1" smtClean="0"/>
              <a:t>href</a:t>
            </a:r>
            <a:r>
              <a:rPr lang="en-US" altLang="zh-CN" dirty="0" smtClean="0"/>
              <a:t>="user/</a:t>
            </a:r>
            <a:r>
              <a:rPr lang="en-US" altLang="zh-CN" dirty="0" err="1" smtClean="0"/>
              <a:t>userAction!add</a:t>
            </a:r>
            <a:r>
              <a:rPr lang="en-US" altLang="zh-CN" dirty="0" smtClean="0"/>
              <a:t>"&gt;</a:t>
            </a:r>
            <a:r>
              <a:rPr lang="zh-CN" altLang="en-US" dirty="0" smtClean="0"/>
              <a:t>添加用户</a:t>
            </a:r>
            <a:r>
              <a:rPr lang="en-US" altLang="zh-CN" dirty="0" smtClean="0"/>
              <a:t>&lt;/a&gt;</a:t>
            </a:r>
          </a:p>
          <a:p>
            <a:r>
              <a:rPr lang="en-US" dirty="0" smtClean="0"/>
              <a:t>&lt;a </a:t>
            </a:r>
            <a:r>
              <a:rPr lang="en-US" dirty="0" err="1" smtClean="0"/>
              <a:t>href</a:t>
            </a:r>
            <a:r>
              <a:rPr lang="en-US" dirty="0" smtClean="0"/>
              <a:t>="user/</a:t>
            </a:r>
            <a:r>
              <a:rPr lang="en-US" dirty="0" err="1" smtClean="0"/>
              <a:t>userAction!update</a:t>
            </a:r>
            <a:r>
              <a:rPr lang="en-US" dirty="0" smtClean="0"/>
              <a:t>"&gt;</a:t>
            </a:r>
            <a:r>
              <a:rPr lang="zh-CN" altLang="en-US" dirty="0" smtClean="0"/>
              <a:t>修改用户</a:t>
            </a:r>
            <a:r>
              <a:rPr lang="en-US" dirty="0" smtClean="0"/>
              <a:t>&lt;/a&gt;</a:t>
            </a:r>
            <a:endParaRPr lang="zh-CN" altLang="en-US" dirty="0"/>
          </a:p>
        </p:txBody>
      </p:sp>
      <p:sp>
        <p:nvSpPr>
          <p:cNvPr id="13" name="上下箭头 12"/>
          <p:cNvSpPr/>
          <p:nvPr/>
        </p:nvSpPr>
        <p:spPr>
          <a:xfrm>
            <a:off x="4857752" y="3286130"/>
            <a:ext cx="142876" cy="285752"/>
          </a:xfrm>
          <a:prstGeom prst="upDown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TextBox 14"/>
          <p:cNvSpPr txBox="1"/>
          <p:nvPr/>
        </p:nvSpPr>
        <p:spPr>
          <a:xfrm>
            <a:off x="671432" y="3286130"/>
            <a:ext cx="400110" cy="268663"/>
          </a:xfrm>
          <a:prstGeom prst="rect">
            <a:avLst/>
          </a:prstGeom>
          <a:noFill/>
        </p:spPr>
        <p:txBody>
          <a:bodyPr vert="eaVert" wrap="none" rtlCol="0">
            <a:spAutoFit/>
          </a:bodyPr>
          <a:lstStyle/>
          <a:p>
            <a:r>
              <a:rPr lang="zh-CN" altLang="en-US" sz="1400" b="1" dirty="0" smtClean="0">
                <a:solidFill>
                  <a:schemeClr val="bg1"/>
                </a:solidFill>
                <a:latin typeface="黑体" pitchFamily="49" charset="-122"/>
                <a:ea typeface="黑体" pitchFamily="49" charset="-122"/>
              </a:rPr>
              <a:t>示</a:t>
            </a:r>
            <a:endParaRPr lang="zh-CN" altLang="en-US" sz="1400" b="1" dirty="0">
              <a:solidFill>
                <a:schemeClr val="bg1"/>
              </a:solidFill>
              <a:latin typeface="黑体" pitchFamily="49" charset="-122"/>
              <a:ea typeface="黑体" pitchFamily="49" charset="-122"/>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smtClean="0">
                <a:solidFill>
                  <a:srgbClr val="FF6600"/>
                </a:solidFill>
                <a:latin typeface="Arial" charset="0"/>
                <a:ea typeface="隶书" pitchFamily="49" charset="-122"/>
              </a:rPr>
              <a:t>Action</a:t>
            </a:r>
            <a:r>
              <a:rPr lang="zh-CN" altLang="en-US" sz="2700" dirty="0" smtClean="0">
                <a:solidFill>
                  <a:srgbClr val="FF6600"/>
                </a:solidFill>
                <a:latin typeface="Arial" charset="0"/>
                <a:ea typeface="隶书" pitchFamily="49" charset="-122"/>
              </a:rPr>
              <a:t>的相关配置</a:t>
            </a:r>
          </a:p>
        </p:txBody>
      </p:sp>
      <p:graphicFrame>
        <p:nvGraphicFramePr>
          <p:cNvPr id="16" name="表格 15"/>
          <p:cNvGraphicFramePr>
            <a:graphicFrameLocks noGrp="1"/>
          </p:cNvGraphicFramePr>
          <p:nvPr/>
        </p:nvGraphicFramePr>
        <p:xfrm>
          <a:off x="4643438" y="1714494"/>
          <a:ext cx="3929091" cy="2500330"/>
        </p:xfrm>
        <a:graphic>
          <a:graphicData uri="http://schemas.openxmlformats.org/drawingml/2006/table">
            <a:tbl>
              <a:tblPr firstRow="1" bandRow="1">
                <a:tableStyleId>{5C22544A-7EE6-4342-B048-85BDC9FD1C3A}</a:tableStyleId>
              </a:tblPr>
              <a:tblGrid>
                <a:gridCol w="1246943"/>
                <a:gridCol w="2682148"/>
              </a:tblGrid>
              <a:tr h="486389">
                <a:tc>
                  <a:txBody>
                    <a:bodyPr/>
                    <a:lstStyle/>
                    <a:p>
                      <a:pPr indent="254000" algn="l">
                        <a:spcBef>
                          <a:spcPts val="120"/>
                        </a:spcBef>
                        <a:spcAft>
                          <a:spcPts val="120"/>
                        </a:spcAft>
                      </a:pPr>
                      <a:r>
                        <a:rPr lang="zh-CN" sz="1200" kern="1000" dirty="0">
                          <a:latin typeface="Times New Roman"/>
                          <a:ea typeface="方正书宋简体"/>
                        </a:rPr>
                        <a:t>属</a:t>
                      </a:r>
                      <a:r>
                        <a:rPr lang="en-US" sz="1200" kern="1000" dirty="0">
                          <a:latin typeface="Times New Roman"/>
                          <a:ea typeface="方正书宋简体"/>
                        </a:rPr>
                        <a:t>    </a:t>
                      </a:r>
                      <a:r>
                        <a:rPr lang="zh-CN" sz="1200" kern="1000" dirty="0">
                          <a:latin typeface="Times New Roman"/>
                          <a:ea typeface="方正书宋简体"/>
                        </a:rPr>
                        <a:t>性</a:t>
                      </a:r>
                    </a:p>
                  </a:txBody>
                  <a:tcPr marL="0" marR="0" marT="0" marB="0" anchor="ctr"/>
                </a:tc>
                <a:tc>
                  <a:txBody>
                    <a:bodyPr/>
                    <a:lstStyle/>
                    <a:p>
                      <a:pPr indent="254000" algn="l">
                        <a:spcBef>
                          <a:spcPts val="120"/>
                        </a:spcBef>
                        <a:spcAft>
                          <a:spcPts val="120"/>
                        </a:spcAft>
                      </a:pPr>
                      <a:r>
                        <a:rPr lang="zh-CN" sz="1200" kern="1000" dirty="0">
                          <a:latin typeface="Times New Roman"/>
                          <a:ea typeface="方正书宋简体"/>
                        </a:rPr>
                        <a:t>说</a:t>
                      </a:r>
                      <a:r>
                        <a:rPr lang="en-US" sz="1200" kern="1000" dirty="0">
                          <a:latin typeface="Times New Roman"/>
                          <a:ea typeface="方正书宋简体"/>
                        </a:rPr>
                        <a:t>    </a:t>
                      </a:r>
                      <a:r>
                        <a:rPr lang="zh-CN" sz="1200" kern="1000" dirty="0">
                          <a:latin typeface="Times New Roman"/>
                          <a:ea typeface="方正书宋简体"/>
                        </a:rPr>
                        <a:t>明</a:t>
                      </a:r>
                    </a:p>
                  </a:txBody>
                  <a:tcPr marL="0" marR="0" marT="0" marB="0" anchor="ctr"/>
                </a:tc>
              </a:tr>
              <a:tr h="486389">
                <a:tc>
                  <a:txBody>
                    <a:bodyPr/>
                    <a:lstStyle/>
                    <a:p>
                      <a:pPr indent="254000" algn="l">
                        <a:spcBef>
                          <a:spcPts val="120"/>
                        </a:spcBef>
                        <a:spcAft>
                          <a:spcPts val="120"/>
                        </a:spcAft>
                      </a:pPr>
                      <a:r>
                        <a:rPr lang="en-US" sz="1200" kern="1000">
                          <a:latin typeface="Times New Roman"/>
                          <a:ea typeface="方正书宋简体"/>
                        </a:rPr>
                        <a:t>name</a:t>
                      </a:r>
                      <a:endParaRPr lang="zh-CN" sz="1200" kern="1000">
                        <a:latin typeface="Times New Roman"/>
                        <a:ea typeface="方正书宋简体"/>
                      </a:endParaRPr>
                    </a:p>
                  </a:txBody>
                  <a:tcPr marL="68580" marR="68580" marT="0" marB="0" anchor="ctr"/>
                </a:tc>
                <a:tc>
                  <a:txBody>
                    <a:bodyPr/>
                    <a:lstStyle/>
                    <a:p>
                      <a:pPr indent="254000" algn="l">
                        <a:spcBef>
                          <a:spcPts val="120"/>
                        </a:spcBef>
                        <a:spcAft>
                          <a:spcPts val="120"/>
                        </a:spcAft>
                      </a:pPr>
                      <a:r>
                        <a:rPr lang="zh-CN" sz="1200" kern="1000">
                          <a:latin typeface="Times New Roman"/>
                          <a:ea typeface="方正书宋简体"/>
                        </a:rPr>
                        <a:t>用于配置</a:t>
                      </a:r>
                      <a:r>
                        <a:rPr lang="en-US" sz="1200" kern="1000">
                          <a:latin typeface="Times New Roman"/>
                          <a:ea typeface="方正书宋简体"/>
                        </a:rPr>
                        <a:t>Action</a:t>
                      </a:r>
                      <a:r>
                        <a:rPr lang="zh-CN" sz="1200" kern="1000">
                          <a:latin typeface="Times New Roman"/>
                          <a:ea typeface="方正书宋简体"/>
                        </a:rPr>
                        <a:t>对象被请求的</a:t>
                      </a:r>
                      <a:r>
                        <a:rPr lang="en-US" sz="1200" kern="1000">
                          <a:latin typeface="Times New Roman"/>
                          <a:ea typeface="方正书宋简体"/>
                        </a:rPr>
                        <a:t>URL</a:t>
                      </a:r>
                      <a:r>
                        <a:rPr lang="zh-CN" sz="1200" kern="1000">
                          <a:latin typeface="Times New Roman"/>
                          <a:ea typeface="方正书宋简体"/>
                        </a:rPr>
                        <a:t>映射</a:t>
                      </a:r>
                    </a:p>
                  </a:txBody>
                  <a:tcPr marL="68580" marR="68580" marT="0" marB="0"/>
                </a:tc>
              </a:tr>
              <a:tr h="486389">
                <a:tc>
                  <a:txBody>
                    <a:bodyPr/>
                    <a:lstStyle/>
                    <a:p>
                      <a:pPr indent="254000" algn="l">
                        <a:spcBef>
                          <a:spcPts val="120"/>
                        </a:spcBef>
                        <a:spcAft>
                          <a:spcPts val="120"/>
                        </a:spcAft>
                      </a:pPr>
                      <a:r>
                        <a:rPr lang="fr-FR" sz="1200" kern="1000" dirty="0">
                          <a:latin typeface="Times New Roman"/>
                          <a:ea typeface="方正书宋简体"/>
                        </a:rPr>
                        <a:t>class</a:t>
                      </a:r>
                      <a:endParaRPr lang="zh-CN" sz="1200" kern="1000" dirty="0">
                        <a:latin typeface="Times New Roman"/>
                        <a:ea typeface="方正书宋简体"/>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rPr>
                        <a:t>指定</a:t>
                      </a:r>
                      <a:r>
                        <a:rPr lang="fr-FR" sz="1200" kern="1000" dirty="0">
                          <a:latin typeface="Times New Roman"/>
                          <a:ea typeface="方正书宋简体"/>
                        </a:rPr>
                        <a:t>Action</a:t>
                      </a:r>
                      <a:r>
                        <a:rPr lang="zh-CN" sz="1200" kern="1000" dirty="0">
                          <a:latin typeface="Times New Roman"/>
                          <a:ea typeface="方正书宋简体"/>
                        </a:rPr>
                        <a:t>对象的类名</a:t>
                      </a:r>
                    </a:p>
                  </a:txBody>
                  <a:tcPr marL="68580" marR="68580" marT="0" marB="0"/>
                </a:tc>
              </a:tr>
              <a:tr h="554774">
                <a:tc>
                  <a:txBody>
                    <a:bodyPr/>
                    <a:lstStyle/>
                    <a:p>
                      <a:pPr indent="254000" algn="l">
                        <a:spcBef>
                          <a:spcPts val="120"/>
                        </a:spcBef>
                        <a:spcAft>
                          <a:spcPts val="120"/>
                        </a:spcAft>
                      </a:pPr>
                      <a:r>
                        <a:rPr lang="fr-FR" sz="1200" kern="1000">
                          <a:latin typeface="Times New Roman"/>
                          <a:ea typeface="方正书宋简体"/>
                        </a:rPr>
                        <a:t>method</a:t>
                      </a:r>
                      <a:endParaRPr lang="zh-CN" sz="1200" kern="1000">
                        <a:latin typeface="Times New Roman"/>
                        <a:ea typeface="方正书宋简体"/>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rPr>
                        <a:t>设置请求</a:t>
                      </a:r>
                      <a:r>
                        <a:rPr lang="fr-FR" sz="1200" kern="1000" dirty="0">
                          <a:latin typeface="Times New Roman"/>
                          <a:ea typeface="方正书宋简体"/>
                        </a:rPr>
                        <a:t>Action</a:t>
                      </a:r>
                      <a:r>
                        <a:rPr lang="zh-CN" sz="1200" kern="1000" dirty="0">
                          <a:latin typeface="Times New Roman"/>
                          <a:ea typeface="方正书宋简体"/>
                        </a:rPr>
                        <a:t>对象时调用该对象的哪一个方法</a:t>
                      </a:r>
                    </a:p>
                  </a:txBody>
                  <a:tcPr marL="68580" marR="68580" marT="0" marB="0"/>
                </a:tc>
              </a:tr>
              <a:tr h="486389">
                <a:tc>
                  <a:txBody>
                    <a:bodyPr/>
                    <a:lstStyle/>
                    <a:p>
                      <a:pPr indent="254000" algn="l">
                        <a:spcBef>
                          <a:spcPts val="120"/>
                        </a:spcBef>
                        <a:spcAft>
                          <a:spcPts val="120"/>
                        </a:spcAft>
                      </a:pPr>
                      <a:r>
                        <a:rPr lang="fr-FR" sz="1200" kern="1000">
                          <a:latin typeface="Times New Roman"/>
                          <a:ea typeface="方正书宋简体"/>
                        </a:rPr>
                        <a:t>converter</a:t>
                      </a:r>
                      <a:endParaRPr lang="zh-CN" sz="1200" kern="1000">
                        <a:latin typeface="Times New Roman"/>
                        <a:ea typeface="方正书宋简体"/>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rPr>
                        <a:t>指定</a:t>
                      </a:r>
                      <a:r>
                        <a:rPr lang="fr-FR" sz="1200" kern="1000" dirty="0">
                          <a:latin typeface="Times New Roman"/>
                          <a:ea typeface="方正书宋简体"/>
                        </a:rPr>
                        <a:t>Action</a:t>
                      </a:r>
                      <a:r>
                        <a:rPr lang="zh-CN" sz="1200" kern="1000" dirty="0">
                          <a:latin typeface="Times New Roman"/>
                          <a:ea typeface="方正书宋简体"/>
                        </a:rPr>
                        <a:t>对象类型转换器的类</a:t>
                      </a:r>
                    </a:p>
                  </a:txBody>
                  <a:tcPr marL="68580" marR="68580" marT="0" marB="0"/>
                </a:tc>
              </a:tr>
            </a:tbl>
          </a:graphicData>
        </a:graphic>
      </p:graphicFrame>
      <p:sp>
        <p:nvSpPr>
          <p:cNvPr id="88065" name="Rectangle 1"/>
          <p:cNvSpPr>
            <a:spLocks noChangeArrowheads="1"/>
          </p:cNvSpPr>
          <p:nvPr/>
        </p:nvSpPr>
        <p:spPr bwMode="auto">
          <a:xfrm>
            <a:off x="142844" y="1714494"/>
            <a:ext cx="385762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5400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Struts 2</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框架中的</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Action</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对象是一个控制器的角色，</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Struts 2</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框架通过它处理</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Http</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请求。其请求地址的映射需要在</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struts.xml</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文件中使用</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&lt;action&gt;</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元素配置，如：</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 name="矩形 16"/>
          <p:cNvSpPr/>
          <p:nvPr/>
        </p:nvSpPr>
        <p:spPr>
          <a:xfrm>
            <a:off x="357158" y="2643188"/>
            <a:ext cx="4143404"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400" dirty="0" smtClean="0"/>
              <a:t>&lt;action name="</a:t>
            </a:r>
            <a:r>
              <a:rPr lang="en-US" altLang="zh-CN" sz="1400" dirty="0" err="1" smtClean="0"/>
              <a:t>userAction</a:t>
            </a:r>
            <a:r>
              <a:rPr lang="en-US" altLang="zh-CN" sz="1400" dirty="0" smtClean="0"/>
              <a:t>" class="</a:t>
            </a:r>
            <a:r>
              <a:rPr lang="en-US" altLang="zh-CN" sz="1400" dirty="0" err="1" smtClean="0"/>
              <a:t>com.wgh.action.UserAction</a:t>
            </a:r>
            <a:r>
              <a:rPr lang="en-US" altLang="zh-CN" sz="1400" dirty="0" smtClean="0"/>
              <a:t>" method="save"&gt;</a:t>
            </a:r>
          </a:p>
          <a:p>
            <a:r>
              <a:rPr lang="en-US" altLang="zh-CN" sz="1400" dirty="0" smtClean="0"/>
              <a:t>     &lt;result&gt;success.jsp&lt;/result&gt;</a:t>
            </a:r>
          </a:p>
          <a:p>
            <a:r>
              <a:rPr lang="en-US" altLang="zh-CN" sz="1400" dirty="0" smtClean="0"/>
              <a:t>&lt;/action&gt;</a:t>
            </a:r>
            <a:endParaRPr lang="en-US" altLang="zh-CN" sz="1400"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使用通配符简化配置</a:t>
            </a:r>
          </a:p>
        </p:txBody>
      </p:sp>
      <p:sp>
        <p:nvSpPr>
          <p:cNvPr id="7" name="矩形 6"/>
          <p:cNvSpPr/>
          <p:nvPr/>
        </p:nvSpPr>
        <p:spPr>
          <a:xfrm>
            <a:off x="571472" y="1285866"/>
            <a:ext cx="3357586" cy="830997"/>
          </a:xfrm>
          <a:prstGeom prst="rect">
            <a:avLst/>
          </a:prstGeom>
        </p:spPr>
        <p:txBody>
          <a:bodyPr wrap="square">
            <a:spAutoFit/>
          </a:bodyPr>
          <a:lstStyle/>
          <a:p>
            <a:r>
              <a:rPr lang="zh-CN" altLang="en-US" sz="1200" dirty="0" smtClean="0"/>
              <a:t>在</a:t>
            </a:r>
            <a:r>
              <a:rPr lang="en-US" sz="1200" dirty="0" smtClean="0"/>
              <a:t>Struts 2</a:t>
            </a:r>
            <a:r>
              <a:rPr lang="zh-CN" altLang="en-US" sz="1200" dirty="0" smtClean="0"/>
              <a:t>框架的配置文件</a:t>
            </a:r>
            <a:r>
              <a:rPr lang="en-US" sz="1200" dirty="0" smtClean="0"/>
              <a:t>struts.xml</a:t>
            </a:r>
            <a:r>
              <a:rPr lang="zh-CN" altLang="en-US" sz="1200" dirty="0" smtClean="0"/>
              <a:t>中支持通配符，此种配置方式主要针对多个</a:t>
            </a:r>
            <a:r>
              <a:rPr lang="en-US" sz="1200" dirty="0" smtClean="0"/>
              <a:t>Action</a:t>
            </a:r>
            <a:r>
              <a:rPr lang="zh-CN" altLang="en-US" sz="1200" dirty="0" smtClean="0"/>
              <a:t>的情况。通过一定的命名约定使用通配符来配置</a:t>
            </a:r>
            <a:r>
              <a:rPr lang="en-US" sz="1200" dirty="0" smtClean="0"/>
              <a:t>Action</a:t>
            </a:r>
            <a:r>
              <a:rPr lang="zh-CN" altLang="en-US" sz="1200" dirty="0" smtClean="0"/>
              <a:t>对象，从而达到一种简化配置的效果。</a:t>
            </a:r>
            <a:endParaRPr lang="zh-CN" altLang="en-US" sz="1200" dirty="0"/>
          </a:p>
        </p:txBody>
      </p:sp>
      <p:graphicFrame>
        <p:nvGraphicFramePr>
          <p:cNvPr id="8" name="图示 7"/>
          <p:cNvGraphicFramePr/>
          <p:nvPr/>
        </p:nvGraphicFramePr>
        <p:xfrm>
          <a:off x="3857620" y="928676"/>
          <a:ext cx="4786346" cy="185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1071538" y="2857502"/>
            <a:ext cx="6643734"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smtClean="0"/>
              <a:t>&lt;struts&gt;</a:t>
            </a:r>
            <a:endParaRPr lang="zh-CN" altLang="en-US" sz="1400" dirty="0" smtClean="0"/>
          </a:p>
          <a:p>
            <a:r>
              <a:rPr lang="en-US" sz="1400" dirty="0" smtClean="0"/>
              <a:t>    &lt;package name="default" namespace="/" extends="struts-default"&gt;</a:t>
            </a:r>
            <a:endParaRPr lang="zh-CN" altLang="en-US" sz="1400" dirty="0" smtClean="0"/>
          </a:p>
          <a:p>
            <a:r>
              <a:rPr lang="en-US" sz="1400" dirty="0" smtClean="0"/>
              <a:t>        &lt;action name="*Action" class="</a:t>
            </a:r>
            <a:r>
              <a:rPr lang="en-US" sz="1400" dirty="0" err="1" smtClean="0"/>
              <a:t>com.wgh.action</a:t>
            </a:r>
            <a:r>
              <a:rPr lang="en-US" sz="1400" dirty="0" smtClean="0"/>
              <a:t>.{1}Action"&gt;</a:t>
            </a:r>
            <a:endParaRPr lang="zh-CN" altLang="en-US" sz="1400" dirty="0" smtClean="0"/>
          </a:p>
          <a:p>
            <a:r>
              <a:rPr lang="en-US" sz="1400" dirty="0" smtClean="0"/>
              <a:t>            &lt;result name="success"&gt;result.jsp &lt;/result&gt;</a:t>
            </a:r>
            <a:endParaRPr lang="zh-CN" altLang="en-US" sz="1400" dirty="0" smtClean="0"/>
          </a:p>
          <a:p>
            <a:r>
              <a:rPr lang="en-US" sz="1400" dirty="0" smtClean="0"/>
              <a:t>            &lt;result name="update"&gt;update.jsp&lt;/result&gt;</a:t>
            </a:r>
            <a:endParaRPr lang="zh-CN" altLang="en-US" sz="1400" dirty="0" smtClean="0"/>
          </a:p>
          <a:p>
            <a:r>
              <a:rPr lang="en-US" sz="1400" dirty="0" smtClean="0"/>
              <a:t>            &lt;result name="del"&gt;result.jsp&lt;/result&gt;</a:t>
            </a:r>
            <a:endParaRPr lang="zh-CN" altLang="en-US" sz="1400" dirty="0" smtClean="0"/>
          </a:p>
          <a:p>
            <a:r>
              <a:rPr lang="en-US" sz="1400" dirty="0" smtClean="0"/>
              <a:t>        &lt;/action&gt;</a:t>
            </a:r>
            <a:endParaRPr lang="zh-CN" altLang="en-US" sz="1400" dirty="0" smtClean="0"/>
          </a:p>
          <a:p>
            <a:r>
              <a:rPr lang="en-US" sz="1400" dirty="0" smtClean="0"/>
              <a:t>    &lt;/package&gt;</a:t>
            </a:r>
            <a:endParaRPr lang="zh-CN" altLang="en-US" sz="1400" dirty="0" smtClean="0"/>
          </a:p>
          <a:p>
            <a:r>
              <a:rPr lang="en-US" sz="1400" dirty="0" smtClean="0"/>
              <a:t>&lt;/struts&gt;</a:t>
            </a:r>
            <a:endParaRPr lang="zh-CN" altLang="en-US" sz="1400" dirty="0"/>
          </a:p>
        </p:txBody>
      </p:sp>
      <p:pic>
        <p:nvPicPr>
          <p:cNvPr id="10" name="图片 9" descr="按扭-36.png"/>
          <p:cNvPicPr>
            <a:picLocks noChangeAspect="1"/>
          </p:cNvPicPr>
          <p:nvPr/>
        </p:nvPicPr>
        <p:blipFill>
          <a:blip r:embed="rId7" cstate="print"/>
          <a:stretch>
            <a:fillRect/>
          </a:stretch>
        </p:blipFill>
        <p:spPr>
          <a:xfrm>
            <a:off x="1500166" y="2285998"/>
            <a:ext cx="790768" cy="790768"/>
          </a:xfrm>
          <a:prstGeom prst="rect">
            <a:avLst/>
          </a:prstGeom>
        </p:spPr>
      </p:pic>
      <p:sp>
        <p:nvSpPr>
          <p:cNvPr id="11" name="TextBox 10"/>
          <p:cNvSpPr txBox="1"/>
          <p:nvPr/>
        </p:nvSpPr>
        <p:spPr>
          <a:xfrm>
            <a:off x="1643042" y="2478287"/>
            <a:ext cx="543739" cy="307777"/>
          </a:xfrm>
          <a:prstGeom prst="rect">
            <a:avLst/>
          </a:prstGeom>
          <a:noFill/>
        </p:spPr>
        <p:txBody>
          <a:bodyPr wrap="none" rtlCol="0">
            <a:spAutoFit/>
          </a:bodyPr>
          <a:lstStyle/>
          <a:p>
            <a:r>
              <a:rPr lang="zh-CN" altLang="en-US" sz="1400" b="1" dirty="0" smtClean="0">
                <a:solidFill>
                  <a:schemeClr val="bg1"/>
                </a:solidFill>
              </a:rPr>
              <a:t>举例</a:t>
            </a:r>
            <a:endParaRPr lang="zh-CN" altLang="en-US" sz="1400" b="1" dirty="0">
              <a:solidFill>
                <a:schemeClr val="bg1"/>
              </a:solidFill>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配置返回结果</a:t>
            </a:r>
          </a:p>
        </p:txBody>
      </p:sp>
      <p:pic>
        <p:nvPicPr>
          <p:cNvPr id="80898" name="Picture 2" descr="23"/>
          <p:cNvPicPr>
            <a:picLocks noChangeAspect="1" noChangeArrowheads="1"/>
          </p:cNvPicPr>
          <p:nvPr/>
        </p:nvPicPr>
        <p:blipFill>
          <a:blip r:embed="rId2"/>
          <a:srcRect/>
          <a:stretch>
            <a:fillRect/>
          </a:stretch>
        </p:blipFill>
        <p:spPr bwMode="auto">
          <a:xfrm>
            <a:off x="6204126" y="1643056"/>
            <a:ext cx="2832542" cy="2143140"/>
          </a:xfrm>
          <a:prstGeom prst="rect">
            <a:avLst/>
          </a:prstGeom>
          <a:noFill/>
          <a:ln w="9525">
            <a:noFill/>
            <a:miter lim="800000"/>
            <a:headEnd/>
            <a:tailEnd/>
          </a:ln>
        </p:spPr>
      </p:pic>
      <p:sp>
        <p:nvSpPr>
          <p:cNvPr id="80899" name="Rectangle 3"/>
          <p:cNvSpPr>
            <a:spLocks noChangeArrowheads="1"/>
          </p:cNvSpPr>
          <p:nvPr/>
        </p:nvSpPr>
        <p:spPr bwMode="auto">
          <a:xfrm>
            <a:off x="142844" y="1857370"/>
            <a:ext cx="6072230" cy="175432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在配置文件</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struts.xml</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文件中结果映射使用</a:t>
            </a:r>
            <a:r>
              <a:rPr kumimoji="0" lang="en-US" altLang="zh-CN"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&lt;result&gt;</a:t>
            </a:r>
            <a:r>
              <a:rPr kumimoji="0" lang="zh-CN" altLang="en-US" sz="1200" b="0" i="0" u="none" strike="noStrike" cap="none" normalizeH="0" baseline="0" dirty="0" smtClean="0">
                <a:ln>
                  <a:noFill/>
                </a:ln>
                <a:solidFill>
                  <a:schemeClr val="tx1"/>
                </a:solidFill>
                <a:effectLst/>
                <a:latin typeface="Times New Roman" pitchFamily="18" charset="0"/>
                <a:ea typeface="方正书宋简体" pitchFamily="65" charset="-122"/>
                <a:cs typeface="Times New Roman" pitchFamily="18" charset="0"/>
              </a:rPr>
              <a:t>元素，使用方法如下。</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&lt;action name="user" class="</a:t>
            </a:r>
            <a:r>
              <a:rPr kumimoji="0" lang="en-US" altLang="zh-CN" sz="1200" b="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com.wgh.action.UserAction</a:t>
            </a: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lang="en-US" altLang="zh-CN" sz="1200" dirty="0" smtClean="0">
              <a:solidFill>
                <a:schemeClr val="tx1"/>
              </a:solidFill>
              <a:latin typeface="Arial" pitchFamily="34" charset="0"/>
              <a:ea typeface="宋体" pitchFamily="2" charset="-122"/>
              <a:cs typeface="Courier New" pitchFamily="49" charset="0"/>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 </a:t>
            </a:r>
            <a:r>
              <a:rPr kumimoji="0" lang="zh-CN" altLang="en-US"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结果映射 </a:t>
            </a: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&lt;result&gt;/user/Result.jsp&lt;/result&gt;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 </a:t>
            </a:r>
            <a:r>
              <a:rPr kumimoji="0" lang="zh-CN" altLang="en-US"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结果映射 </a:t>
            </a: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&lt;result name="error"&gt;/user/Error.jsp&lt;/result&gt;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 </a:t>
            </a:r>
            <a:r>
              <a:rPr kumimoji="0" lang="zh-CN" altLang="en-US"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结果映射 </a:t>
            </a: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&lt;result name="input" type="dispatcher"&gt;/user/Input.jsp&lt;/result&gt;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&lt;/action&gt;</a:t>
            </a:r>
            <a:endParaRPr kumimoji="0" lang="en-US" altLang="zh-CN"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数据标签</a:t>
            </a:r>
          </a:p>
        </p:txBody>
      </p:sp>
      <p:sp>
        <p:nvSpPr>
          <p:cNvPr id="8" name="矩形 7"/>
          <p:cNvSpPr/>
          <p:nvPr/>
        </p:nvSpPr>
        <p:spPr>
          <a:xfrm>
            <a:off x="1571604" y="1428742"/>
            <a:ext cx="2157450" cy="369332"/>
          </a:xfrm>
          <a:prstGeom prst="rect">
            <a:avLst/>
          </a:prstGeom>
        </p:spPr>
        <p:txBody>
          <a:bodyPr wrap="none">
            <a:spAutoFit/>
          </a:bodyPr>
          <a:lstStyle/>
          <a:p>
            <a:r>
              <a:rPr lang="en-US" dirty="0" smtClean="0"/>
              <a:t>property</a:t>
            </a:r>
            <a:r>
              <a:rPr lang="zh-CN" altLang="en-US" dirty="0" smtClean="0"/>
              <a:t>标签的属性</a:t>
            </a:r>
            <a:endParaRPr lang="zh-CN" altLang="en-US" dirty="0"/>
          </a:p>
        </p:txBody>
      </p:sp>
      <p:graphicFrame>
        <p:nvGraphicFramePr>
          <p:cNvPr id="9" name="表格 8"/>
          <p:cNvGraphicFramePr>
            <a:graphicFrameLocks noGrp="1"/>
          </p:cNvGraphicFramePr>
          <p:nvPr/>
        </p:nvGraphicFramePr>
        <p:xfrm>
          <a:off x="1428728" y="1857370"/>
          <a:ext cx="5214974" cy="1428760"/>
        </p:xfrm>
        <a:graphic>
          <a:graphicData uri="http://schemas.openxmlformats.org/drawingml/2006/table">
            <a:tbl>
              <a:tblPr firstRow="1" bandRow="1">
                <a:tableStyleId>{5C22544A-7EE6-4342-B048-85BDC9FD1C3A}</a:tableStyleId>
              </a:tblPr>
              <a:tblGrid>
                <a:gridCol w="2607487"/>
                <a:gridCol w="2607487"/>
              </a:tblGrid>
              <a:tr h="285752">
                <a:tc>
                  <a:txBody>
                    <a:bodyPr/>
                    <a:lstStyle/>
                    <a:p>
                      <a:pPr indent="254000"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indent="254000"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68580" marR="68580" marT="0" marB="0" anchor="ctr"/>
                </a:tc>
              </a:tr>
              <a:tr h="285752">
                <a:tc>
                  <a:txBody>
                    <a:bodyPr/>
                    <a:lstStyle/>
                    <a:p>
                      <a:pPr indent="254000" algn="l">
                        <a:spcBef>
                          <a:spcPts val="120"/>
                        </a:spcBef>
                        <a:spcAft>
                          <a:spcPts val="120"/>
                        </a:spcAft>
                      </a:pPr>
                      <a:r>
                        <a:rPr lang="en-US" sz="1200" kern="1000">
                          <a:latin typeface="Times New Roman"/>
                          <a:ea typeface="方正书宋简体"/>
                          <a:cs typeface="Times New Roman"/>
                        </a:rPr>
                        <a:t>default</a:t>
                      </a:r>
                      <a:endParaRPr lang="zh-CN" sz="1200" kern="1000">
                        <a:latin typeface="Times New Roman"/>
                        <a:ea typeface="方正书宋简体"/>
                        <a:cs typeface="Times New Roman"/>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cs typeface="Times New Roman"/>
                        </a:rPr>
                        <a:t>可选</a:t>
                      </a:r>
                    </a:p>
                  </a:txBody>
                  <a:tcPr marL="68580" marR="68580" marT="0" marB="0" anchor="ctr"/>
                </a:tc>
              </a:tr>
              <a:tr h="285752">
                <a:tc>
                  <a:txBody>
                    <a:bodyPr/>
                    <a:lstStyle/>
                    <a:p>
                      <a:pPr indent="254000" algn="l">
                        <a:spcBef>
                          <a:spcPts val="120"/>
                        </a:spcBef>
                        <a:spcAft>
                          <a:spcPts val="120"/>
                        </a:spcAft>
                      </a:pPr>
                      <a:r>
                        <a:rPr lang="en-US" sz="1200" kern="1000">
                          <a:latin typeface="Times New Roman"/>
                          <a:ea typeface="方正书宋简体"/>
                          <a:cs typeface="Times New Roman"/>
                        </a:rPr>
                        <a:t>escape</a:t>
                      </a:r>
                      <a:endParaRPr lang="zh-CN" sz="1200" kern="1000">
                        <a:latin typeface="Times New Roman"/>
                        <a:ea typeface="方正书宋简体"/>
                        <a:cs typeface="Times New Roman"/>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cs typeface="Times New Roman"/>
                        </a:rPr>
                        <a:t>可选</a:t>
                      </a:r>
                    </a:p>
                  </a:txBody>
                  <a:tcPr marL="68580" marR="68580" marT="0" marB="0" anchor="ctr"/>
                </a:tc>
              </a:tr>
              <a:tr h="285752">
                <a:tc>
                  <a:txBody>
                    <a:bodyPr/>
                    <a:lstStyle/>
                    <a:p>
                      <a:pPr indent="254000" algn="l">
                        <a:spcBef>
                          <a:spcPts val="120"/>
                        </a:spcBef>
                        <a:spcAft>
                          <a:spcPts val="120"/>
                        </a:spcAft>
                      </a:pPr>
                      <a:r>
                        <a:rPr lang="en-US" sz="1200" kern="1000" dirty="0" err="1">
                          <a:latin typeface="Times New Roman"/>
                          <a:ea typeface="方正书宋简体"/>
                          <a:cs typeface="Times New Roman"/>
                        </a:rPr>
                        <a:t>escapeJavaScript</a:t>
                      </a:r>
                      <a:endParaRPr lang="zh-CN" sz="1200" kern="1000" dirty="0">
                        <a:latin typeface="Times New Roman"/>
                        <a:ea typeface="方正书宋简体"/>
                        <a:cs typeface="Times New Roman"/>
                      </a:endParaRPr>
                    </a:p>
                  </a:txBody>
                  <a:tcPr marL="68580" marR="68580" marT="0" marB="0" anchor="ctr"/>
                </a:tc>
                <a:tc>
                  <a:txBody>
                    <a:bodyPr/>
                    <a:lstStyle/>
                    <a:p>
                      <a:pPr indent="254000" algn="l">
                        <a:spcBef>
                          <a:spcPts val="120"/>
                        </a:spcBef>
                        <a:spcAft>
                          <a:spcPts val="120"/>
                        </a:spcAft>
                      </a:pPr>
                      <a:r>
                        <a:rPr lang="zh-CN" sz="1200" kern="1000">
                          <a:latin typeface="Times New Roman"/>
                          <a:ea typeface="方正书宋简体"/>
                          <a:cs typeface="Times New Roman"/>
                        </a:rPr>
                        <a:t>可选</a:t>
                      </a:r>
                    </a:p>
                  </a:txBody>
                  <a:tcPr marL="68580" marR="68580" marT="0" marB="0" anchor="ctr"/>
                </a:tc>
              </a:tr>
              <a:tr h="285752">
                <a:tc>
                  <a:txBody>
                    <a:bodyPr/>
                    <a:lstStyle/>
                    <a:p>
                      <a:pPr indent="254000" algn="l">
                        <a:spcBef>
                          <a:spcPts val="120"/>
                        </a:spcBef>
                        <a:spcAft>
                          <a:spcPts val="120"/>
                        </a:spcAft>
                      </a:pPr>
                      <a:r>
                        <a:rPr lang="en-US" sz="1200" kern="1000">
                          <a:latin typeface="Times New Roman"/>
                          <a:ea typeface="方正书宋简体"/>
                          <a:cs typeface="Times New Roman"/>
                        </a:rPr>
                        <a:t>value</a:t>
                      </a:r>
                      <a:endParaRPr lang="zh-CN" sz="1200" kern="1000">
                        <a:latin typeface="Times New Roman"/>
                        <a:ea typeface="方正书宋简体"/>
                        <a:cs typeface="Times New Roman"/>
                      </a:endParaRPr>
                    </a:p>
                  </a:txBody>
                  <a:tcPr marL="68580" marR="68580" marT="0" marB="0" anchor="ctr"/>
                </a:tc>
                <a:tc>
                  <a:txBody>
                    <a:bodyPr/>
                    <a:lstStyle/>
                    <a:p>
                      <a:pPr indent="254000" algn="l">
                        <a:spcBef>
                          <a:spcPts val="120"/>
                        </a:spcBef>
                        <a:spcAft>
                          <a:spcPts val="120"/>
                        </a:spcAft>
                      </a:pPr>
                      <a:r>
                        <a:rPr lang="zh-CN" sz="1200" kern="1000" dirty="0">
                          <a:latin typeface="Times New Roman"/>
                          <a:ea typeface="方正书宋简体"/>
                          <a:cs typeface="Times New Roman"/>
                        </a:rPr>
                        <a:t>可选</a:t>
                      </a:r>
                    </a:p>
                  </a:txBody>
                  <a:tcPr marL="68580" marR="68580" marT="0" marB="0" anchor="ctr"/>
                </a:tc>
              </a:tr>
            </a:tbl>
          </a:graphicData>
        </a:graphic>
      </p:graphicFrame>
      <p:sp>
        <p:nvSpPr>
          <p:cNvPr id="12" name="矩形 11"/>
          <p:cNvSpPr/>
          <p:nvPr/>
        </p:nvSpPr>
        <p:spPr>
          <a:xfrm>
            <a:off x="785786" y="3714758"/>
            <a:ext cx="728664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&lt;s:property default="</a:t>
            </a:r>
            <a:r>
              <a:rPr lang="zh-CN" altLang="en-US" dirty="0" smtClean="0"/>
              <a:t>没有数据！</a:t>
            </a:r>
            <a:r>
              <a:rPr lang="en-US" dirty="0" smtClean="0"/>
              <a:t>" value="#</a:t>
            </a:r>
            <a:r>
              <a:rPr lang="en-US" dirty="0" err="1" smtClean="0"/>
              <a:t>request.username</a:t>
            </a:r>
            <a:r>
              <a:rPr lang="en-US" dirty="0" smtClean="0"/>
              <a:t>"/&gt;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graphicFrame>
        <p:nvGraphicFramePr>
          <p:cNvPr id="10" name="表格 9"/>
          <p:cNvGraphicFramePr>
            <a:graphicFrameLocks noGrp="1"/>
          </p:cNvGraphicFramePr>
          <p:nvPr/>
        </p:nvGraphicFramePr>
        <p:xfrm>
          <a:off x="1000100" y="1571619"/>
          <a:ext cx="7477156" cy="1714513"/>
        </p:xfrm>
        <a:graphic>
          <a:graphicData uri="http://schemas.openxmlformats.org/drawingml/2006/table">
            <a:tbl>
              <a:tblPr firstRow="1" bandRow="1">
                <a:tableStyleId>{5C22544A-7EE6-4342-B048-85BDC9FD1C3A}</a:tableStyleId>
              </a:tblPr>
              <a:tblGrid>
                <a:gridCol w="1869289"/>
                <a:gridCol w="1869289"/>
                <a:gridCol w="1869289"/>
                <a:gridCol w="1869289"/>
              </a:tblGrid>
              <a:tr h="308910">
                <a:tc>
                  <a:txBody>
                    <a:bodyPr/>
                    <a:lstStyle/>
                    <a:p>
                      <a:pPr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是 否 必 须</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类</a:t>
                      </a:r>
                      <a:r>
                        <a:rPr lang="en-US" sz="1200" kern="1000">
                          <a:latin typeface="Times New Roman"/>
                          <a:ea typeface="方正书宋简体"/>
                          <a:cs typeface="Times New Roman"/>
                        </a:rPr>
                        <a:t>    </a:t>
                      </a:r>
                      <a:r>
                        <a:rPr lang="zh-CN" sz="1200" kern="1000">
                          <a:latin typeface="Times New Roman"/>
                          <a:ea typeface="方正书宋简体"/>
                          <a:cs typeface="Times New Roman"/>
                        </a:rPr>
                        <a:t>型</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0" marR="0" marT="0" marB="0" anchor="ctr"/>
                </a:tc>
              </a:tr>
              <a:tr h="787783">
                <a:tc>
                  <a:txBody>
                    <a:bodyPr/>
                    <a:lstStyle/>
                    <a:p>
                      <a:pPr algn="just">
                        <a:spcBef>
                          <a:spcPts val="120"/>
                        </a:spcBef>
                        <a:spcAft>
                          <a:spcPts val="120"/>
                        </a:spcAft>
                      </a:pPr>
                      <a:r>
                        <a:rPr lang="en-US" sz="1200" kern="1000">
                          <a:latin typeface="Times New Roman"/>
                          <a:ea typeface="方正书宋简体"/>
                          <a:cs typeface="Times New Roman"/>
                        </a:rPr>
                        <a:t>scope</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dirty="0">
                          <a:latin typeface="Times New Roman"/>
                          <a:ea typeface="方正书宋简体"/>
                          <a:cs typeface="Times New Roman"/>
                        </a:rPr>
                        <a:t>String</a:t>
                      </a:r>
                      <a:endParaRPr lang="zh-CN" sz="1200" kern="1000" dirty="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设置变量的作用域，取值为</a:t>
                      </a:r>
                      <a:r>
                        <a:rPr lang="en-US" sz="1200" kern="1000">
                          <a:latin typeface="Times New Roman"/>
                          <a:ea typeface="方正书宋简体"/>
                          <a:cs typeface="Times New Roman"/>
                        </a:rPr>
                        <a:t>application</a:t>
                      </a:r>
                      <a:r>
                        <a:rPr lang="zh-CN" sz="1200" kern="1000">
                          <a:latin typeface="Times New Roman"/>
                          <a:ea typeface="方正书宋简体"/>
                          <a:cs typeface="Times New Roman"/>
                        </a:rPr>
                        <a:t>、</a:t>
                      </a:r>
                      <a:r>
                        <a:rPr lang="en-US" sz="1200" kern="1000">
                          <a:latin typeface="Times New Roman"/>
                          <a:ea typeface="方正书宋简体"/>
                          <a:cs typeface="Times New Roman"/>
                        </a:rPr>
                        <a:t>request</a:t>
                      </a:r>
                      <a:r>
                        <a:rPr lang="zh-CN" sz="1200" kern="1000">
                          <a:latin typeface="Times New Roman"/>
                          <a:ea typeface="方正书宋简体"/>
                          <a:cs typeface="Times New Roman"/>
                        </a:rPr>
                        <a:t>、</a:t>
                      </a:r>
                      <a:r>
                        <a:rPr lang="en-US" sz="1200" kern="1000">
                          <a:latin typeface="Times New Roman"/>
                          <a:ea typeface="方正书宋简体"/>
                          <a:cs typeface="Times New Roman"/>
                        </a:rPr>
                        <a:t>session</a:t>
                      </a:r>
                      <a:r>
                        <a:rPr lang="zh-CN" sz="1200" kern="1000">
                          <a:latin typeface="Times New Roman"/>
                          <a:ea typeface="方正书宋简体"/>
                          <a:cs typeface="Times New Roman"/>
                        </a:rPr>
                        <a:t>、</a:t>
                      </a:r>
                      <a:r>
                        <a:rPr lang="en-US" sz="1200" kern="1000">
                          <a:latin typeface="Times New Roman"/>
                          <a:ea typeface="方正书宋简体"/>
                          <a:cs typeface="Times New Roman"/>
                        </a:rPr>
                        <a:t>page</a:t>
                      </a:r>
                      <a:r>
                        <a:rPr lang="zh-CN" sz="1200" kern="1000">
                          <a:latin typeface="Times New Roman"/>
                          <a:ea typeface="方正书宋简体"/>
                          <a:cs typeface="Times New Roman"/>
                        </a:rPr>
                        <a:t>或</a:t>
                      </a:r>
                      <a:r>
                        <a:rPr lang="en-US" sz="1200" kern="1000">
                          <a:latin typeface="Times New Roman"/>
                          <a:ea typeface="方正书宋简体"/>
                          <a:cs typeface="Times New Roman"/>
                        </a:rPr>
                        <a:t>action</a:t>
                      </a:r>
                      <a:r>
                        <a:rPr lang="zh-CN" sz="1200" kern="1000">
                          <a:latin typeface="Times New Roman"/>
                          <a:ea typeface="方正书宋简体"/>
                          <a:cs typeface="Times New Roman"/>
                        </a:rPr>
                        <a:t>，默认值为</a:t>
                      </a:r>
                      <a:r>
                        <a:rPr lang="en-US" sz="1200" kern="1000">
                          <a:latin typeface="Times New Roman"/>
                          <a:ea typeface="方正书宋简体"/>
                          <a:cs typeface="Times New Roman"/>
                        </a:rPr>
                        <a:t>action</a:t>
                      </a:r>
                      <a:endParaRPr lang="zh-CN" sz="1200" kern="1000">
                        <a:latin typeface="Times New Roman"/>
                        <a:ea typeface="方正书宋简体"/>
                        <a:cs typeface="Times New Roman"/>
                      </a:endParaRPr>
                    </a:p>
                  </a:txBody>
                  <a:tcPr marL="68580" marR="68580" marT="0" marB="0" anchor="ctr"/>
                </a:tc>
              </a:tr>
              <a:tr h="308910">
                <a:tc>
                  <a:txBody>
                    <a:bodyPr/>
                    <a:lstStyle/>
                    <a:p>
                      <a:pPr algn="just">
                        <a:spcBef>
                          <a:spcPts val="120"/>
                        </a:spcBef>
                        <a:spcAft>
                          <a:spcPts val="120"/>
                        </a:spcAft>
                      </a:pPr>
                      <a:r>
                        <a:rPr lang="en-US" sz="1200" kern="1000">
                          <a:latin typeface="Times New Roman"/>
                          <a:ea typeface="方正书宋简体"/>
                          <a:cs typeface="Times New Roman"/>
                        </a:rPr>
                        <a:t>Value</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设置变量值</a:t>
                      </a:r>
                    </a:p>
                  </a:txBody>
                  <a:tcPr marL="68580" marR="68580" marT="0" marB="0" anchor="ctr"/>
                </a:tc>
              </a:tr>
              <a:tr h="308910">
                <a:tc>
                  <a:txBody>
                    <a:bodyPr/>
                    <a:lstStyle/>
                    <a:p>
                      <a:pPr algn="just">
                        <a:spcBef>
                          <a:spcPts val="120"/>
                        </a:spcBef>
                        <a:spcAft>
                          <a:spcPts val="120"/>
                        </a:spcAft>
                      </a:pPr>
                      <a:r>
                        <a:rPr lang="en-US" sz="1200" kern="1000">
                          <a:latin typeface="Times New Roman"/>
                          <a:ea typeface="方正书宋简体"/>
                          <a:cs typeface="Times New Roman"/>
                        </a:rPr>
                        <a:t>var</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定义变量名</a:t>
                      </a:r>
                    </a:p>
                  </a:txBody>
                  <a:tcPr marL="68580" marR="68580" marT="0" marB="0" anchor="ctr"/>
                </a:tc>
              </a:tr>
            </a:tbl>
          </a:graphicData>
        </a:graphic>
      </p:graphicFrame>
      <p:sp>
        <p:nvSpPr>
          <p:cNvPr id="11" name="矩形 10"/>
          <p:cNvSpPr/>
          <p:nvPr/>
        </p:nvSpPr>
        <p:spPr>
          <a:xfrm>
            <a:off x="3500430" y="1142990"/>
            <a:ext cx="1619739" cy="369332"/>
          </a:xfrm>
          <a:prstGeom prst="rect">
            <a:avLst/>
          </a:prstGeom>
        </p:spPr>
        <p:txBody>
          <a:bodyPr wrap="none">
            <a:spAutoFit/>
          </a:bodyPr>
          <a:lstStyle/>
          <a:p>
            <a:r>
              <a:rPr lang="en-US" dirty="0" smtClean="0"/>
              <a:t>set</a:t>
            </a:r>
            <a:r>
              <a:rPr lang="zh-CN" altLang="en-US" dirty="0" smtClean="0"/>
              <a:t>标签的属性</a:t>
            </a:r>
            <a:endParaRPr lang="zh-CN" altLang="en-US" dirty="0"/>
          </a:p>
        </p:txBody>
      </p:sp>
      <p:sp>
        <p:nvSpPr>
          <p:cNvPr id="12" name="矩形 11"/>
          <p:cNvSpPr/>
          <p:nvPr/>
        </p:nvSpPr>
        <p:spPr>
          <a:xfrm>
            <a:off x="1000100" y="3714758"/>
            <a:ext cx="742955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&lt;s:set </a:t>
            </a:r>
            <a:r>
              <a:rPr lang="en-US" dirty="0" err="1" smtClean="0"/>
              <a:t>var</a:t>
            </a:r>
            <a:r>
              <a:rPr lang="en-US" dirty="0" smtClean="0"/>
              <a:t>="username" value="'</a:t>
            </a:r>
            <a:r>
              <a:rPr lang="zh-CN" altLang="en-US" dirty="0" smtClean="0"/>
              <a:t>测试</a:t>
            </a:r>
            <a:r>
              <a:rPr lang="en-US" dirty="0" smtClean="0"/>
              <a:t>set</a:t>
            </a:r>
            <a:r>
              <a:rPr lang="zh-CN" altLang="en-US" dirty="0" smtClean="0"/>
              <a:t>标签</a:t>
            </a:r>
            <a:r>
              <a:rPr lang="en-US" dirty="0" smtClean="0"/>
              <a:t>'" scope="request"&gt;&lt;/s:set&gt;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sp>
        <p:nvSpPr>
          <p:cNvPr id="11" name="矩形 10"/>
          <p:cNvSpPr/>
          <p:nvPr/>
        </p:nvSpPr>
        <p:spPr>
          <a:xfrm>
            <a:off x="3500430" y="1142990"/>
            <a:ext cx="1911101" cy="369332"/>
          </a:xfrm>
          <a:prstGeom prst="rect">
            <a:avLst/>
          </a:prstGeom>
        </p:spPr>
        <p:txBody>
          <a:bodyPr wrap="none">
            <a:spAutoFit/>
          </a:bodyPr>
          <a:lstStyle/>
          <a:p>
            <a:r>
              <a:rPr lang="en-US" dirty="0" smtClean="0"/>
              <a:t>a</a:t>
            </a:r>
            <a:r>
              <a:rPr lang="zh-CN" altLang="en-US" dirty="0" smtClean="0"/>
              <a:t>标签的常用属性</a:t>
            </a:r>
            <a:endParaRPr lang="zh-CN" altLang="en-US" dirty="0"/>
          </a:p>
        </p:txBody>
      </p:sp>
      <p:graphicFrame>
        <p:nvGraphicFramePr>
          <p:cNvPr id="7" name="表格 6"/>
          <p:cNvGraphicFramePr>
            <a:graphicFrameLocks noGrp="1"/>
          </p:cNvGraphicFramePr>
          <p:nvPr/>
        </p:nvGraphicFramePr>
        <p:xfrm>
          <a:off x="1214414" y="1714494"/>
          <a:ext cx="7000924" cy="2677485"/>
        </p:xfrm>
        <a:graphic>
          <a:graphicData uri="http://schemas.openxmlformats.org/drawingml/2006/table">
            <a:tbl>
              <a:tblPr firstRow="1" bandRow="1">
                <a:tableStyleId>{5C22544A-7EE6-4342-B048-85BDC9FD1C3A}</a:tableStyleId>
              </a:tblPr>
              <a:tblGrid>
                <a:gridCol w="1750231"/>
                <a:gridCol w="1750231"/>
                <a:gridCol w="1750231"/>
                <a:gridCol w="1750231"/>
              </a:tblGrid>
              <a:tr h="305705">
                <a:tc>
                  <a:txBody>
                    <a:bodyPr/>
                    <a:lstStyle/>
                    <a:p>
                      <a:pPr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是否必须</a:t>
                      </a:r>
                    </a:p>
                  </a:txBody>
                  <a:tcPr marL="0" marR="0" marT="0" marB="0"/>
                </a:tc>
                <a:tc>
                  <a:txBody>
                    <a:bodyPr/>
                    <a:lstStyle/>
                    <a:p>
                      <a:pPr algn="ctr">
                        <a:spcBef>
                          <a:spcPts val="120"/>
                        </a:spcBef>
                        <a:spcAft>
                          <a:spcPts val="120"/>
                        </a:spcAft>
                      </a:pPr>
                      <a:r>
                        <a:rPr lang="zh-CN" sz="1200" kern="1000">
                          <a:latin typeface="Times New Roman"/>
                          <a:ea typeface="方正书宋简体"/>
                          <a:cs typeface="Times New Roman"/>
                        </a:rPr>
                        <a:t>类</a:t>
                      </a:r>
                      <a:r>
                        <a:rPr lang="en-US" sz="1200" kern="1000">
                          <a:latin typeface="Times New Roman"/>
                          <a:ea typeface="方正书宋简体"/>
                          <a:cs typeface="Times New Roman"/>
                        </a:rPr>
                        <a:t>    </a:t>
                      </a:r>
                      <a:r>
                        <a:rPr lang="zh-CN" sz="1200" kern="1000">
                          <a:latin typeface="Times New Roman"/>
                          <a:ea typeface="方正书宋简体"/>
                          <a:cs typeface="Times New Roman"/>
                        </a:rPr>
                        <a:t>型</a:t>
                      </a:r>
                    </a:p>
                  </a:txBody>
                  <a:tcPr marL="0" marR="0" marT="0" marB="0"/>
                </a:tc>
                <a:tc>
                  <a:txBody>
                    <a:bodyPr/>
                    <a:lstStyle/>
                    <a:p>
                      <a:pPr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0" marR="0" marT="0" marB="0" anchor="ctr"/>
                </a:tc>
              </a:tr>
              <a:tr h="305705">
                <a:tc>
                  <a:txBody>
                    <a:bodyPr/>
                    <a:lstStyle/>
                    <a:p>
                      <a:pPr algn="just">
                        <a:spcBef>
                          <a:spcPts val="120"/>
                        </a:spcBef>
                        <a:spcAft>
                          <a:spcPts val="120"/>
                        </a:spcAft>
                      </a:pPr>
                      <a:r>
                        <a:rPr lang="en-US" sz="1200" kern="1000">
                          <a:latin typeface="Times New Roman"/>
                          <a:ea typeface="方正书宋简体"/>
                          <a:cs typeface="Times New Roman"/>
                        </a:rPr>
                        <a:t>action</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将超链接的地址指向</a:t>
                      </a:r>
                      <a:r>
                        <a:rPr lang="en-US" sz="1200" kern="1000">
                          <a:latin typeface="Times New Roman"/>
                          <a:ea typeface="方正书宋简体"/>
                          <a:cs typeface="Times New Roman"/>
                        </a:rPr>
                        <a:t>action</a:t>
                      </a:r>
                      <a:endParaRPr lang="zh-CN" sz="1200" kern="1000">
                        <a:latin typeface="Times New Roman"/>
                        <a:ea typeface="方正书宋简体"/>
                        <a:cs typeface="Times New Roman"/>
                      </a:endParaRPr>
                    </a:p>
                  </a:txBody>
                  <a:tcPr marL="68580" marR="68580" marT="0" marB="0"/>
                </a:tc>
              </a:tr>
              <a:tr h="305705">
                <a:tc>
                  <a:txBody>
                    <a:bodyPr/>
                    <a:lstStyle/>
                    <a:p>
                      <a:pPr algn="just">
                        <a:spcBef>
                          <a:spcPts val="120"/>
                        </a:spcBef>
                        <a:spcAft>
                          <a:spcPts val="120"/>
                        </a:spcAft>
                      </a:pPr>
                      <a:r>
                        <a:rPr lang="en-US" sz="1200" kern="1000">
                          <a:latin typeface="Times New Roman"/>
                          <a:ea typeface="方正书宋简体"/>
                          <a:cs typeface="Times New Roman"/>
                        </a:rPr>
                        <a:t>href</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超链接地址</a:t>
                      </a:r>
                    </a:p>
                  </a:txBody>
                  <a:tcPr marL="68580" marR="68580" marT="0" marB="0"/>
                </a:tc>
              </a:tr>
              <a:tr h="305705">
                <a:tc>
                  <a:txBody>
                    <a:bodyPr/>
                    <a:lstStyle/>
                    <a:p>
                      <a:pPr algn="just">
                        <a:spcBef>
                          <a:spcPts val="120"/>
                        </a:spcBef>
                        <a:spcAft>
                          <a:spcPts val="120"/>
                        </a:spcAft>
                      </a:pPr>
                      <a:r>
                        <a:rPr lang="en-US" sz="1200" kern="1000">
                          <a:latin typeface="Times New Roman"/>
                          <a:ea typeface="方正书宋简体"/>
                          <a:cs typeface="Times New Roman"/>
                        </a:rPr>
                        <a:t>id</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设置</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中的属性名称</a:t>
                      </a:r>
                    </a:p>
                  </a:txBody>
                  <a:tcPr marL="68580" marR="68580" marT="0" marB="0"/>
                </a:tc>
              </a:tr>
              <a:tr h="603035">
                <a:tc>
                  <a:txBody>
                    <a:bodyPr/>
                    <a:lstStyle/>
                    <a:p>
                      <a:pPr algn="just">
                        <a:spcBef>
                          <a:spcPts val="120"/>
                        </a:spcBef>
                        <a:spcAft>
                          <a:spcPts val="120"/>
                        </a:spcAft>
                      </a:pPr>
                      <a:r>
                        <a:rPr lang="en-US" sz="1200" kern="1000">
                          <a:latin typeface="Times New Roman"/>
                          <a:ea typeface="方正书宋简体"/>
                          <a:cs typeface="Times New Roman"/>
                        </a:rPr>
                        <a:t>method</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如果超链接的地址指向</a:t>
                      </a:r>
                      <a:r>
                        <a:rPr lang="en-US" sz="1200" kern="1000">
                          <a:latin typeface="Times New Roman"/>
                          <a:ea typeface="方正书宋简体"/>
                          <a:cs typeface="Times New Roman"/>
                        </a:rPr>
                        <a:t>action</a:t>
                      </a:r>
                      <a:r>
                        <a:rPr lang="zh-CN" sz="1200" kern="1000">
                          <a:latin typeface="Times New Roman"/>
                          <a:ea typeface="方正书宋简体"/>
                          <a:cs typeface="Times New Roman"/>
                        </a:rPr>
                        <a:t>，</a:t>
                      </a:r>
                      <a:r>
                        <a:rPr lang="en-US" sz="1200" kern="1000">
                          <a:latin typeface="Times New Roman"/>
                          <a:ea typeface="方正书宋简体"/>
                          <a:cs typeface="Times New Roman"/>
                        </a:rPr>
                        <a:t>method</a:t>
                      </a:r>
                      <a:r>
                        <a:rPr lang="zh-CN" sz="1200" kern="1000">
                          <a:latin typeface="Times New Roman"/>
                          <a:ea typeface="方正书宋简体"/>
                          <a:cs typeface="Times New Roman"/>
                        </a:rPr>
                        <a:t>同时可以为</a:t>
                      </a:r>
                      <a:r>
                        <a:rPr lang="en-US" sz="1200" kern="1000">
                          <a:latin typeface="Times New Roman"/>
                          <a:ea typeface="方正书宋简体"/>
                          <a:cs typeface="Times New Roman"/>
                        </a:rPr>
                        <a:t>action</a:t>
                      </a:r>
                      <a:r>
                        <a:rPr lang="zh-CN" sz="1200" kern="1000">
                          <a:latin typeface="Times New Roman"/>
                          <a:ea typeface="方正书宋简体"/>
                          <a:cs typeface="Times New Roman"/>
                        </a:rPr>
                        <a:t>声明所调用的方法</a:t>
                      </a:r>
                    </a:p>
                  </a:txBody>
                  <a:tcPr marL="68580" marR="68580" marT="0" marB="0"/>
                </a:tc>
              </a:tr>
              <a:tr h="603035">
                <a:tc>
                  <a:txBody>
                    <a:bodyPr/>
                    <a:lstStyle/>
                    <a:p>
                      <a:pPr algn="just">
                        <a:spcBef>
                          <a:spcPts val="120"/>
                        </a:spcBef>
                        <a:spcAft>
                          <a:spcPts val="120"/>
                        </a:spcAft>
                      </a:pPr>
                      <a:r>
                        <a:rPr lang="en-US" sz="1200" kern="1000">
                          <a:latin typeface="Times New Roman"/>
                          <a:ea typeface="方正书宋简体"/>
                          <a:cs typeface="Times New Roman"/>
                        </a:rPr>
                        <a:t>namespace</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200" kern="1000" dirty="0">
                          <a:latin typeface="Times New Roman"/>
                          <a:ea typeface="方正书宋简体"/>
                          <a:cs typeface="Times New Roman"/>
                        </a:rPr>
                        <a:t>如果超链接的地址指向</a:t>
                      </a:r>
                      <a:r>
                        <a:rPr lang="en-US" sz="1200" kern="1000" dirty="0">
                          <a:latin typeface="Times New Roman"/>
                          <a:ea typeface="方正书宋简体"/>
                          <a:cs typeface="Times New Roman"/>
                        </a:rPr>
                        <a:t>action</a:t>
                      </a:r>
                      <a:r>
                        <a:rPr lang="zh-CN" sz="1200" kern="1000" dirty="0">
                          <a:latin typeface="Times New Roman"/>
                          <a:ea typeface="方正书宋简体"/>
                          <a:cs typeface="Times New Roman"/>
                        </a:rPr>
                        <a:t>，</a:t>
                      </a:r>
                      <a:r>
                        <a:rPr lang="en-US" sz="1200" kern="1000" dirty="0">
                          <a:latin typeface="Times New Roman"/>
                          <a:ea typeface="方正书宋简体"/>
                          <a:cs typeface="Times New Roman"/>
                        </a:rPr>
                        <a:t>namespace</a:t>
                      </a:r>
                      <a:r>
                        <a:rPr lang="zh-CN" sz="1200" kern="1000" dirty="0">
                          <a:latin typeface="Times New Roman"/>
                          <a:ea typeface="方正书宋简体"/>
                          <a:cs typeface="Times New Roman"/>
                        </a:rPr>
                        <a:t>可以为</a:t>
                      </a:r>
                      <a:r>
                        <a:rPr lang="en-US" sz="1200" kern="1000" dirty="0">
                          <a:latin typeface="Times New Roman"/>
                          <a:ea typeface="方正书宋简体"/>
                          <a:cs typeface="Times New Roman"/>
                        </a:rPr>
                        <a:t>action</a:t>
                      </a:r>
                      <a:r>
                        <a:rPr lang="zh-CN" sz="1200" kern="1000" dirty="0">
                          <a:latin typeface="Times New Roman"/>
                          <a:ea typeface="方正书宋简体"/>
                          <a:cs typeface="Times New Roman"/>
                        </a:rPr>
                        <a:t>声明名称空间</a:t>
                      </a:r>
                    </a:p>
                  </a:txBody>
                  <a:tcPr marL="68580" marR="68580" marT="0" marB="0"/>
                </a:tc>
              </a:tr>
            </a:tbl>
          </a:graphicData>
        </a:graphic>
      </p:graphicFrame>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sp>
        <p:nvSpPr>
          <p:cNvPr id="11" name="矩形 10"/>
          <p:cNvSpPr/>
          <p:nvPr/>
        </p:nvSpPr>
        <p:spPr>
          <a:xfrm>
            <a:off x="1285852" y="1714494"/>
            <a:ext cx="1941622" cy="369332"/>
          </a:xfrm>
          <a:prstGeom prst="rect">
            <a:avLst/>
          </a:prstGeom>
        </p:spPr>
        <p:txBody>
          <a:bodyPr wrap="none">
            <a:spAutoFit/>
          </a:bodyPr>
          <a:lstStyle/>
          <a:p>
            <a:r>
              <a:rPr lang="en-US" dirty="0" err="1" smtClean="0"/>
              <a:t>param</a:t>
            </a:r>
            <a:r>
              <a:rPr lang="zh-CN" altLang="en-US" dirty="0" smtClean="0"/>
              <a:t>标签的属性</a:t>
            </a:r>
            <a:endParaRPr lang="zh-CN" altLang="en-US" dirty="0"/>
          </a:p>
        </p:txBody>
      </p:sp>
      <p:graphicFrame>
        <p:nvGraphicFramePr>
          <p:cNvPr id="7" name="表格 6"/>
          <p:cNvGraphicFramePr>
            <a:graphicFrameLocks noGrp="1"/>
          </p:cNvGraphicFramePr>
          <p:nvPr/>
        </p:nvGraphicFramePr>
        <p:xfrm>
          <a:off x="214282" y="2214560"/>
          <a:ext cx="4143404" cy="1500198"/>
        </p:xfrm>
        <a:graphic>
          <a:graphicData uri="http://schemas.openxmlformats.org/drawingml/2006/table">
            <a:tbl>
              <a:tblPr firstRow="1" bandRow="1">
                <a:tableStyleId>{5C22544A-7EE6-4342-B048-85BDC9FD1C3A}</a:tableStyleId>
              </a:tblPr>
              <a:tblGrid>
                <a:gridCol w="1035851"/>
                <a:gridCol w="1035851"/>
                <a:gridCol w="1035851"/>
                <a:gridCol w="1035851"/>
              </a:tblGrid>
              <a:tr h="500066">
                <a:tc>
                  <a:txBody>
                    <a:bodyPr/>
                    <a:lstStyle/>
                    <a:p>
                      <a:pPr indent="254000"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indent="254000" algn="ctr">
                        <a:spcBef>
                          <a:spcPts val="120"/>
                        </a:spcBef>
                        <a:spcAft>
                          <a:spcPts val="120"/>
                        </a:spcAft>
                      </a:pPr>
                      <a:r>
                        <a:rPr lang="zh-CN" sz="1200" kern="1000" dirty="0">
                          <a:latin typeface="Times New Roman"/>
                          <a:ea typeface="方正书宋简体"/>
                          <a:cs typeface="Times New Roman"/>
                        </a:rPr>
                        <a:t>是否必须</a:t>
                      </a:r>
                    </a:p>
                  </a:txBody>
                  <a:tcPr marL="0" marR="0" marT="0" marB="0" anchor="ctr"/>
                </a:tc>
                <a:tc>
                  <a:txBody>
                    <a:bodyPr/>
                    <a:lstStyle/>
                    <a:p>
                      <a:pPr indent="254000" algn="ctr">
                        <a:spcBef>
                          <a:spcPts val="120"/>
                        </a:spcBef>
                        <a:spcAft>
                          <a:spcPts val="120"/>
                        </a:spcAft>
                      </a:pPr>
                      <a:r>
                        <a:rPr lang="zh-CN" sz="1200" kern="1000">
                          <a:latin typeface="Times New Roman"/>
                          <a:ea typeface="方正书宋简体"/>
                          <a:cs typeface="Times New Roman"/>
                        </a:rPr>
                        <a:t>类</a:t>
                      </a:r>
                      <a:r>
                        <a:rPr lang="en-US" sz="1200" kern="1000">
                          <a:latin typeface="Times New Roman"/>
                          <a:ea typeface="方正书宋简体"/>
                          <a:cs typeface="Times New Roman"/>
                        </a:rPr>
                        <a:t>  </a:t>
                      </a:r>
                      <a:r>
                        <a:rPr lang="zh-CN" sz="1200" kern="1000">
                          <a:latin typeface="Times New Roman"/>
                          <a:ea typeface="方正书宋简体"/>
                          <a:cs typeface="Times New Roman"/>
                        </a:rPr>
                        <a:t>型</a:t>
                      </a:r>
                    </a:p>
                  </a:txBody>
                  <a:tcPr marL="0" marR="0" marT="0" marB="0" anchor="ctr"/>
                </a:tc>
                <a:tc>
                  <a:txBody>
                    <a:bodyPr/>
                    <a:lstStyle/>
                    <a:p>
                      <a:pPr indent="254000" algn="ctr">
                        <a:spcBef>
                          <a:spcPts val="120"/>
                        </a:spcBef>
                        <a:spcAft>
                          <a:spcPts val="120"/>
                        </a:spcAft>
                      </a:pPr>
                      <a:r>
                        <a:rPr lang="zh-CN" sz="1200" kern="1000" dirty="0">
                          <a:latin typeface="Times New Roman"/>
                          <a:ea typeface="方正书宋简体"/>
                          <a:cs typeface="Times New Roman"/>
                        </a:rPr>
                        <a:t>说</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明</a:t>
                      </a:r>
                    </a:p>
                  </a:txBody>
                  <a:tcPr marL="0" marR="0" marT="0" marB="0" anchor="ctr"/>
                </a:tc>
              </a:tr>
              <a:tr h="500066">
                <a:tc>
                  <a:txBody>
                    <a:bodyPr/>
                    <a:lstStyle/>
                    <a:p>
                      <a:pPr indent="254000" algn="just">
                        <a:spcBef>
                          <a:spcPts val="120"/>
                        </a:spcBef>
                        <a:spcAft>
                          <a:spcPts val="120"/>
                        </a:spcAft>
                      </a:pPr>
                      <a:r>
                        <a:rPr lang="en-US" sz="1200" kern="1000">
                          <a:latin typeface="Times New Roman"/>
                          <a:ea typeface="方正书宋简体"/>
                          <a:cs typeface="Times New Roman"/>
                        </a:rPr>
                        <a:t>name</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设置参数名称</a:t>
                      </a:r>
                    </a:p>
                  </a:txBody>
                  <a:tcPr marL="68580" marR="68580" marT="0" marB="0" anchor="ctr"/>
                </a:tc>
              </a:tr>
              <a:tr h="500066">
                <a:tc>
                  <a:txBody>
                    <a:bodyPr/>
                    <a:lstStyle/>
                    <a:p>
                      <a:pPr indent="254000" algn="just">
                        <a:spcBef>
                          <a:spcPts val="120"/>
                        </a:spcBef>
                        <a:spcAft>
                          <a:spcPts val="120"/>
                        </a:spcAft>
                      </a:pPr>
                      <a:r>
                        <a:rPr lang="en-US" sz="1200" kern="1000">
                          <a:latin typeface="Times New Roman"/>
                          <a:ea typeface="方正书宋简体"/>
                          <a:cs typeface="Times New Roman"/>
                        </a:rPr>
                        <a:t>value</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dirty="0">
                          <a:latin typeface="Times New Roman"/>
                          <a:ea typeface="方正书宋简体"/>
                          <a:cs typeface="Times New Roman"/>
                        </a:rPr>
                        <a:t>Object</a:t>
                      </a:r>
                      <a:endParaRPr lang="zh-CN" sz="1200" kern="1000" dirty="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dirty="0">
                          <a:latin typeface="Times New Roman"/>
                          <a:ea typeface="方正书宋简体"/>
                          <a:cs typeface="Times New Roman"/>
                        </a:rPr>
                        <a:t>设置参数值</a:t>
                      </a:r>
                    </a:p>
                  </a:txBody>
                  <a:tcPr marL="68580" marR="68580" marT="0" marB="0" anchor="ctr"/>
                </a:tc>
              </a:tr>
            </a:tbl>
          </a:graphicData>
        </a:graphic>
      </p:graphicFrame>
      <p:sp>
        <p:nvSpPr>
          <p:cNvPr id="8" name="矩形 7"/>
          <p:cNvSpPr/>
          <p:nvPr/>
        </p:nvSpPr>
        <p:spPr>
          <a:xfrm>
            <a:off x="5857884" y="857238"/>
            <a:ext cx="2382383" cy="369332"/>
          </a:xfrm>
          <a:prstGeom prst="rect">
            <a:avLst/>
          </a:prstGeom>
        </p:spPr>
        <p:txBody>
          <a:bodyPr wrap="none">
            <a:spAutoFit/>
          </a:bodyPr>
          <a:lstStyle/>
          <a:p>
            <a:r>
              <a:rPr lang="en-US" dirty="0" smtClean="0"/>
              <a:t>action</a:t>
            </a:r>
            <a:r>
              <a:rPr lang="zh-CN" altLang="en-US" dirty="0" smtClean="0"/>
              <a:t>标签的常用属性</a:t>
            </a:r>
            <a:endParaRPr lang="zh-CN" altLang="en-US" dirty="0"/>
          </a:p>
        </p:txBody>
      </p:sp>
      <p:graphicFrame>
        <p:nvGraphicFramePr>
          <p:cNvPr id="9" name="表格 8"/>
          <p:cNvGraphicFramePr>
            <a:graphicFrameLocks noGrp="1"/>
          </p:cNvGraphicFramePr>
          <p:nvPr/>
        </p:nvGraphicFramePr>
        <p:xfrm>
          <a:off x="4572000" y="1285867"/>
          <a:ext cx="4286280" cy="3645191"/>
        </p:xfrm>
        <a:graphic>
          <a:graphicData uri="http://schemas.openxmlformats.org/drawingml/2006/table">
            <a:tbl>
              <a:tblPr firstRow="1" bandRow="1">
                <a:tableStyleId>{5C22544A-7EE6-4342-B048-85BDC9FD1C3A}</a:tableStyleId>
              </a:tblPr>
              <a:tblGrid>
                <a:gridCol w="1071570"/>
                <a:gridCol w="1071570"/>
                <a:gridCol w="1071570"/>
                <a:gridCol w="1071570"/>
              </a:tblGrid>
              <a:tr h="285751">
                <a:tc>
                  <a:txBody>
                    <a:bodyPr/>
                    <a:lstStyle/>
                    <a:p>
                      <a:pPr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200" kern="1000" dirty="0">
                          <a:latin typeface="Times New Roman"/>
                          <a:ea typeface="方正书宋简体"/>
                          <a:cs typeface="Times New Roman"/>
                        </a:rPr>
                        <a:t>是否必须</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类</a:t>
                      </a:r>
                      <a:r>
                        <a:rPr lang="en-US" sz="1200" kern="1000">
                          <a:latin typeface="Times New Roman"/>
                          <a:ea typeface="方正书宋简体"/>
                          <a:cs typeface="Times New Roman"/>
                        </a:rPr>
                        <a:t>    </a:t>
                      </a:r>
                      <a:r>
                        <a:rPr lang="zh-CN" sz="1200" kern="1000">
                          <a:latin typeface="Times New Roman"/>
                          <a:ea typeface="方正书宋简体"/>
                          <a:cs typeface="Times New Roman"/>
                        </a:rPr>
                        <a:t>型</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0" marR="0" marT="0" marB="0" anchor="ctr"/>
                </a:tc>
              </a:tr>
              <a:tr h="559907">
                <a:tc>
                  <a:txBody>
                    <a:bodyPr/>
                    <a:lstStyle/>
                    <a:p>
                      <a:pPr algn="just">
                        <a:spcBef>
                          <a:spcPts val="120"/>
                        </a:spcBef>
                        <a:spcAft>
                          <a:spcPts val="120"/>
                        </a:spcAft>
                      </a:pPr>
                      <a:r>
                        <a:rPr lang="en-US" sz="1200" kern="1000">
                          <a:latin typeface="Times New Roman"/>
                          <a:ea typeface="方正书宋简体"/>
                          <a:cs typeface="Times New Roman"/>
                        </a:rPr>
                        <a:t>executeResult</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是否使</a:t>
                      </a:r>
                      <a:r>
                        <a:rPr lang="en-US" sz="1200" kern="1000" dirty="0">
                          <a:latin typeface="Times New Roman"/>
                          <a:ea typeface="方正书宋简体"/>
                          <a:cs typeface="Times New Roman"/>
                        </a:rPr>
                        <a:t>Action</a:t>
                      </a:r>
                      <a:r>
                        <a:rPr lang="zh-CN" sz="1200" kern="1000" dirty="0">
                          <a:latin typeface="Times New Roman"/>
                          <a:ea typeface="方正书宋简体"/>
                          <a:cs typeface="Times New Roman"/>
                        </a:rPr>
                        <a:t>返回执行结果，默认值为</a:t>
                      </a:r>
                      <a:r>
                        <a:rPr lang="en-US" sz="1200" kern="1000" dirty="0">
                          <a:latin typeface="Times New Roman"/>
                          <a:ea typeface="方正书宋简体"/>
                          <a:cs typeface="Times New Roman"/>
                        </a:rPr>
                        <a:t>false</a:t>
                      </a:r>
                      <a:endParaRPr lang="zh-CN" sz="1200" kern="1000" dirty="0">
                        <a:latin typeface="Times New Roman"/>
                        <a:ea typeface="方正书宋简体"/>
                        <a:cs typeface="Times New Roman"/>
                      </a:endParaRPr>
                    </a:p>
                  </a:txBody>
                  <a:tcPr marL="68580" marR="68580" marT="0" marB="0" anchor="ctr"/>
                </a:tc>
              </a:tr>
              <a:tr h="559907">
                <a:tc>
                  <a:txBody>
                    <a:bodyPr/>
                    <a:lstStyle/>
                    <a:p>
                      <a:pPr algn="just">
                        <a:spcBef>
                          <a:spcPts val="120"/>
                        </a:spcBef>
                        <a:spcAft>
                          <a:spcPts val="120"/>
                        </a:spcAft>
                      </a:pPr>
                      <a:r>
                        <a:rPr lang="en-US" sz="1200" kern="1000">
                          <a:latin typeface="Times New Roman"/>
                          <a:ea typeface="方正书宋简体"/>
                          <a:cs typeface="Times New Roman"/>
                        </a:rPr>
                        <a:t>flush</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boolean</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输出结果是否刷新，默认值为</a:t>
                      </a:r>
                      <a:r>
                        <a:rPr lang="en-US" sz="1200" kern="1000">
                          <a:latin typeface="Times New Roman"/>
                          <a:ea typeface="方正书宋简体"/>
                          <a:cs typeface="Times New Roman"/>
                        </a:rPr>
                        <a:t>true</a:t>
                      </a:r>
                      <a:endParaRPr lang="zh-CN" sz="1200" kern="1000">
                        <a:latin typeface="Times New Roman"/>
                        <a:ea typeface="方正书宋简体"/>
                        <a:cs typeface="Times New Roman"/>
                      </a:endParaRPr>
                    </a:p>
                  </a:txBody>
                  <a:tcPr marL="68580" marR="68580" marT="0" marB="0" anchor="ctr"/>
                </a:tc>
              </a:tr>
              <a:tr h="746542">
                <a:tc>
                  <a:txBody>
                    <a:bodyPr/>
                    <a:lstStyle/>
                    <a:p>
                      <a:pPr algn="just">
                        <a:spcBef>
                          <a:spcPts val="120"/>
                        </a:spcBef>
                        <a:spcAft>
                          <a:spcPts val="120"/>
                        </a:spcAft>
                      </a:pPr>
                      <a:r>
                        <a:rPr lang="en-US" sz="1200" kern="1000">
                          <a:latin typeface="Times New Roman"/>
                          <a:ea typeface="方正书宋简体"/>
                          <a:cs typeface="Times New Roman"/>
                        </a:rPr>
                        <a:t>ignoreContextParams</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boolean</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是否将页面请求参数传入被调用的</a:t>
                      </a:r>
                      <a:r>
                        <a:rPr lang="en-US" sz="1200" kern="1000">
                          <a:latin typeface="Times New Roman"/>
                          <a:ea typeface="方正书宋简体"/>
                          <a:cs typeface="Times New Roman"/>
                        </a:rPr>
                        <a:t>Action</a:t>
                      </a:r>
                      <a:r>
                        <a:rPr lang="zh-CN" sz="1200" kern="1000">
                          <a:latin typeface="Times New Roman"/>
                          <a:ea typeface="方正书宋简体"/>
                          <a:cs typeface="Times New Roman"/>
                        </a:rPr>
                        <a:t>，默认值为</a:t>
                      </a:r>
                      <a:r>
                        <a:rPr lang="en-US" sz="1200" kern="1000">
                          <a:latin typeface="Times New Roman"/>
                          <a:ea typeface="方正书宋简体"/>
                          <a:cs typeface="Times New Roman"/>
                        </a:rPr>
                        <a:t>false</a:t>
                      </a:r>
                      <a:endParaRPr lang="zh-CN" sz="1200" kern="1000">
                        <a:latin typeface="Times New Roman"/>
                        <a:ea typeface="方正书宋简体"/>
                        <a:cs typeface="Times New Roman"/>
                      </a:endParaRPr>
                    </a:p>
                  </a:txBody>
                  <a:tcPr marL="68580" marR="68580" marT="0" marB="0" anchor="ctr"/>
                </a:tc>
              </a:tr>
              <a:tr h="746542">
                <a:tc>
                  <a:txBody>
                    <a:bodyPr/>
                    <a:lstStyle/>
                    <a:p>
                      <a:pPr algn="just">
                        <a:spcBef>
                          <a:spcPts val="120"/>
                        </a:spcBef>
                        <a:spcAft>
                          <a:spcPts val="120"/>
                        </a:spcAft>
                      </a:pPr>
                      <a:r>
                        <a:rPr lang="en-US" sz="1200" kern="1000">
                          <a:latin typeface="Times New Roman"/>
                          <a:ea typeface="方正书宋简体"/>
                          <a:cs typeface="Times New Roman"/>
                        </a:rPr>
                        <a:t>name</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必须</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Action</a:t>
                      </a:r>
                      <a:r>
                        <a:rPr lang="zh-CN" sz="1200" kern="1000">
                          <a:latin typeface="Times New Roman"/>
                          <a:ea typeface="方正书宋简体"/>
                          <a:cs typeface="Times New Roman"/>
                        </a:rPr>
                        <a:t>对象映射的名称，即</a:t>
                      </a:r>
                      <a:r>
                        <a:rPr lang="en-US" sz="1200" kern="1000">
                          <a:latin typeface="Times New Roman"/>
                          <a:ea typeface="方正书宋简体"/>
                          <a:cs typeface="Times New Roman"/>
                        </a:rPr>
                        <a:t>struts.xml</a:t>
                      </a:r>
                      <a:r>
                        <a:rPr lang="zh-CN" sz="1200" kern="1000">
                          <a:latin typeface="Times New Roman"/>
                          <a:ea typeface="方正书宋简体"/>
                          <a:cs typeface="Times New Roman"/>
                        </a:rPr>
                        <a:t>中配置的名称</a:t>
                      </a:r>
                    </a:p>
                  </a:txBody>
                  <a:tcPr marL="68580" marR="68580" marT="0" marB="0" anchor="ctr"/>
                </a:tc>
              </a:tr>
              <a:tr h="373271">
                <a:tc>
                  <a:txBody>
                    <a:bodyPr/>
                    <a:lstStyle/>
                    <a:p>
                      <a:pPr algn="just">
                        <a:spcBef>
                          <a:spcPts val="120"/>
                        </a:spcBef>
                        <a:spcAft>
                          <a:spcPts val="120"/>
                        </a:spcAft>
                      </a:pPr>
                      <a:r>
                        <a:rPr lang="en-US" sz="1200" kern="1000">
                          <a:latin typeface="Times New Roman"/>
                          <a:ea typeface="方正书宋简体"/>
                          <a:cs typeface="Times New Roman"/>
                        </a:rPr>
                        <a:t>namespace</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指定名称空间的名称</a:t>
                      </a:r>
                    </a:p>
                  </a:txBody>
                  <a:tcPr marL="68580" marR="68580" marT="0" marB="0" anchor="ctr"/>
                </a:tc>
              </a:tr>
              <a:tr h="373271">
                <a:tc>
                  <a:txBody>
                    <a:bodyPr/>
                    <a:lstStyle/>
                    <a:p>
                      <a:pPr algn="just">
                        <a:spcBef>
                          <a:spcPts val="120"/>
                        </a:spcBef>
                        <a:spcAft>
                          <a:spcPts val="120"/>
                        </a:spcAft>
                      </a:pPr>
                      <a:r>
                        <a:rPr lang="en-US" sz="1200" kern="1000">
                          <a:latin typeface="Times New Roman"/>
                          <a:ea typeface="方正书宋简体"/>
                          <a:cs typeface="Times New Roman"/>
                        </a:rPr>
                        <a:t>var</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引用此</a:t>
                      </a:r>
                      <a:r>
                        <a:rPr lang="en-US" sz="1200" kern="1000" dirty="0">
                          <a:latin typeface="Times New Roman"/>
                          <a:ea typeface="方正书宋简体"/>
                          <a:cs typeface="Times New Roman"/>
                        </a:rPr>
                        <a:t>action</a:t>
                      </a:r>
                      <a:r>
                        <a:rPr lang="zh-CN" sz="1200" kern="1000" dirty="0">
                          <a:latin typeface="Times New Roman"/>
                          <a:ea typeface="方正书宋简体"/>
                          <a:cs typeface="Times New Roman"/>
                        </a:rPr>
                        <a:t>的名称</a:t>
                      </a:r>
                    </a:p>
                  </a:txBody>
                  <a:tcPr marL="68580" marR="68580" marT="0" marB="0" anchor="ctr"/>
                </a:tc>
              </a:tr>
            </a:tbl>
          </a:graphicData>
        </a:graphic>
      </p:graphicFrame>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sp>
        <p:nvSpPr>
          <p:cNvPr id="10" name="矩形 9"/>
          <p:cNvSpPr/>
          <p:nvPr/>
        </p:nvSpPr>
        <p:spPr>
          <a:xfrm>
            <a:off x="1071538" y="1643056"/>
            <a:ext cx="6357966" cy="1200329"/>
          </a:xfrm>
          <a:prstGeom prst="rect">
            <a:avLst/>
          </a:prstGeom>
        </p:spPr>
        <p:txBody>
          <a:bodyPr wrap="square">
            <a:spAutoFit/>
          </a:bodyPr>
          <a:lstStyle/>
          <a:p>
            <a:r>
              <a:rPr lang="en-US" dirty="0" smtClean="0"/>
              <a:t>push</a:t>
            </a:r>
            <a:r>
              <a:rPr lang="zh-CN" altLang="en-US" dirty="0" smtClean="0"/>
              <a:t>标签用于将对象或值压入到值栈中并放置在顶部，因为值栈中的对象可以直接调用，所以该标签主要作用是简化操作。其属性只有</a:t>
            </a:r>
            <a:r>
              <a:rPr lang="en-US" dirty="0" smtClean="0"/>
              <a:t>value</a:t>
            </a:r>
            <a:r>
              <a:rPr lang="zh-CN" altLang="en-US" dirty="0" smtClean="0"/>
              <a:t>，用于声明压入值栈中的对象，该标签的使用方法如下。</a:t>
            </a:r>
          </a:p>
        </p:txBody>
      </p:sp>
      <p:sp>
        <p:nvSpPr>
          <p:cNvPr id="12" name="矩形 11"/>
          <p:cNvSpPr/>
          <p:nvPr/>
        </p:nvSpPr>
        <p:spPr>
          <a:xfrm>
            <a:off x="2071670" y="3143254"/>
            <a:ext cx="4411336"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&lt;s:push value="#</a:t>
            </a:r>
            <a:r>
              <a:rPr lang="en-US" dirty="0" err="1" smtClean="0"/>
              <a:t>request.student</a:t>
            </a:r>
            <a:r>
              <a:rPr lang="en-US" dirty="0" smtClean="0"/>
              <a:t>"&gt;&lt;/s:push&gt;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graphicFrame>
        <p:nvGraphicFramePr>
          <p:cNvPr id="7" name="表格 6"/>
          <p:cNvGraphicFramePr>
            <a:graphicFrameLocks noGrp="1"/>
          </p:cNvGraphicFramePr>
          <p:nvPr/>
        </p:nvGraphicFramePr>
        <p:xfrm>
          <a:off x="1285852" y="1857370"/>
          <a:ext cx="6858048" cy="2510986"/>
        </p:xfrm>
        <a:graphic>
          <a:graphicData uri="http://schemas.openxmlformats.org/drawingml/2006/table">
            <a:tbl>
              <a:tblPr firstRow="1" bandRow="1">
                <a:tableStyleId>{5C22544A-7EE6-4342-B048-85BDC9FD1C3A}</a:tableStyleId>
              </a:tblPr>
              <a:tblGrid>
                <a:gridCol w="1714512"/>
                <a:gridCol w="1714512"/>
                <a:gridCol w="1714512"/>
                <a:gridCol w="1714512"/>
              </a:tblGrid>
              <a:tr h="500066">
                <a:tc>
                  <a:txBody>
                    <a:bodyPr/>
                    <a:lstStyle/>
                    <a:p>
                      <a:pPr indent="254000"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indent="254000" algn="ctr">
                        <a:spcBef>
                          <a:spcPts val="120"/>
                        </a:spcBef>
                        <a:spcAft>
                          <a:spcPts val="120"/>
                        </a:spcAft>
                      </a:pPr>
                      <a:r>
                        <a:rPr lang="zh-CN" sz="1200" kern="1000">
                          <a:latin typeface="Times New Roman"/>
                          <a:ea typeface="方正书宋简体"/>
                          <a:cs typeface="Times New Roman"/>
                        </a:rPr>
                        <a:t>是否必须</a:t>
                      </a:r>
                    </a:p>
                  </a:txBody>
                  <a:tcPr marL="0" marR="0" marT="0" marB="0" anchor="ctr"/>
                </a:tc>
                <a:tc>
                  <a:txBody>
                    <a:bodyPr/>
                    <a:lstStyle/>
                    <a:p>
                      <a:pPr indent="254000" algn="ctr">
                        <a:spcBef>
                          <a:spcPts val="120"/>
                        </a:spcBef>
                        <a:spcAft>
                          <a:spcPts val="120"/>
                        </a:spcAft>
                      </a:pPr>
                      <a:r>
                        <a:rPr lang="zh-CN" sz="1200" kern="1000" dirty="0">
                          <a:latin typeface="Times New Roman"/>
                          <a:ea typeface="方正书宋简体"/>
                          <a:cs typeface="Times New Roman"/>
                        </a:rPr>
                        <a:t>类</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型</a:t>
                      </a:r>
                    </a:p>
                  </a:txBody>
                  <a:tcPr marL="0" marR="0" marT="0" marB="0" anchor="ctr"/>
                </a:tc>
                <a:tc>
                  <a:txBody>
                    <a:bodyPr/>
                    <a:lstStyle/>
                    <a:p>
                      <a:pPr indent="254000" algn="ctr">
                        <a:spcBef>
                          <a:spcPts val="120"/>
                        </a:spcBef>
                        <a:spcAft>
                          <a:spcPts val="120"/>
                        </a:spcAft>
                      </a:pPr>
                      <a:r>
                        <a:rPr lang="zh-CN" sz="1200" kern="1000" dirty="0">
                          <a:latin typeface="Times New Roman"/>
                          <a:ea typeface="方正书宋简体"/>
                          <a:cs typeface="Times New Roman"/>
                        </a:rPr>
                        <a:t>说</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明</a:t>
                      </a:r>
                    </a:p>
                  </a:txBody>
                  <a:tcPr marL="0" marR="0" marT="0" marB="0" anchor="ctr"/>
                </a:tc>
              </a:tr>
              <a:tr h="365380">
                <a:tc>
                  <a:txBody>
                    <a:bodyPr/>
                    <a:lstStyle/>
                    <a:p>
                      <a:pPr indent="254000" algn="just">
                        <a:spcBef>
                          <a:spcPts val="120"/>
                        </a:spcBef>
                        <a:spcAft>
                          <a:spcPts val="120"/>
                        </a:spcAft>
                      </a:pPr>
                      <a:r>
                        <a:rPr lang="en-US" sz="1200" kern="1000">
                          <a:latin typeface="Times New Roman"/>
                          <a:ea typeface="方正书宋简体"/>
                          <a:cs typeface="Times New Roman"/>
                        </a:rPr>
                        <a:t>format</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dirty="0">
                          <a:latin typeface="Times New Roman"/>
                          <a:ea typeface="方正书宋简体"/>
                          <a:cs typeface="Times New Roman"/>
                        </a:rPr>
                        <a:t>String</a:t>
                      </a:r>
                      <a:endParaRPr lang="zh-CN" sz="1200" kern="1000" dirty="0">
                        <a:latin typeface="Times New Roman"/>
                        <a:ea typeface="方正书宋简体"/>
                        <a:cs typeface="Times New Roman"/>
                      </a:endParaRPr>
                    </a:p>
                  </a:txBody>
                  <a:tcPr marL="68580" marR="68580" marT="0" marB="0" anchor="ctr"/>
                </a:tc>
                <a:tc>
                  <a:txBody>
                    <a:bodyPr/>
                    <a:lstStyle/>
                    <a:p>
                      <a:pPr marL="0" indent="0" algn="just">
                        <a:spcBef>
                          <a:spcPts val="120"/>
                        </a:spcBef>
                        <a:spcAft>
                          <a:spcPts val="120"/>
                        </a:spcAft>
                      </a:pPr>
                      <a:r>
                        <a:rPr lang="zh-CN" sz="1200" kern="1000" dirty="0">
                          <a:latin typeface="Times New Roman"/>
                          <a:ea typeface="方正书宋简体"/>
                          <a:cs typeface="Times New Roman"/>
                        </a:rPr>
                        <a:t>设置格式化日期的样式</a:t>
                      </a:r>
                    </a:p>
                  </a:txBody>
                  <a:tcPr marL="68580" marR="68580" marT="0" marB="0" anchor="ctr"/>
                </a:tc>
              </a:tr>
              <a:tr h="365380">
                <a:tc>
                  <a:txBody>
                    <a:bodyPr/>
                    <a:lstStyle/>
                    <a:p>
                      <a:pPr indent="254000" algn="just">
                        <a:spcBef>
                          <a:spcPts val="120"/>
                        </a:spcBef>
                        <a:spcAft>
                          <a:spcPts val="120"/>
                        </a:spcAft>
                      </a:pPr>
                      <a:r>
                        <a:rPr lang="en-US" sz="1200" kern="1000">
                          <a:latin typeface="Times New Roman"/>
                          <a:ea typeface="方正书宋简体"/>
                          <a:cs typeface="Times New Roman"/>
                        </a:rPr>
                        <a:t>name</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必须</a:t>
                      </a:r>
                    </a:p>
                  </a:txBody>
                  <a:tcPr marL="68580" marR="68580" marT="0" marB="0" anchor="ctr"/>
                </a:tc>
                <a:tc>
                  <a:txBody>
                    <a:bodyPr/>
                    <a:lstStyle/>
                    <a:p>
                      <a:pPr indent="254000"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marL="0" indent="0" algn="just">
                        <a:spcBef>
                          <a:spcPts val="120"/>
                        </a:spcBef>
                        <a:spcAft>
                          <a:spcPts val="120"/>
                        </a:spcAft>
                      </a:pPr>
                      <a:r>
                        <a:rPr lang="zh-CN" sz="1200" kern="1000" dirty="0">
                          <a:latin typeface="Times New Roman"/>
                          <a:ea typeface="方正书宋简体"/>
                          <a:cs typeface="Times New Roman"/>
                        </a:rPr>
                        <a:t>日期值</a:t>
                      </a:r>
                    </a:p>
                  </a:txBody>
                  <a:tcPr marL="68580" marR="68580" marT="0" marB="0" anchor="ctr"/>
                </a:tc>
              </a:tr>
              <a:tr h="720750">
                <a:tc>
                  <a:txBody>
                    <a:bodyPr/>
                    <a:lstStyle/>
                    <a:p>
                      <a:pPr indent="254000" algn="just">
                        <a:spcBef>
                          <a:spcPts val="120"/>
                        </a:spcBef>
                        <a:spcAft>
                          <a:spcPts val="120"/>
                        </a:spcAft>
                      </a:pPr>
                      <a:r>
                        <a:rPr lang="en-US" sz="1200" kern="1000">
                          <a:latin typeface="Times New Roman"/>
                          <a:ea typeface="方正书宋简体"/>
                          <a:cs typeface="Times New Roman"/>
                        </a:rPr>
                        <a:t>nice</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a:latin typeface="Times New Roman"/>
                          <a:ea typeface="方正书宋简体"/>
                          <a:cs typeface="Times New Roman"/>
                        </a:rPr>
                        <a:t>boolean</a:t>
                      </a:r>
                      <a:endParaRPr lang="zh-CN" sz="1200" kern="1000">
                        <a:latin typeface="Times New Roman"/>
                        <a:ea typeface="方正书宋简体"/>
                        <a:cs typeface="Times New Roman"/>
                      </a:endParaRPr>
                    </a:p>
                  </a:txBody>
                  <a:tcPr marL="68580" marR="68580" marT="0" marB="0" anchor="ctr"/>
                </a:tc>
                <a:tc>
                  <a:txBody>
                    <a:bodyPr/>
                    <a:lstStyle/>
                    <a:p>
                      <a:pPr marL="0" indent="0" algn="just">
                        <a:spcBef>
                          <a:spcPts val="120"/>
                        </a:spcBef>
                        <a:spcAft>
                          <a:spcPts val="120"/>
                        </a:spcAft>
                      </a:pPr>
                      <a:r>
                        <a:rPr lang="zh-CN" sz="1200" kern="1000" dirty="0">
                          <a:latin typeface="Times New Roman"/>
                          <a:ea typeface="方正书宋简体"/>
                          <a:cs typeface="Times New Roman"/>
                        </a:rPr>
                        <a:t>是否输出给定日期与当前日期之的间时差，默认值为</a:t>
                      </a:r>
                      <a:r>
                        <a:rPr lang="en-US" sz="1200" kern="1000" dirty="0">
                          <a:latin typeface="Times New Roman"/>
                          <a:ea typeface="方正书宋简体"/>
                          <a:cs typeface="Times New Roman"/>
                        </a:rPr>
                        <a:t>false</a:t>
                      </a:r>
                      <a:r>
                        <a:rPr lang="zh-CN" sz="1200" kern="1000" dirty="0">
                          <a:latin typeface="Times New Roman"/>
                          <a:ea typeface="方正书宋简体"/>
                          <a:cs typeface="Times New Roman"/>
                        </a:rPr>
                        <a:t>，不输出时差</a:t>
                      </a:r>
                    </a:p>
                  </a:txBody>
                  <a:tcPr marL="68580" marR="68580" marT="0" marB="0" anchor="ctr"/>
                </a:tc>
              </a:tr>
              <a:tr h="540563">
                <a:tc>
                  <a:txBody>
                    <a:bodyPr/>
                    <a:lstStyle/>
                    <a:p>
                      <a:pPr indent="254000" algn="just">
                        <a:spcBef>
                          <a:spcPts val="120"/>
                        </a:spcBef>
                        <a:spcAft>
                          <a:spcPts val="120"/>
                        </a:spcAft>
                      </a:pPr>
                      <a:r>
                        <a:rPr lang="en-US" sz="1200" kern="1000">
                          <a:latin typeface="Times New Roman"/>
                          <a:ea typeface="方正书宋简体"/>
                          <a:cs typeface="Times New Roman"/>
                        </a:rPr>
                        <a:t>var</a:t>
                      </a:r>
                      <a:endParaRPr lang="zh-CN" sz="12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200" kern="1000">
                          <a:latin typeface="Times New Roman"/>
                          <a:ea typeface="方正书宋简体"/>
                          <a:cs typeface="Times New Roman"/>
                        </a:rPr>
                        <a:t>可选</a:t>
                      </a:r>
                    </a:p>
                  </a:txBody>
                  <a:tcPr marL="68580" marR="68580" marT="0" marB="0" anchor="ctr"/>
                </a:tc>
                <a:tc>
                  <a:txBody>
                    <a:bodyPr/>
                    <a:lstStyle/>
                    <a:p>
                      <a:pPr indent="254000" algn="just">
                        <a:spcBef>
                          <a:spcPts val="120"/>
                        </a:spcBef>
                        <a:spcAft>
                          <a:spcPts val="120"/>
                        </a:spcAft>
                      </a:pPr>
                      <a:r>
                        <a:rPr lang="en-US" sz="1200" kern="1000">
                          <a:latin typeface="Times New Roman"/>
                          <a:ea typeface="方正书宋简体"/>
                          <a:cs typeface="Times New Roman"/>
                        </a:rPr>
                        <a:t>String</a:t>
                      </a:r>
                      <a:endParaRPr lang="zh-CN" sz="1200" kern="1000">
                        <a:latin typeface="Times New Roman"/>
                        <a:ea typeface="方正书宋简体"/>
                        <a:cs typeface="Times New Roman"/>
                      </a:endParaRPr>
                    </a:p>
                  </a:txBody>
                  <a:tcPr marL="68580" marR="68580" marT="0" marB="0" anchor="ctr"/>
                </a:tc>
                <a:tc>
                  <a:txBody>
                    <a:bodyPr/>
                    <a:lstStyle/>
                    <a:p>
                      <a:pPr marL="0" indent="0" algn="just">
                        <a:spcBef>
                          <a:spcPts val="120"/>
                        </a:spcBef>
                        <a:spcAft>
                          <a:spcPts val="120"/>
                        </a:spcAft>
                      </a:pPr>
                      <a:r>
                        <a:rPr lang="zh-CN" sz="1200" kern="1000" dirty="0">
                          <a:latin typeface="Times New Roman"/>
                          <a:ea typeface="方正书宋简体"/>
                          <a:cs typeface="Times New Roman"/>
                        </a:rPr>
                        <a:t>格式化时间的名称变量，通过此变量可以对其进行引用</a:t>
                      </a:r>
                    </a:p>
                  </a:txBody>
                  <a:tcPr marL="68580" marR="68580" marT="0" marB="0" anchor="ctr"/>
                </a:tc>
              </a:tr>
            </a:tbl>
          </a:graphicData>
        </a:graphic>
      </p:graphicFrame>
      <p:sp>
        <p:nvSpPr>
          <p:cNvPr id="8" name="矩形 7"/>
          <p:cNvSpPr/>
          <p:nvPr/>
        </p:nvSpPr>
        <p:spPr>
          <a:xfrm>
            <a:off x="3552863" y="1394898"/>
            <a:ext cx="1759008" cy="369332"/>
          </a:xfrm>
          <a:prstGeom prst="rect">
            <a:avLst/>
          </a:prstGeom>
        </p:spPr>
        <p:txBody>
          <a:bodyPr wrap="none">
            <a:spAutoFit/>
          </a:bodyPr>
          <a:lstStyle/>
          <a:p>
            <a:r>
              <a:rPr lang="en-US" dirty="0" smtClean="0"/>
              <a:t>date</a:t>
            </a:r>
            <a:r>
              <a:rPr lang="zh-CN" altLang="en-US" dirty="0" smtClean="0"/>
              <a:t>标签的属性</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en-US" altLang="zh-CN" sz="2700" dirty="0" smtClean="0">
                <a:solidFill>
                  <a:srgbClr val="FF6600"/>
                </a:solidFill>
                <a:latin typeface="Arial" charset="0"/>
                <a:ea typeface="隶书" pitchFamily="49" charset="-122"/>
              </a:rPr>
              <a:t>Struts 2</a:t>
            </a:r>
            <a:r>
              <a:rPr lang="zh-CN" altLang="en-US" sz="2700" dirty="0" smtClean="0">
                <a:solidFill>
                  <a:srgbClr val="FF6600"/>
                </a:solidFill>
                <a:latin typeface="Arial" charset="0"/>
                <a:ea typeface="隶书" pitchFamily="49" charset="-122"/>
              </a:rPr>
              <a:t>框架概述</a:t>
            </a:r>
            <a:endParaRPr lang="zh-CN" altLang="en-US" sz="2700" dirty="0">
              <a:solidFill>
                <a:srgbClr val="FF6600"/>
              </a:solidFill>
              <a:latin typeface="Arial" charset="0"/>
              <a:ea typeface="隶书" pitchFamily="49" charset="-122"/>
            </a:endParaRPr>
          </a:p>
        </p:txBody>
      </p:sp>
      <p:sp>
        <p:nvSpPr>
          <p:cNvPr id="8" name="矩形 7"/>
          <p:cNvSpPr/>
          <p:nvPr/>
        </p:nvSpPr>
        <p:spPr>
          <a:xfrm>
            <a:off x="1643042" y="1500180"/>
            <a:ext cx="5572148" cy="923330"/>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Struts</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是</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Apache</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软件基金下的</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Jakarta</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项目的一部分，它目前有两个版本（</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Struts 1.x</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和</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Struts 2.x</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）都是基于</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MVC</a:t>
            </a:r>
            <a:r>
              <a:rPr lang="zh-CN" alt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经典设计模式的框架。</a:t>
            </a:r>
            <a:endParaRPr lang="zh-CN" alt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矩形 8"/>
          <p:cNvSpPr/>
          <p:nvPr/>
        </p:nvSpPr>
        <p:spPr>
          <a:xfrm>
            <a:off x="928662" y="2928940"/>
            <a:ext cx="4500594" cy="738664"/>
          </a:xfrm>
          <a:prstGeom prst="rect">
            <a:avLst/>
          </a:prstGeom>
        </p:spPr>
        <p:txBody>
          <a:bodyPr wrap="square">
            <a:spAutoFit/>
          </a:bodyPr>
          <a:lstStyle/>
          <a:p>
            <a:r>
              <a:rPr lang="zh-CN" altLang="en-US" sz="1400" dirty="0" smtClean="0">
                <a:solidFill>
                  <a:srgbClr val="7030A0"/>
                </a:solidFill>
                <a:latin typeface="楷体" pitchFamily="49" charset="-122"/>
                <a:ea typeface="楷体" pitchFamily="49" charset="-122"/>
              </a:rPr>
              <a:t>针对</a:t>
            </a:r>
            <a:r>
              <a:rPr lang="en-US" sz="1400" dirty="0" smtClean="0">
                <a:solidFill>
                  <a:srgbClr val="7030A0"/>
                </a:solidFill>
                <a:latin typeface="楷体" pitchFamily="49" charset="-122"/>
                <a:ea typeface="楷体" pitchFamily="49" charset="-122"/>
              </a:rPr>
              <a:t>Struts 1</a:t>
            </a:r>
            <a:r>
              <a:rPr lang="zh-CN" altLang="en-US" sz="1400" dirty="0" smtClean="0">
                <a:solidFill>
                  <a:srgbClr val="7030A0"/>
                </a:solidFill>
                <a:latin typeface="楷体" pitchFamily="49" charset="-122"/>
                <a:ea typeface="楷体" pitchFamily="49" charset="-122"/>
              </a:rPr>
              <a:t>框架中存在的缺陷与不足，诞生了全新的</a:t>
            </a:r>
            <a:r>
              <a:rPr lang="en-US" sz="1400" dirty="0" smtClean="0">
                <a:solidFill>
                  <a:srgbClr val="7030A0"/>
                </a:solidFill>
                <a:latin typeface="楷体" pitchFamily="49" charset="-122"/>
                <a:ea typeface="楷体" pitchFamily="49" charset="-122"/>
              </a:rPr>
              <a:t>Struts 2</a:t>
            </a:r>
            <a:r>
              <a:rPr lang="zh-CN" altLang="en-US" sz="1400" dirty="0" smtClean="0">
                <a:solidFill>
                  <a:srgbClr val="7030A0"/>
                </a:solidFill>
                <a:latin typeface="楷体" pitchFamily="49" charset="-122"/>
                <a:ea typeface="楷体" pitchFamily="49" charset="-122"/>
              </a:rPr>
              <a:t>框架。它修改了</a:t>
            </a:r>
            <a:r>
              <a:rPr lang="en-US" sz="1400" dirty="0" smtClean="0">
                <a:solidFill>
                  <a:srgbClr val="7030A0"/>
                </a:solidFill>
                <a:latin typeface="楷体" pitchFamily="49" charset="-122"/>
                <a:ea typeface="楷体" pitchFamily="49" charset="-122"/>
              </a:rPr>
              <a:t>Struts 1</a:t>
            </a:r>
            <a:r>
              <a:rPr lang="zh-CN" altLang="en-US" sz="1400" dirty="0" smtClean="0">
                <a:solidFill>
                  <a:srgbClr val="7030A0"/>
                </a:solidFill>
                <a:latin typeface="楷体" pitchFamily="49" charset="-122"/>
                <a:ea typeface="楷体" pitchFamily="49" charset="-122"/>
              </a:rPr>
              <a:t>框架中的缺陷，而且还提供了更加灵活与强大的功能。</a:t>
            </a:r>
            <a:endParaRPr lang="zh-CN" altLang="en-US" sz="1400" dirty="0">
              <a:solidFill>
                <a:srgbClr val="7030A0"/>
              </a:solidFill>
              <a:latin typeface="楷体" pitchFamily="49" charset="-122"/>
              <a:ea typeface="楷体" pitchFamily="49" charset="-122"/>
            </a:endParaRPr>
          </a:p>
        </p:txBody>
      </p:sp>
      <p:pic>
        <p:nvPicPr>
          <p:cNvPr id="60418" name="Picture 2" descr="2"/>
          <p:cNvPicPr>
            <a:picLocks noChangeAspect="1" noChangeArrowheads="1"/>
          </p:cNvPicPr>
          <p:nvPr/>
        </p:nvPicPr>
        <p:blipFill>
          <a:blip r:embed="rId2"/>
          <a:srcRect/>
          <a:stretch>
            <a:fillRect/>
          </a:stretch>
        </p:blipFill>
        <p:spPr bwMode="auto">
          <a:xfrm>
            <a:off x="5500694" y="2786064"/>
            <a:ext cx="2253732" cy="1214446"/>
          </a:xfrm>
          <a:prstGeom prst="rect">
            <a:avLst/>
          </a:prstGeom>
          <a:noFill/>
          <a:ln w="9525">
            <a:noFill/>
            <a:miter lim="800000"/>
            <a:headEnd/>
            <a:tailEnd/>
          </a:ln>
        </p:spPr>
      </p:pic>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sp>
        <p:nvSpPr>
          <p:cNvPr id="9" name="矩形 8"/>
          <p:cNvSpPr/>
          <p:nvPr/>
        </p:nvSpPr>
        <p:spPr>
          <a:xfrm>
            <a:off x="1214414" y="1714494"/>
            <a:ext cx="6500842" cy="646331"/>
          </a:xfrm>
          <a:prstGeom prst="rect">
            <a:avLst/>
          </a:prstGeom>
        </p:spPr>
        <p:txBody>
          <a:bodyPr wrap="square">
            <a:spAutoFit/>
          </a:bodyPr>
          <a:lstStyle/>
          <a:p>
            <a:r>
              <a:rPr lang="en-US" dirty="0" smtClean="0"/>
              <a:t>include</a:t>
            </a:r>
            <a:r>
              <a:rPr lang="zh-CN" altLang="en-US" dirty="0" smtClean="0"/>
              <a:t>标签的作用类似</a:t>
            </a:r>
            <a:r>
              <a:rPr lang="en-US" dirty="0" smtClean="0"/>
              <a:t>JSP</a:t>
            </a:r>
            <a:r>
              <a:rPr lang="zh-CN" altLang="en-US" dirty="0" smtClean="0"/>
              <a:t>中的</a:t>
            </a:r>
            <a:r>
              <a:rPr lang="en-US" dirty="0" smtClean="0"/>
              <a:t>&lt;include&gt;</a:t>
            </a:r>
            <a:r>
              <a:rPr lang="zh-CN" altLang="en-US" dirty="0" smtClean="0"/>
              <a:t>动作标签，用于包含一个页面，并且可以通过</a:t>
            </a:r>
            <a:r>
              <a:rPr lang="en-US" dirty="0" err="1" smtClean="0"/>
              <a:t>param</a:t>
            </a:r>
            <a:r>
              <a:rPr lang="zh-CN" altLang="en-US" dirty="0" smtClean="0"/>
              <a:t>标签向目标页面中传递请求参数。</a:t>
            </a:r>
            <a:endParaRPr lang="zh-CN" altLang="en-US" dirty="0"/>
          </a:p>
        </p:txBody>
      </p:sp>
      <p:sp>
        <p:nvSpPr>
          <p:cNvPr id="10" name="矩形 9"/>
          <p:cNvSpPr/>
          <p:nvPr/>
        </p:nvSpPr>
        <p:spPr>
          <a:xfrm>
            <a:off x="1285852" y="2786064"/>
            <a:ext cx="650084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&lt;%@include file=" /pages/common/common_admin.jsp"%&gt;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数据标签</a:t>
            </a:r>
          </a:p>
        </p:txBody>
      </p:sp>
      <p:graphicFrame>
        <p:nvGraphicFramePr>
          <p:cNvPr id="7" name="表格 6"/>
          <p:cNvGraphicFramePr>
            <a:graphicFrameLocks noGrp="1"/>
          </p:cNvGraphicFramePr>
          <p:nvPr/>
        </p:nvGraphicFramePr>
        <p:xfrm>
          <a:off x="785786" y="1500181"/>
          <a:ext cx="7572428" cy="3516399"/>
        </p:xfrm>
        <a:graphic>
          <a:graphicData uri="http://schemas.openxmlformats.org/drawingml/2006/table">
            <a:tbl>
              <a:tblPr firstRow="1" bandRow="1">
                <a:tableStyleId>{5C22544A-7EE6-4342-B048-85BDC9FD1C3A}</a:tableStyleId>
              </a:tblPr>
              <a:tblGrid>
                <a:gridCol w="1893107"/>
                <a:gridCol w="1893107"/>
                <a:gridCol w="1893107"/>
                <a:gridCol w="1893107"/>
              </a:tblGrid>
              <a:tr h="180756">
                <a:tc>
                  <a:txBody>
                    <a:bodyPr/>
                    <a:lstStyle/>
                    <a:p>
                      <a:pPr algn="ctr">
                        <a:spcBef>
                          <a:spcPts val="120"/>
                        </a:spcBef>
                        <a:spcAft>
                          <a:spcPts val="120"/>
                        </a:spcAft>
                      </a:pPr>
                      <a:r>
                        <a:rPr lang="zh-CN" sz="1000" kern="1000" dirty="0">
                          <a:latin typeface="Times New Roman"/>
                          <a:ea typeface="方正书宋简体"/>
                          <a:cs typeface="Times New Roman"/>
                        </a:rPr>
                        <a:t>名</a:t>
                      </a:r>
                      <a:r>
                        <a:rPr lang="en-US" sz="1000" kern="1000" dirty="0">
                          <a:latin typeface="Times New Roman"/>
                          <a:ea typeface="方正书宋简体"/>
                          <a:cs typeface="Times New Roman"/>
                        </a:rPr>
                        <a:t>    </a:t>
                      </a:r>
                      <a:r>
                        <a:rPr lang="zh-CN" sz="10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000" kern="1000">
                          <a:latin typeface="Times New Roman"/>
                          <a:ea typeface="方正书宋简体"/>
                          <a:cs typeface="Times New Roman"/>
                        </a:rPr>
                        <a:t>是否必须</a:t>
                      </a:r>
                    </a:p>
                  </a:txBody>
                  <a:tcPr marL="0" marR="0" marT="0" marB="0"/>
                </a:tc>
                <a:tc>
                  <a:txBody>
                    <a:bodyPr/>
                    <a:lstStyle/>
                    <a:p>
                      <a:pPr algn="ctr">
                        <a:spcBef>
                          <a:spcPts val="120"/>
                        </a:spcBef>
                        <a:spcAft>
                          <a:spcPts val="120"/>
                        </a:spcAft>
                      </a:pPr>
                      <a:r>
                        <a:rPr lang="zh-CN" sz="1000" kern="1000">
                          <a:latin typeface="Times New Roman"/>
                          <a:ea typeface="方正书宋简体"/>
                          <a:cs typeface="Times New Roman"/>
                        </a:rPr>
                        <a:t>类</a:t>
                      </a:r>
                      <a:r>
                        <a:rPr lang="en-US" sz="1000" kern="1000">
                          <a:latin typeface="Times New Roman"/>
                          <a:ea typeface="方正书宋简体"/>
                          <a:cs typeface="Times New Roman"/>
                        </a:rPr>
                        <a:t>    </a:t>
                      </a:r>
                      <a:r>
                        <a:rPr lang="zh-CN" sz="1000" kern="1000">
                          <a:latin typeface="Times New Roman"/>
                          <a:ea typeface="方正书宋简体"/>
                          <a:cs typeface="Times New Roman"/>
                        </a:rPr>
                        <a:t>型</a:t>
                      </a:r>
                    </a:p>
                  </a:txBody>
                  <a:tcPr marL="0" marR="0" marT="0" marB="0"/>
                </a:tc>
                <a:tc>
                  <a:txBody>
                    <a:bodyPr/>
                    <a:lstStyle/>
                    <a:p>
                      <a:pPr algn="ctr">
                        <a:spcBef>
                          <a:spcPts val="120"/>
                        </a:spcBef>
                        <a:spcAft>
                          <a:spcPts val="120"/>
                        </a:spcAft>
                      </a:pPr>
                      <a:r>
                        <a:rPr lang="zh-CN" sz="1000" kern="1000">
                          <a:latin typeface="Times New Roman"/>
                          <a:ea typeface="方正书宋简体"/>
                          <a:cs typeface="Times New Roman"/>
                        </a:rPr>
                        <a:t>说</a:t>
                      </a:r>
                      <a:r>
                        <a:rPr lang="en-US" sz="1000" kern="1000">
                          <a:latin typeface="Times New Roman"/>
                          <a:ea typeface="方正书宋简体"/>
                          <a:cs typeface="Times New Roman"/>
                        </a:rPr>
                        <a:t>    </a:t>
                      </a:r>
                      <a:r>
                        <a:rPr lang="zh-CN" sz="1000" kern="1000">
                          <a:latin typeface="Times New Roman"/>
                          <a:ea typeface="方正书宋简体"/>
                          <a:cs typeface="Times New Roman"/>
                        </a:rPr>
                        <a:t>明</a:t>
                      </a:r>
                    </a:p>
                  </a:txBody>
                  <a:tcPr marL="0" marR="0" marT="0" marB="0" anchor="ctr"/>
                </a:tc>
              </a:tr>
              <a:tr h="254518">
                <a:tc>
                  <a:txBody>
                    <a:bodyPr/>
                    <a:lstStyle/>
                    <a:p>
                      <a:pPr algn="just">
                        <a:spcBef>
                          <a:spcPts val="120"/>
                        </a:spcBef>
                        <a:spcAft>
                          <a:spcPts val="120"/>
                        </a:spcAft>
                      </a:pPr>
                      <a:r>
                        <a:rPr lang="en-US" sz="1000" kern="1000" dirty="0">
                          <a:latin typeface="Times New Roman"/>
                          <a:ea typeface="方正书宋简体"/>
                          <a:cs typeface="Times New Roman"/>
                        </a:rPr>
                        <a:t>action</a:t>
                      </a:r>
                      <a:endParaRPr lang="zh-CN" sz="1000" kern="10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dirty="0">
                          <a:latin typeface="Times New Roman"/>
                          <a:ea typeface="方正书宋简体"/>
                          <a:cs typeface="Times New Roman"/>
                        </a:rPr>
                        <a:t>String</a:t>
                      </a:r>
                      <a:endParaRPr lang="zh-CN" sz="1000" kern="1000" dirty="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Action</a:t>
                      </a:r>
                      <a:r>
                        <a:rPr lang="zh-CN" sz="1000" kern="1000">
                          <a:latin typeface="Times New Roman"/>
                          <a:ea typeface="方正书宋简体"/>
                          <a:cs typeface="Times New Roman"/>
                        </a:rPr>
                        <a:t>对象的映射</a:t>
                      </a:r>
                      <a:r>
                        <a:rPr lang="en-US" sz="1000" kern="1000">
                          <a:latin typeface="Times New Roman"/>
                          <a:ea typeface="方正书宋简体"/>
                          <a:cs typeface="Times New Roman"/>
                        </a:rPr>
                        <a:t>URL</a:t>
                      </a:r>
                      <a:r>
                        <a:rPr lang="zh-CN" sz="1000" kern="1000">
                          <a:latin typeface="Times New Roman"/>
                          <a:ea typeface="方正书宋简体"/>
                          <a:cs typeface="Times New Roman"/>
                        </a:rPr>
                        <a:t>，即使对象的访问地址</a:t>
                      </a:r>
                    </a:p>
                  </a:txBody>
                  <a:tcPr marL="68580" marR="68580" marT="0" marB="0"/>
                </a:tc>
              </a:tr>
              <a:tr h="180756">
                <a:tc>
                  <a:txBody>
                    <a:bodyPr/>
                    <a:lstStyle/>
                    <a:p>
                      <a:pPr algn="just">
                        <a:spcBef>
                          <a:spcPts val="120"/>
                        </a:spcBef>
                        <a:spcAft>
                          <a:spcPts val="120"/>
                        </a:spcAft>
                      </a:pPr>
                      <a:r>
                        <a:rPr lang="en-US" sz="1000" kern="1000">
                          <a:latin typeface="Times New Roman"/>
                          <a:ea typeface="方正书宋简体"/>
                          <a:cs typeface="Times New Roman"/>
                        </a:rPr>
                        <a:t>anchor</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此</a:t>
                      </a:r>
                      <a:r>
                        <a:rPr lang="en-US" sz="1000" kern="1000">
                          <a:latin typeface="Times New Roman"/>
                          <a:ea typeface="方正书宋简体"/>
                          <a:cs typeface="Times New Roman"/>
                        </a:rPr>
                        <a:t>URL</a:t>
                      </a:r>
                      <a:r>
                        <a:rPr lang="zh-CN" sz="1000" kern="1000">
                          <a:latin typeface="Times New Roman"/>
                          <a:ea typeface="方正书宋简体"/>
                          <a:cs typeface="Times New Roman"/>
                        </a:rPr>
                        <a:t>的锚点</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encode</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dirty="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boolean</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是否编码参数，默认值为</a:t>
                      </a:r>
                      <a:r>
                        <a:rPr lang="en-US" sz="1000" kern="1000">
                          <a:latin typeface="Times New Roman"/>
                          <a:ea typeface="方正书宋简体"/>
                          <a:cs typeface="Times New Roman"/>
                        </a:rPr>
                        <a:t>true</a:t>
                      </a:r>
                      <a:endParaRPr lang="zh-CN" sz="1000" kern="1000">
                        <a:latin typeface="Times New Roman"/>
                        <a:ea typeface="方正书宋简体"/>
                        <a:cs typeface="Times New Roman"/>
                      </a:endParaRP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escapeAmp</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是否将“</a:t>
                      </a:r>
                      <a:r>
                        <a:rPr lang="en-US" sz="1000" kern="1000">
                          <a:latin typeface="Times New Roman"/>
                          <a:ea typeface="方正书宋简体"/>
                          <a:cs typeface="Times New Roman"/>
                        </a:rPr>
                        <a:t>&amp;</a:t>
                      </a:r>
                      <a:r>
                        <a:rPr lang="zh-CN" sz="1000" kern="1000">
                          <a:latin typeface="Times New Roman"/>
                          <a:ea typeface="方正书宋简体"/>
                          <a:cs typeface="Times New Roman"/>
                        </a:rPr>
                        <a:t>”转义为“</a:t>
                      </a:r>
                      <a:r>
                        <a:rPr lang="en-US" sz="1000" kern="1000">
                          <a:latin typeface="Times New Roman"/>
                          <a:ea typeface="方正书宋简体"/>
                          <a:cs typeface="Times New Roman"/>
                        </a:rPr>
                        <a:t>&amp;amp</a:t>
                      </a:r>
                      <a:r>
                        <a:rPr lang="zh-CN" sz="1000" kern="1000">
                          <a:latin typeface="Times New Roman"/>
                          <a:ea typeface="方正书宋简体"/>
                          <a:cs typeface="Times New Roman"/>
                        </a:rPr>
                        <a:t>”</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forceAddSchemeHostAndPort</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boolean</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是否添加</a:t>
                      </a:r>
                      <a:r>
                        <a:rPr lang="en-US" sz="1000" kern="1000">
                          <a:latin typeface="Times New Roman"/>
                          <a:ea typeface="方正书宋简体"/>
                          <a:cs typeface="Times New Roman"/>
                        </a:rPr>
                        <a:t>URL</a:t>
                      </a:r>
                      <a:r>
                        <a:rPr lang="zh-CN" sz="1000" kern="1000">
                          <a:latin typeface="Times New Roman"/>
                          <a:ea typeface="方正书宋简体"/>
                          <a:cs typeface="Times New Roman"/>
                        </a:rPr>
                        <a:t>的主机地址及端口号，默认值为</a:t>
                      </a:r>
                      <a:r>
                        <a:rPr lang="en-US" sz="1000" kern="1000">
                          <a:latin typeface="Times New Roman"/>
                          <a:ea typeface="方正书宋简体"/>
                          <a:cs typeface="Times New Roman"/>
                        </a:rPr>
                        <a:t>false</a:t>
                      </a:r>
                      <a:endParaRPr lang="zh-CN" sz="1000" kern="1000">
                        <a:latin typeface="Times New Roman"/>
                        <a:ea typeface="方正书宋简体"/>
                        <a:cs typeface="Times New Roman"/>
                      </a:endParaRP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includeContext</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boolean</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生成的</a:t>
                      </a:r>
                      <a:r>
                        <a:rPr lang="en-US" sz="1000" kern="1000">
                          <a:latin typeface="Times New Roman"/>
                          <a:ea typeface="方正书宋简体"/>
                          <a:cs typeface="Times New Roman"/>
                        </a:rPr>
                        <a:t>URL</a:t>
                      </a:r>
                      <a:r>
                        <a:rPr lang="zh-CN" sz="1000" kern="1000">
                          <a:latin typeface="Times New Roman"/>
                          <a:ea typeface="方正书宋简体"/>
                          <a:cs typeface="Times New Roman"/>
                        </a:rPr>
                        <a:t>是否包含上下文路径，默认值为</a:t>
                      </a:r>
                      <a:r>
                        <a:rPr lang="en-US" sz="1000" kern="1000">
                          <a:latin typeface="Times New Roman"/>
                          <a:ea typeface="方正书宋简体"/>
                          <a:cs typeface="Times New Roman"/>
                        </a:rPr>
                        <a:t>true</a:t>
                      </a:r>
                      <a:endParaRPr lang="zh-CN" sz="1000" kern="1000">
                        <a:latin typeface="Times New Roman"/>
                        <a:ea typeface="方正书宋简体"/>
                        <a:cs typeface="Times New Roman"/>
                      </a:endParaRPr>
                    </a:p>
                  </a:txBody>
                  <a:tcPr marL="68580" marR="68580" marT="0" marB="0"/>
                </a:tc>
              </a:tr>
              <a:tr h="381777">
                <a:tc>
                  <a:txBody>
                    <a:bodyPr/>
                    <a:lstStyle/>
                    <a:p>
                      <a:pPr algn="just">
                        <a:spcBef>
                          <a:spcPts val="120"/>
                        </a:spcBef>
                        <a:spcAft>
                          <a:spcPts val="120"/>
                        </a:spcAft>
                      </a:pPr>
                      <a:r>
                        <a:rPr lang="en-US" sz="1000" kern="1000">
                          <a:latin typeface="Times New Roman"/>
                          <a:ea typeface="方正书宋简体"/>
                          <a:cs typeface="Times New Roman"/>
                        </a:rPr>
                        <a:t>includeParams</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是否包含可选参数，可选值为</a:t>
                      </a:r>
                      <a:r>
                        <a:rPr lang="en-US" sz="1000" kern="1000">
                          <a:latin typeface="Times New Roman"/>
                          <a:ea typeface="方正书宋简体"/>
                          <a:cs typeface="Times New Roman"/>
                        </a:rPr>
                        <a:t>none</a:t>
                      </a:r>
                      <a:r>
                        <a:rPr lang="zh-CN" sz="1000" kern="1000">
                          <a:latin typeface="Times New Roman"/>
                          <a:ea typeface="方正书宋简体"/>
                          <a:cs typeface="Times New Roman"/>
                        </a:rPr>
                        <a:t>、</a:t>
                      </a:r>
                      <a:r>
                        <a:rPr lang="en-US" sz="1000" kern="1000">
                          <a:latin typeface="Times New Roman"/>
                          <a:ea typeface="方正书宋简体"/>
                          <a:cs typeface="Times New Roman"/>
                        </a:rPr>
                        <a:t>get</a:t>
                      </a:r>
                      <a:r>
                        <a:rPr lang="zh-CN" sz="1000" kern="1000">
                          <a:latin typeface="Times New Roman"/>
                          <a:ea typeface="方正书宋简体"/>
                          <a:cs typeface="Times New Roman"/>
                        </a:rPr>
                        <a:t>和</a:t>
                      </a:r>
                      <a:r>
                        <a:rPr lang="en-US" sz="1000" kern="1000">
                          <a:latin typeface="Times New Roman"/>
                          <a:ea typeface="方正书宋简体"/>
                          <a:cs typeface="Times New Roman"/>
                        </a:rPr>
                        <a:t>all</a:t>
                      </a:r>
                      <a:r>
                        <a:rPr lang="zh-CN" sz="1000" kern="1000">
                          <a:latin typeface="Times New Roman"/>
                          <a:ea typeface="方正书宋简体"/>
                          <a:cs typeface="Times New Roman"/>
                        </a:rPr>
                        <a:t>，默认值为</a:t>
                      </a:r>
                      <a:r>
                        <a:rPr lang="en-US" sz="1000" kern="1000">
                          <a:latin typeface="Times New Roman"/>
                          <a:ea typeface="方正书宋简体"/>
                          <a:cs typeface="Times New Roman"/>
                        </a:rPr>
                        <a:t>none</a:t>
                      </a:r>
                      <a:endParaRPr lang="zh-CN" sz="1000" kern="1000">
                        <a:latin typeface="Times New Roman"/>
                        <a:ea typeface="方正书宋简体"/>
                        <a:cs typeface="Times New Roman"/>
                      </a:endParaRP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method</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指定请求</a:t>
                      </a:r>
                      <a:r>
                        <a:rPr lang="en-US" sz="1000" kern="1000">
                          <a:latin typeface="Times New Roman"/>
                          <a:ea typeface="方正书宋简体"/>
                          <a:cs typeface="Times New Roman"/>
                        </a:rPr>
                        <a:t>Action</a:t>
                      </a:r>
                      <a:r>
                        <a:rPr lang="zh-CN" sz="1000" kern="1000">
                          <a:latin typeface="Times New Roman"/>
                          <a:ea typeface="方正书宋简体"/>
                          <a:cs typeface="Times New Roman"/>
                        </a:rPr>
                        <a:t>对象所调用的方法</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namespace</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指定请求</a:t>
                      </a:r>
                      <a:r>
                        <a:rPr lang="en-US" sz="1000" kern="1000">
                          <a:latin typeface="Times New Roman"/>
                          <a:ea typeface="方正书宋简体"/>
                          <a:cs typeface="Times New Roman"/>
                        </a:rPr>
                        <a:t>Action</a:t>
                      </a:r>
                      <a:r>
                        <a:rPr lang="zh-CN" sz="1000" kern="1000">
                          <a:latin typeface="Times New Roman"/>
                          <a:ea typeface="方正书宋简体"/>
                          <a:cs typeface="Times New Roman"/>
                        </a:rPr>
                        <a:t>对象映射地址的名称空间</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scheme</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指定生成</a:t>
                      </a:r>
                      <a:r>
                        <a:rPr lang="en-US" sz="1000" kern="1000">
                          <a:latin typeface="Times New Roman"/>
                          <a:ea typeface="方正书宋简体"/>
                          <a:cs typeface="Times New Roman"/>
                        </a:rPr>
                        <a:t>URL</a:t>
                      </a:r>
                      <a:r>
                        <a:rPr lang="zh-CN" sz="1000" kern="1000">
                          <a:latin typeface="Times New Roman"/>
                          <a:ea typeface="方正书宋简体"/>
                          <a:cs typeface="Times New Roman"/>
                        </a:rPr>
                        <a:t>所使用的协议</a:t>
                      </a:r>
                    </a:p>
                  </a:txBody>
                  <a:tcPr marL="68580" marR="68580" marT="0" marB="0"/>
                </a:tc>
              </a:tr>
              <a:tr h="180756">
                <a:tc>
                  <a:txBody>
                    <a:bodyPr/>
                    <a:lstStyle/>
                    <a:p>
                      <a:pPr algn="just">
                        <a:spcBef>
                          <a:spcPts val="120"/>
                        </a:spcBef>
                        <a:spcAft>
                          <a:spcPts val="120"/>
                        </a:spcAft>
                      </a:pPr>
                      <a:r>
                        <a:rPr lang="en-US" sz="1000" kern="1000">
                          <a:latin typeface="Times New Roman"/>
                          <a:ea typeface="方正书宋简体"/>
                          <a:cs typeface="Times New Roman"/>
                        </a:rPr>
                        <a:t>value</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指定生成</a:t>
                      </a:r>
                      <a:r>
                        <a:rPr lang="en-US" sz="1000" kern="1000">
                          <a:latin typeface="Times New Roman"/>
                          <a:ea typeface="方正书宋简体"/>
                          <a:cs typeface="Times New Roman"/>
                        </a:rPr>
                        <a:t>URL</a:t>
                      </a:r>
                      <a:r>
                        <a:rPr lang="zh-CN" sz="1000" kern="1000">
                          <a:latin typeface="Times New Roman"/>
                          <a:ea typeface="方正书宋简体"/>
                          <a:cs typeface="Times New Roman"/>
                        </a:rPr>
                        <a:t>的地址值</a:t>
                      </a:r>
                    </a:p>
                  </a:txBody>
                  <a:tcPr marL="68580" marR="68580" marT="0" marB="0"/>
                </a:tc>
              </a:tr>
              <a:tr h="254518">
                <a:tc>
                  <a:txBody>
                    <a:bodyPr/>
                    <a:lstStyle/>
                    <a:p>
                      <a:pPr algn="just">
                        <a:spcBef>
                          <a:spcPts val="120"/>
                        </a:spcBef>
                        <a:spcAft>
                          <a:spcPts val="120"/>
                        </a:spcAft>
                      </a:pPr>
                      <a:r>
                        <a:rPr lang="en-US" sz="1000" kern="1000">
                          <a:latin typeface="Times New Roman"/>
                          <a:ea typeface="方正书宋简体"/>
                          <a:cs typeface="Times New Roman"/>
                        </a:rPr>
                        <a:t>var</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a:latin typeface="Times New Roman"/>
                          <a:ea typeface="方正书宋简体"/>
                          <a:cs typeface="Times New Roman"/>
                        </a:rPr>
                        <a:t>可选</a:t>
                      </a:r>
                    </a:p>
                  </a:txBody>
                  <a:tcPr marL="68580" marR="68580" marT="0" marB="0"/>
                </a:tc>
                <a:tc>
                  <a:txBody>
                    <a:bodyPr/>
                    <a:lstStyle/>
                    <a:p>
                      <a:pPr algn="just">
                        <a:spcBef>
                          <a:spcPts val="120"/>
                        </a:spcBef>
                        <a:spcAft>
                          <a:spcPts val="120"/>
                        </a:spcAft>
                      </a:pPr>
                      <a:r>
                        <a:rPr lang="en-US" sz="1000" kern="1000">
                          <a:latin typeface="Times New Roman"/>
                          <a:ea typeface="方正书宋简体"/>
                          <a:cs typeface="Times New Roman"/>
                        </a:rPr>
                        <a:t>String</a:t>
                      </a:r>
                      <a:endParaRPr lang="zh-CN" sz="1000" kern="1000">
                        <a:latin typeface="Times New Roman"/>
                        <a:ea typeface="方正书宋简体"/>
                        <a:cs typeface="Times New Roman"/>
                      </a:endParaRPr>
                    </a:p>
                  </a:txBody>
                  <a:tcPr marL="68580" marR="68580" marT="0" marB="0"/>
                </a:tc>
                <a:tc>
                  <a:txBody>
                    <a:bodyPr/>
                    <a:lstStyle/>
                    <a:p>
                      <a:pPr algn="just">
                        <a:spcBef>
                          <a:spcPts val="120"/>
                        </a:spcBef>
                        <a:spcAft>
                          <a:spcPts val="120"/>
                        </a:spcAft>
                      </a:pPr>
                      <a:r>
                        <a:rPr lang="zh-CN" sz="1000" kern="1000" dirty="0">
                          <a:latin typeface="Times New Roman"/>
                          <a:ea typeface="方正书宋简体"/>
                          <a:cs typeface="Times New Roman"/>
                        </a:rPr>
                        <a:t>定义生成</a:t>
                      </a:r>
                      <a:r>
                        <a:rPr lang="en-US" sz="1000" kern="1000" dirty="0">
                          <a:latin typeface="Times New Roman"/>
                          <a:ea typeface="方正书宋简体"/>
                          <a:cs typeface="Times New Roman"/>
                        </a:rPr>
                        <a:t>URL</a:t>
                      </a:r>
                      <a:r>
                        <a:rPr lang="zh-CN" sz="1000" kern="1000" dirty="0">
                          <a:latin typeface="Times New Roman"/>
                          <a:ea typeface="方正书宋简体"/>
                          <a:cs typeface="Times New Roman"/>
                        </a:rPr>
                        <a:t>变量名称，可以通过此名称引用</a:t>
                      </a:r>
                      <a:r>
                        <a:rPr lang="en-US" sz="1000" kern="1000" dirty="0">
                          <a:latin typeface="Times New Roman"/>
                          <a:ea typeface="方正书宋简体"/>
                          <a:cs typeface="Times New Roman"/>
                        </a:rPr>
                        <a:t>URL</a:t>
                      </a:r>
                      <a:endParaRPr lang="zh-CN" sz="1000" kern="1000" dirty="0">
                        <a:latin typeface="Times New Roman"/>
                        <a:ea typeface="方正书宋简体"/>
                        <a:cs typeface="Times New Roman"/>
                      </a:endParaRPr>
                    </a:p>
                  </a:txBody>
                  <a:tcPr marL="68580" marR="68580" marT="0" marB="0"/>
                </a:tc>
              </a:tr>
            </a:tbl>
          </a:graphicData>
        </a:graphic>
      </p:graphicFrame>
      <p:sp>
        <p:nvSpPr>
          <p:cNvPr id="8" name="矩形 7"/>
          <p:cNvSpPr/>
          <p:nvPr/>
        </p:nvSpPr>
        <p:spPr>
          <a:xfrm>
            <a:off x="3428992" y="1142990"/>
            <a:ext cx="2108269" cy="369332"/>
          </a:xfrm>
          <a:prstGeom prst="rect">
            <a:avLst/>
          </a:prstGeom>
        </p:spPr>
        <p:txBody>
          <a:bodyPr wrap="none">
            <a:spAutoFit/>
          </a:bodyPr>
          <a:lstStyle/>
          <a:p>
            <a:r>
              <a:rPr lang="en-US" dirty="0" smtClean="0"/>
              <a:t> </a:t>
            </a:r>
            <a:r>
              <a:rPr lang="en-US" dirty="0" err="1" smtClean="0"/>
              <a:t>url</a:t>
            </a:r>
            <a:r>
              <a:rPr lang="zh-CN" altLang="en-US" dirty="0" smtClean="0"/>
              <a:t>标签的常用属性</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控制标签</a:t>
            </a:r>
          </a:p>
        </p:txBody>
      </p:sp>
      <p:graphicFrame>
        <p:nvGraphicFramePr>
          <p:cNvPr id="9" name="图示 8"/>
          <p:cNvGraphicFramePr/>
          <p:nvPr/>
        </p:nvGraphicFramePr>
        <p:xfrm>
          <a:off x="500034" y="1500180"/>
          <a:ext cx="5643602" cy="3357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6357950" y="2071684"/>
            <a:ext cx="2286016" cy="212365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smtClean="0"/>
              <a:t>&lt;s:if test="</a:t>
            </a:r>
            <a:r>
              <a:rPr lang="zh-CN" altLang="en-US" sz="1200" dirty="0" smtClean="0"/>
              <a:t>表达式</a:t>
            </a:r>
            <a:r>
              <a:rPr lang="en-US" sz="1200" dirty="0" smtClean="0"/>
              <a:t>(</a:t>
            </a:r>
            <a:r>
              <a:rPr lang="zh-CN" altLang="en-US" sz="1200" dirty="0" smtClean="0"/>
              <a:t>布尔值</a:t>
            </a:r>
            <a:r>
              <a:rPr lang="en-US" sz="1200" dirty="0" smtClean="0"/>
              <a:t>)"&gt;</a:t>
            </a:r>
            <a:endParaRPr lang="zh-CN" altLang="en-US" sz="1200" dirty="0" smtClean="0"/>
          </a:p>
          <a:p>
            <a:r>
              <a:rPr lang="en-US" sz="1200" dirty="0" smtClean="0"/>
              <a:t>    </a:t>
            </a:r>
            <a:r>
              <a:rPr lang="zh-CN" altLang="en-US" sz="1200" dirty="0" smtClean="0"/>
              <a:t>输出结果</a:t>
            </a:r>
            <a:r>
              <a:rPr lang="en-US" sz="1200" dirty="0" smtClean="0"/>
              <a:t>...</a:t>
            </a:r>
            <a:endParaRPr lang="zh-CN" altLang="en-US" sz="1200" dirty="0" smtClean="0"/>
          </a:p>
          <a:p>
            <a:r>
              <a:rPr lang="en-US" sz="1200" dirty="0" smtClean="0"/>
              <a:t>&lt;/s:if&gt;</a:t>
            </a:r>
            <a:endParaRPr lang="zh-CN" altLang="en-US" sz="1200" dirty="0" smtClean="0"/>
          </a:p>
          <a:p>
            <a:r>
              <a:rPr lang="en-US" sz="1200" dirty="0" smtClean="0"/>
              <a:t>&lt;s:elseif test="</a:t>
            </a:r>
            <a:r>
              <a:rPr lang="zh-CN" altLang="en-US" sz="1200" dirty="0" smtClean="0"/>
              <a:t>表达式</a:t>
            </a:r>
            <a:r>
              <a:rPr lang="en-US" sz="1200" dirty="0" smtClean="0"/>
              <a:t>(</a:t>
            </a:r>
            <a:r>
              <a:rPr lang="zh-CN" altLang="en-US" sz="1200" dirty="0" smtClean="0"/>
              <a:t>布尔值</a:t>
            </a:r>
            <a:r>
              <a:rPr lang="en-US" sz="1200" dirty="0" smtClean="0"/>
              <a:t>)"&gt;</a:t>
            </a:r>
            <a:endParaRPr lang="zh-CN" altLang="en-US" sz="1200" dirty="0" smtClean="0"/>
          </a:p>
          <a:p>
            <a:r>
              <a:rPr lang="en-US" sz="1200" dirty="0" smtClean="0"/>
              <a:t>    </a:t>
            </a:r>
            <a:r>
              <a:rPr lang="zh-CN" altLang="en-US" sz="1200" dirty="0" smtClean="0"/>
              <a:t>输出结果</a:t>
            </a:r>
            <a:r>
              <a:rPr lang="en-US" sz="1200" dirty="0" smtClean="0"/>
              <a:t>...</a:t>
            </a:r>
            <a:endParaRPr lang="zh-CN" altLang="en-US" sz="1200" dirty="0" smtClean="0"/>
          </a:p>
          <a:p>
            <a:r>
              <a:rPr lang="en-US" sz="1200" dirty="0" smtClean="0"/>
              <a:t>&lt;/s:elseif&gt;</a:t>
            </a:r>
            <a:endParaRPr lang="zh-CN" altLang="en-US" sz="1200" dirty="0" smtClean="0"/>
          </a:p>
          <a:p>
            <a:r>
              <a:rPr lang="zh-CN" altLang="en-US" sz="1200" dirty="0" smtClean="0"/>
              <a:t>可以使用多个</a:t>
            </a:r>
            <a:r>
              <a:rPr lang="en-US" sz="1200" dirty="0" smtClean="0"/>
              <a:t>&lt;s:elseif&gt;</a:t>
            </a:r>
            <a:endParaRPr lang="zh-CN" altLang="en-US" sz="1200" dirty="0" smtClean="0"/>
          </a:p>
          <a:p>
            <a:r>
              <a:rPr lang="en-US" sz="1200" dirty="0" smtClean="0"/>
              <a:t>...</a:t>
            </a:r>
            <a:endParaRPr lang="zh-CN" altLang="en-US" sz="1200" dirty="0" smtClean="0"/>
          </a:p>
          <a:p>
            <a:r>
              <a:rPr lang="en-US" sz="1200" dirty="0" smtClean="0"/>
              <a:t>&lt;s:else&gt;</a:t>
            </a:r>
            <a:endParaRPr lang="zh-CN" altLang="en-US" sz="1200" dirty="0" smtClean="0"/>
          </a:p>
          <a:p>
            <a:r>
              <a:rPr lang="en-US" sz="1200" dirty="0" smtClean="0"/>
              <a:t>    </a:t>
            </a:r>
            <a:r>
              <a:rPr lang="zh-CN" altLang="en-US" sz="1200" dirty="0" smtClean="0"/>
              <a:t>输出结果</a:t>
            </a:r>
            <a:r>
              <a:rPr lang="en-US" sz="1200" dirty="0" smtClean="0"/>
              <a:t>...</a:t>
            </a:r>
            <a:endParaRPr lang="zh-CN" altLang="en-US" sz="1200" dirty="0" smtClean="0"/>
          </a:p>
          <a:p>
            <a:r>
              <a:rPr lang="en-US" sz="1200" dirty="0" smtClean="0"/>
              <a:t>&lt;/s:else&gt;</a:t>
            </a:r>
            <a:endParaRPr lang="zh-CN" altLang="en-US" sz="1200"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控制标签</a:t>
            </a:r>
          </a:p>
        </p:txBody>
      </p:sp>
      <p:sp>
        <p:nvSpPr>
          <p:cNvPr id="7" name="矩形 6"/>
          <p:cNvSpPr/>
          <p:nvPr/>
        </p:nvSpPr>
        <p:spPr>
          <a:xfrm>
            <a:off x="571472" y="1357304"/>
            <a:ext cx="7215238" cy="461665"/>
          </a:xfrm>
          <a:prstGeom prst="rect">
            <a:avLst/>
          </a:prstGeom>
        </p:spPr>
        <p:txBody>
          <a:bodyPr wrap="square">
            <a:spAutoFit/>
          </a:bodyPr>
          <a:lstStyle/>
          <a:p>
            <a:r>
              <a:rPr lang="en-US" sz="1200" dirty="0" err="1" smtClean="0"/>
              <a:t>iterator</a:t>
            </a:r>
            <a:r>
              <a:rPr lang="zh-CN" altLang="en-US" sz="1200" dirty="0" smtClean="0"/>
              <a:t>标签是一个迭代数据的标签，可以根据循环条件遍历数组和集合类中的所有或部分数据，并迭代出集合或数组的所有数据。</a:t>
            </a:r>
            <a:endParaRPr lang="zh-CN" altLang="en-US" sz="1200" dirty="0"/>
          </a:p>
        </p:txBody>
      </p:sp>
      <p:graphicFrame>
        <p:nvGraphicFramePr>
          <p:cNvPr id="8" name="表格 7"/>
          <p:cNvGraphicFramePr>
            <a:graphicFrameLocks noGrp="1"/>
          </p:cNvGraphicFramePr>
          <p:nvPr/>
        </p:nvGraphicFramePr>
        <p:xfrm>
          <a:off x="738214" y="1785932"/>
          <a:ext cx="7620000" cy="3019594"/>
        </p:xfrm>
        <a:graphic>
          <a:graphicData uri="http://schemas.openxmlformats.org/drawingml/2006/table">
            <a:tbl>
              <a:tblPr firstRow="1" bandRow="1">
                <a:tableStyleId>{7DF18680-E054-41AD-8BC1-D1AEF772440D}</a:tableStyleId>
              </a:tblPr>
              <a:tblGrid>
                <a:gridCol w="1905000"/>
                <a:gridCol w="1905000"/>
                <a:gridCol w="1905000"/>
                <a:gridCol w="1905000"/>
              </a:tblGrid>
              <a:tr h="323065">
                <a:tc>
                  <a:txBody>
                    <a:bodyPr/>
                    <a:lstStyle/>
                    <a:p>
                      <a:pPr indent="254000" algn="ctr">
                        <a:spcBef>
                          <a:spcPts val="120"/>
                        </a:spcBef>
                        <a:spcAft>
                          <a:spcPts val="120"/>
                        </a:spcAft>
                      </a:pPr>
                      <a:r>
                        <a:rPr lang="zh-CN" sz="1000" kern="1000" dirty="0"/>
                        <a:t>名</a:t>
                      </a:r>
                      <a:r>
                        <a:rPr lang="en-US" sz="1000" kern="1000" dirty="0"/>
                        <a:t>    </a:t>
                      </a:r>
                      <a:r>
                        <a:rPr lang="zh-CN" sz="1000" kern="1000" dirty="0"/>
                        <a:t>称</a:t>
                      </a:r>
                      <a:endParaRPr lang="zh-CN" sz="1000" kern="1000" dirty="0">
                        <a:latin typeface="Times New Roman"/>
                        <a:ea typeface="方正书宋简体"/>
                        <a:cs typeface="Times New Roman"/>
                      </a:endParaRPr>
                    </a:p>
                  </a:txBody>
                  <a:tcPr marL="0" marR="0" marT="0" marB="0" anchor="ctr"/>
                </a:tc>
                <a:tc>
                  <a:txBody>
                    <a:bodyPr/>
                    <a:lstStyle/>
                    <a:p>
                      <a:pPr indent="254000" algn="ctr">
                        <a:spcBef>
                          <a:spcPts val="120"/>
                        </a:spcBef>
                        <a:spcAft>
                          <a:spcPts val="120"/>
                        </a:spcAft>
                      </a:pPr>
                      <a:r>
                        <a:rPr lang="zh-CN" sz="1000" kern="1000"/>
                        <a:t>是否必须</a:t>
                      </a:r>
                      <a:endParaRPr lang="zh-CN" sz="1000" kern="1000">
                        <a:latin typeface="Times New Roman"/>
                        <a:ea typeface="方正书宋简体"/>
                        <a:cs typeface="Times New Roman"/>
                      </a:endParaRPr>
                    </a:p>
                  </a:txBody>
                  <a:tcPr marL="0" marR="0" marT="0" marB="0" anchor="ctr"/>
                </a:tc>
                <a:tc>
                  <a:txBody>
                    <a:bodyPr/>
                    <a:lstStyle/>
                    <a:p>
                      <a:pPr indent="254000" algn="ctr">
                        <a:spcBef>
                          <a:spcPts val="120"/>
                        </a:spcBef>
                        <a:spcAft>
                          <a:spcPts val="120"/>
                        </a:spcAft>
                      </a:pPr>
                      <a:r>
                        <a:rPr lang="zh-CN" sz="1000" kern="1000"/>
                        <a:t>类</a:t>
                      </a:r>
                      <a:r>
                        <a:rPr lang="en-US" sz="1000" kern="1000"/>
                        <a:t>    </a:t>
                      </a:r>
                      <a:r>
                        <a:rPr lang="zh-CN" sz="1000" kern="1000"/>
                        <a:t>型</a:t>
                      </a:r>
                      <a:endParaRPr lang="zh-CN" sz="1000" kern="1000">
                        <a:latin typeface="Times New Roman"/>
                        <a:ea typeface="方正书宋简体"/>
                        <a:cs typeface="Times New Roman"/>
                      </a:endParaRPr>
                    </a:p>
                  </a:txBody>
                  <a:tcPr marL="0" marR="0" marT="0" marB="0" anchor="ctr"/>
                </a:tc>
                <a:tc>
                  <a:txBody>
                    <a:bodyPr/>
                    <a:lstStyle/>
                    <a:p>
                      <a:pPr indent="254000" algn="ctr">
                        <a:spcBef>
                          <a:spcPts val="120"/>
                        </a:spcBef>
                        <a:spcAft>
                          <a:spcPts val="120"/>
                        </a:spcAft>
                      </a:pPr>
                      <a:r>
                        <a:rPr lang="zh-CN" sz="1000" kern="1000"/>
                        <a:t>说</a:t>
                      </a:r>
                      <a:r>
                        <a:rPr lang="en-US" sz="1000" kern="1000"/>
                        <a:t>    </a:t>
                      </a:r>
                      <a:r>
                        <a:rPr lang="zh-CN" sz="1000" kern="1000"/>
                        <a:t>明</a:t>
                      </a:r>
                      <a:endParaRPr lang="zh-CN" sz="1000" kern="1000">
                        <a:latin typeface="Times New Roman"/>
                        <a:ea typeface="方正书宋简体"/>
                        <a:cs typeface="Times New Roman"/>
                      </a:endParaRPr>
                    </a:p>
                  </a:txBody>
                  <a:tcPr marL="0" marR="0" marT="0" marB="0" anchor="ctr"/>
                </a:tc>
              </a:tr>
              <a:tr h="398300">
                <a:tc>
                  <a:txBody>
                    <a:bodyPr/>
                    <a:lstStyle/>
                    <a:p>
                      <a:pPr indent="254000" algn="just">
                        <a:spcBef>
                          <a:spcPts val="120"/>
                        </a:spcBef>
                        <a:spcAft>
                          <a:spcPts val="120"/>
                        </a:spcAft>
                      </a:pPr>
                      <a:r>
                        <a:rPr lang="en-US" sz="1000" kern="1000"/>
                        <a:t>begin</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Integer</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指定迭代数组或集合的起始位置，默认值为</a:t>
                      </a:r>
                      <a:r>
                        <a:rPr lang="en-US" sz="1000" kern="1000"/>
                        <a:t>0</a:t>
                      </a:r>
                      <a:endParaRPr lang="zh-CN" sz="1000" kern="1000">
                        <a:latin typeface="Times New Roman"/>
                        <a:ea typeface="方正书宋简体"/>
                        <a:cs typeface="Times New Roman"/>
                      </a:endParaRPr>
                    </a:p>
                  </a:txBody>
                  <a:tcPr marL="68580" marR="68580" marT="0" marB="0" anchor="ctr"/>
                </a:tc>
              </a:tr>
              <a:tr h="398300">
                <a:tc>
                  <a:txBody>
                    <a:bodyPr/>
                    <a:lstStyle/>
                    <a:p>
                      <a:pPr indent="254000" algn="just">
                        <a:spcBef>
                          <a:spcPts val="120"/>
                        </a:spcBef>
                        <a:spcAft>
                          <a:spcPts val="120"/>
                        </a:spcAft>
                      </a:pPr>
                      <a:r>
                        <a:rPr lang="en-US" sz="1000" kern="1000"/>
                        <a:t>end</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Integer</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指定迭代数组或集合的结束位置，默认值为集合或数组的长度</a:t>
                      </a:r>
                      <a:endParaRPr lang="zh-CN" sz="1000" kern="1000">
                        <a:latin typeface="Times New Roman"/>
                        <a:ea typeface="方正书宋简体"/>
                        <a:cs typeface="Times New Roman"/>
                      </a:endParaRPr>
                    </a:p>
                  </a:txBody>
                  <a:tcPr marL="68580" marR="68580" marT="0" marB="0" anchor="ctr"/>
                </a:tc>
              </a:tr>
              <a:tr h="323065">
                <a:tc>
                  <a:txBody>
                    <a:bodyPr/>
                    <a:lstStyle/>
                    <a:p>
                      <a:pPr indent="254000" algn="just">
                        <a:spcBef>
                          <a:spcPts val="120"/>
                        </a:spcBef>
                        <a:spcAft>
                          <a:spcPts val="120"/>
                        </a:spcAft>
                      </a:pPr>
                      <a:r>
                        <a:rPr lang="en-US" sz="1000" kern="1000"/>
                        <a:t>status</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String</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迭代过程中的状态</a:t>
                      </a:r>
                      <a:endParaRPr lang="zh-CN" sz="1000" kern="1000">
                        <a:latin typeface="Times New Roman"/>
                        <a:ea typeface="方正书宋简体"/>
                        <a:cs typeface="Times New Roman"/>
                      </a:endParaRPr>
                    </a:p>
                  </a:txBody>
                  <a:tcPr marL="68580" marR="68580" marT="0" marB="0" anchor="ctr"/>
                </a:tc>
              </a:tr>
              <a:tr h="663833">
                <a:tc>
                  <a:txBody>
                    <a:bodyPr/>
                    <a:lstStyle/>
                    <a:p>
                      <a:pPr indent="254000" algn="just">
                        <a:spcBef>
                          <a:spcPts val="120"/>
                        </a:spcBef>
                        <a:spcAft>
                          <a:spcPts val="120"/>
                        </a:spcAft>
                      </a:pPr>
                      <a:r>
                        <a:rPr lang="en-US" sz="1000" kern="1000"/>
                        <a:t>step</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Integer</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设置迭代的步长，如果指定此值，则每一次迭代后索引值将在原索引值的基础上增加</a:t>
                      </a:r>
                      <a:r>
                        <a:rPr lang="en-US" sz="1000" kern="1000"/>
                        <a:t>step</a:t>
                      </a:r>
                      <a:r>
                        <a:rPr lang="zh-CN" sz="1000" kern="1000"/>
                        <a:t>值，默认值为</a:t>
                      </a:r>
                      <a:r>
                        <a:rPr lang="en-US" sz="1000" kern="1000"/>
                        <a:t>1</a:t>
                      </a:r>
                      <a:endParaRPr lang="zh-CN" sz="1000" kern="1000">
                        <a:latin typeface="Times New Roman"/>
                        <a:ea typeface="方正书宋简体"/>
                        <a:cs typeface="Times New Roman"/>
                      </a:endParaRPr>
                    </a:p>
                  </a:txBody>
                  <a:tcPr marL="68580" marR="68580" marT="0" marB="0" anchor="ctr"/>
                </a:tc>
              </a:tr>
              <a:tr h="323065">
                <a:tc>
                  <a:txBody>
                    <a:bodyPr/>
                    <a:lstStyle/>
                    <a:p>
                      <a:pPr indent="254000" algn="just">
                        <a:spcBef>
                          <a:spcPts val="120"/>
                        </a:spcBef>
                        <a:spcAft>
                          <a:spcPts val="120"/>
                        </a:spcAft>
                      </a:pPr>
                      <a:r>
                        <a:rPr lang="en-US" sz="1000" kern="1000"/>
                        <a:t>value</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String</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dirty="0"/>
                        <a:t>指定迭代的集合或数组对象</a:t>
                      </a:r>
                      <a:endParaRPr lang="zh-CN" sz="1000" kern="1000" dirty="0">
                        <a:latin typeface="Times New Roman"/>
                        <a:ea typeface="方正书宋简体"/>
                        <a:cs typeface="Times New Roman"/>
                      </a:endParaRPr>
                    </a:p>
                  </a:txBody>
                  <a:tcPr marL="68580" marR="68580" marT="0" marB="0" anchor="ctr"/>
                </a:tc>
              </a:tr>
              <a:tr h="531066">
                <a:tc>
                  <a:txBody>
                    <a:bodyPr/>
                    <a:lstStyle/>
                    <a:p>
                      <a:pPr indent="254000" algn="just">
                        <a:spcBef>
                          <a:spcPts val="120"/>
                        </a:spcBef>
                        <a:spcAft>
                          <a:spcPts val="120"/>
                        </a:spcAft>
                      </a:pPr>
                      <a:r>
                        <a:rPr lang="en-US" sz="1000" kern="1000"/>
                        <a:t>var</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a:t>可选</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en-US" sz="1000" kern="1000"/>
                        <a:t>String</a:t>
                      </a:r>
                      <a:endParaRPr lang="zh-CN" sz="1000" kern="1000">
                        <a:latin typeface="Times New Roman"/>
                        <a:ea typeface="方正书宋简体"/>
                        <a:cs typeface="Times New Roman"/>
                      </a:endParaRPr>
                    </a:p>
                  </a:txBody>
                  <a:tcPr marL="68580" marR="68580" marT="0" marB="0" anchor="ctr"/>
                </a:tc>
                <a:tc>
                  <a:txBody>
                    <a:bodyPr/>
                    <a:lstStyle/>
                    <a:p>
                      <a:pPr indent="254000" algn="just">
                        <a:spcBef>
                          <a:spcPts val="120"/>
                        </a:spcBef>
                        <a:spcAft>
                          <a:spcPts val="120"/>
                        </a:spcAft>
                      </a:pPr>
                      <a:r>
                        <a:rPr lang="zh-CN" sz="1000" kern="1000" dirty="0"/>
                        <a:t>设置迭代元素的变量，如果指定此属性，那么所迭代的变量将放压入到值栈中</a:t>
                      </a:r>
                      <a:endParaRPr lang="zh-CN" sz="1000" kern="1000" dirty="0">
                        <a:latin typeface="Times New Roman"/>
                        <a:ea typeface="方正书宋简体"/>
                        <a:cs typeface="Times New Roman"/>
                      </a:endParaRPr>
                    </a:p>
                  </a:txBody>
                  <a:tcPr marL="68580" marR="68580" marT="0" marB="0" anchor="ctr"/>
                </a:tc>
              </a:tr>
            </a:tbl>
          </a:graphicData>
        </a:graphic>
      </p:graphicFrame>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表单标签</a:t>
            </a:r>
          </a:p>
        </p:txBody>
      </p:sp>
      <p:graphicFrame>
        <p:nvGraphicFramePr>
          <p:cNvPr id="8" name="表格 7"/>
          <p:cNvGraphicFramePr>
            <a:graphicFrameLocks noGrp="1"/>
          </p:cNvGraphicFramePr>
          <p:nvPr/>
        </p:nvGraphicFramePr>
        <p:xfrm>
          <a:off x="428596" y="1748122"/>
          <a:ext cx="8429652" cy="2823892"/>
        </p:xfrm>
        <a:graphic>
          <a:graphicData uri="http://schemas.openxmlformats.org/drawingml/2006/table">
            <a:tbl>
              <a:tblPr firstRow="1" bandRow="1">
                <a:tableStyleId>{7DF18680-E054-41AD-8BC1-D1AEF772440D}</a:tableStyleId>
              </a:tblPr>
              <a:tblGrid>
                <a:gridCol w="1697387"/>
                <a:gridCol w="6732265"/>
              </a:tblGrid>
              <a:tr h="73632">
                <a:tc>
                  <a:txBody>
                    <a:bodyPr/>
                    <a:lstStyle/>
                    <a:p>
                      <a:pPr algn="ctr">
                        <a:spcBef>
                          <a:spcPts val="120"/>
                        </a:spcBef>
                        <a:spcAft>
                          <a:spcPts val="120"/>
                        </a:spcAft>
                      </a:pPr>
                      <a:r>
                        <a:rPr lang="zh-CN" sz="1200" kern="1000" dirty="0">
                          <a:latin typeface="Times New Roman"/>
                          <a:ea typeface="方正书宋简体"/>
                          <a:cs typeface="Times New Roman"/>
                        </a:rPr>
                        <a:t>名</a:t>
                      </a:r>
                      <a:r>
                        <a:rPr lang="en-US" sz="1200" kern="1000" dirty="0">
                          <a:latin typeface="Times New Roman"/>
                          <a:ea typeface="方正书宋简体"/>
                          <a:cs typeface="Times New Roman"/>
                        </a:rPr>
                        <a:t>    </a:t>
                      </a:r>
                      <a:r>
                        <a:rPr lang="zh-CN" sz="1200" kern="1000" dirty="0">
                          <a:latin typeface="Times New Roman"/>
                          <a:ea typeface="方正书宋简体"/>
                          <a:cs typeface="Times New Roman"/>
                        </a:rPr>
                        <a:t>称</a:t>
                      </a:r>
                    </a:p>
                  </a:txBody>
                  <a:tcPr marL="0" marR="0" marT="0" marB="0" anchor="ctr"/>
                </a:tc>
                <a:tc>
                  <a:txBody>
                    <a:bodyPr/>
                    <a:lstStyle/>
                    <a:p>
                      <a:pPr algn="ctr">
                        <a:spcBef>
                          <a:spcPts val="120"/>
                        </a:spcBef>
                        <a:spcAft>
                          <a:spcPts val="120"/>
                        </a:spcAft>
                      </a:pPr>
                      <a:r>
                        <a:rPr lang="zh-CN" sz="1200" kern="1000">
                          <a:latin typeface="Times New Roman"/>
                          <a:ea typeface="方正书宋简体"/>
                          <a:cs typeface="Times New Roman"/>
                        </a:rPr>
                        <a:t>说</a:t>
                      </a:r>
                      <a:r>
                        <a:rPr lang="en-US" sz="1200" kern="1000">
                          <a:latin typeface="Times New Roman"/>
                          <a:ea typeface="方正书宋简体"/>
                          <a:cs typeface="Times New Roman"/>
                        </a:rPr>
                        <a:t>    </a:t>
                      </a:r>
                      <a:r>
                        <a:rPr lang="zh-CN" sz="1200" kern="1000">
                          <a:latin typeface="Times New Roman"/>
                          <a:ea typeface="方正书宋简体"/>
                          <a:cs typeface="Times New Roman"/>
                        </a:rPr>
                        <a:t>明</a:t>
                      </a:r>
                    </a:p>
                  </a:txBody>
                  <a:tcPr marL="0" marR="0" marT="0" marB="0" anchor="ctr"/>
                </a:tc>
              </a:tr>
              <a:tr h="183635">
                <a:tc>
                  <a:txBody>
                    <a:bodyPr/>
                    <a:lstStyle/>
                    <a:p>
                      <a:pPr algn="just">
                        <a:spcBef>
                          <a:spcPts val="120"/>
                        </a:spcBef>
                        <a:spcAft>
                          <a:spcPts val="120"/>
                        </a:spcAft>
                      </a:pPr>
                      <a:r>
                        <a:rPr lang="en-US" sz="1200" kern="1000">
                          <a:latin typeface="Times New Roman"/>
                          <a:ea typeface="方正书宋简体"/>
                          <a:cs typeface="Times New Roman"/>
                        </a:rPr>
                        <a:t>form</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form</a:t>
                      </a:r>
                      <a:r>
                        <a:rPr lang="zh-CN" sz="1200" kern="1000">
                          <a:latin typeface="Times New Roman"/>
                          <a:ea typeface="方正书宋简体"/>
                          <a:cs typeface="Times New Roman"/>
                        </a:rPr>
                        <a:t>表单</a:t>
                      </a: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hidden</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用于生成一个</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中的隐藏表单元素，相当于使用了</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代码</a:t>
                      </a:r>
                      <a:r>
                        <a:rPr lang="en-US" sz="1200" kern="1000" dirty="0">
                          <a:latin typeface="Times New Roman"/>
                          <a:ea typeface="方正书宋简体"/>
                          <a:cs typeface="Times New Roman"/>
                        </a:rPr>
                        <a:t>&lt;input type="hidden"&gt;</a:t>
                      </a:r>
                      <a:endParaRPr lang="zh-CN" sz="1200" kern="1000" dirty="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textfield</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用于生成一个</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中的文本框元素，相当于使用了</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代码</a:t>
                      </a:r>
                      <a:r>
                        <a:rPr lang="en-US" sz="1200" kern="1000" dirty="0">
                          <a:latin typeface="Times New Roman"/>
                          <a:ea typeface="方正书宋简体"/>
                          <a:cs typeface="Times New Roman"/>
                        </a:rPr>
                        <a:t>&lt;input type="text"&gt;</a:t>
                      </a:r>
                      <a:endParaRPr lang="zh-CN" sz="1200" kern="1000" dirty="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password</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用于生成一个</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中的密码框元素，相当于使用了</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代码</a:t>
                      </a:r>
                      <a:r>
                        <a:rPr lang="en-US" sz="1200" kern="1000" dirty="0">
                          <a:latin typeface="Times New Roman"/>
                          <a:ea typeface="方正书宋简体"/>
                          <a:cs typeface="Times New Roman"/>
                        </a:rPr>
                        <a:t>&lt;input type="password"&gt;</a:t>
                      </a:r>
                      <a:endParaRPr lang="zh-CN" sz="1200" kern="1000" dirty="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radio</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中的单选按钮元素，相当于使用了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&lt;input type="radio"&gt;</a:t>
                      </a:r>
                      <a:endParaRPr lang="zh-CN" sz="1200" kern="1000">
                        <a:latin typeface="Times New Roman"/>
                        <a:ea typeface="方正书宋简体"/>
                        <a:cs typeface="Times New Roman"/>
                      </a:endParaRPr>
                    </a:p>
                  </a:txBody>
                  <a:tcPr marL="68580" marR="68580" marT="0" marB="0" anchor="ctr"/>
                </a:tc>
              </a:tr>
              <a:tr h="226399">
                <a:tc>
                  <a:txBody>
                    <a:bodyPr/>
                    <a:lstStyle/>
                    <a:p>
                      <a:pPr algn="just">
                        <a:spcBef>
                          <a:spcPts val="120"/>
                        </a:spcBef>
                        <a:spcAft>
                          <a:spcPts val="120"/>
                        </a:spcAft>
                      </a:pPr>
                      <a:r>
                        <a:rPr lang="en-US" sz="1200" kern="1000">
                          <a:latin typeface="Times New Roman"/>
                          <a:ea typeface="方正书宋简体"/>
                          <a:cs typeface="Times New Roman"/>
                        </a:rPr>
                        <a:t>select</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a:t>
                      </a:r>
                      <a:r>
                        <a:rPr lang="zh-CN" sz="1200" kern="1000" spc="-20">
                          <a:latin typeface="Times New Roman"/>
                          <a:ea typeface="方正书宋简体"/>
                          <a:cs typeface="Times New Roman"/>
                        </a:rPr>
                        <a:t>于生成一个</a:t>
                      </a:r>
                      <a:r>
                        <a:rPr lang="en-US" sz="1200" kern="1000" spc="-20">
                          <a:latin typeface="Times New Roman"/>
                          <a:ea typeface="方正书宋简体"/>
                          <a:cs typeface="Times New Roman"/>
                        </a:rPr>
                        <a:t>HTML</a:t>
                      </a:r>
                      <a:r>
                        <a:rPr lang="zh-CN" sz="1200" kern="1000" spc="-20">
                          <a:latin typeface="Times New Roman"/>
                          <a:ea typeface="方正书宋简体"/>
                          <a:cs typeface="Times New Roman"/>
                        </a:rPr>
                        <a:t>中的下拉列表元素，相当于使用了</a:t>
                      </a:r>
                      <a:r>
                        <a:rPr lang="en-US" sz="1200" kern="1000" spc="-20">
                          <a:latin typeface="Times New Roman"/>
                          <a:ea typeface="方正书宋简体"/>
                          <a:cs typeface="Times New Roman"/>
                        </a:rPr>
                        <a:t>HTML</a:t>
                      </a:r>
                      <a:r>
                        <a:rPr lang="zh-CN" sz="1200" kern="1000" spc="-20">
                          <a:latin typeface="Times New Roman"/>
                          <a:ea typeface="方正书宋简体"/>
                          <a:cs typeface="Times New Roman"/>
                        </a:rPr>
                        <a:t>代码</a:t>
                      </a:r>
                      <a:r>
                        <a:rPr lang="en-US" sz="1200" kern="1000" spc="-20">
                          <a:latin typeface="Times New Roman"/>
                          <a:ea typeface="方正书宋简体"/>
                          <a:cs typeface="Times New Roman"/>
                        </a:rPr>
                        <a:t>&lt;select&gt;&lt;option&gt;&lt;/option&gt; &lt;/select&gt;</a:t>
                      </a:r>
                      <a:endParaRPr lang="zh-CN" sz="1200" kern="1000">
                        <a:latin typeface="Times New Roman"/>
                        <a:ea typeface="方正书宋简体"/>
                        <a:cs typeface="Times New Roman"/>
                      </a:endParaRPr>
                    </a:p>
                  </a:txBody>
                  <a:tcPr marL="68580" marR="68580" marT="0" marB="0" anchor="ctr"/>
                </a:tc>
              </a:tr>
              <a:tr h="226399">
                <a:tc>
                  <a:txBody>
                    <a:bodyPr/>
                    <a:lstStyle/>
                    <a:p>
                      <a:pPr algn="just">
                        <a:spcBef>
                          <a:spcPts val="120"/>
                        </a:spcBef>
                        <a:spcAft>
                          <a:spcPts val="120"/>
                        </a:spcAft>
                      </a:pPr>
                      <a:r>
                        <a:rPr lang="en-US" sz="1200" kern="1000">
                          <a:latin typeface="Times New Roman"/>
                          <a:ea typeface="方正书宋简体"/>
                          <a:cs typeface="Times New Roman"/>
                        </a:rPr>
                        <a:t>textarea</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中的文本域元素，相当于使用了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&lt;textarea&gt;&lt;/textarea&gt;</a:t>
                      </a:r>
                      <a:endParaRPr lang="zh-CN" sz="1200" kern="100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checkbox</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中的选择框元素，相当于使用了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&lt;input type="checkbox"&gt;</a:t>
                      </a:r>
                      <a:endParaRPr lang="zh-CN" sz="1200" kern="1000">
                        <a:latin typeface="Times New Roman"/>
                        <a:ea typeface="方正书宋简体"/>
                        <a:cs typeface="Times New Roman"/>
                      </a:endParaRPr>
                    </a:p>
                  </a:txBody>
                  <a:tcPr marL="68580" marR="68580" marT="0" marB="0" anchor="ctr"/>
                </a:tc>
              </a:tr>
              <a:tr h="377332">
                <a:tc>
                  <a:txBody>
                    <a:bodyPr/>
                    <a:lstStyle/>
                    <a:p>
                      <a:pPr algn="just">
                        <a:spcBef>
                          <a:spcPts val="120"/>
                        </a:spcBef>
                        <a:spcAft>
                          <a:spcPts val="120"/>
                        </a:spcAft>
                      </a:pPr>
                      <a:r>
                        <a:rPr lang="en-US" sz="1200" kern="1000">
                          <a:latin typeface="Times New Roman"/>
                          <a:ea typeface="方正书宋简体"/>
                          <a:cs typeface="Times New Roman"/>
                        </a:rPr>
                        <a:t>checkboxlist</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用于生成一个或多个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中的选择框元素，相当于使用了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&lt;input type="text"&gt;</a:t>
                      </a:r>
                      <a:endParaRPr lang="zh-CN" sz="1200" kern="1000">
                        <a:latin typeface="Times New Roman"/>
                        <a:ea typeface="方正书宋简体"/>
                        <a:cs typeface="Times New Roman"/>
                      </a:endParaRPr>
                    </a:p>
                  </a:txBody>
                  <a:tcPr marL="68580" marR="68580" marT="0" marB="0" anchor="ctr"/>
                </a:tc>
              </a:tr>
              <a:tr h="220897">
                <a:tc>
                  <a:txBody>
                    <a:bodyPr/>
                    <a:lstStyle/>
                    <a:p>
                      <a:pPr algn="just">
                        <a:spcBef>
                          <a:spcPts val="120"/>
                        </a:spcBef>
                        <a:spcAft>
                          <a:spcPts val="120"/>
                        </a:spcAft>
                      </a:pPr>
                      <a:r>
                        <a:rPr lang="en-US" sz="1200" kern="1000">
                          <a:latin typeface="Times New Roman"/>
                          <a:ea typeface="方正书宋简体"/>
                          <a:cs typeface="Times New Roman"/>
                        </a:rPr>
                        <a:t>submit</a:t>
                      </a:r>
                      <a:r>
                        <a:rPr lang="zh-CN" sz="1200" kern="100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a:latin typeface="Times New Roman"/>
                          <a:ea typeface="方正书宋简体"/>
                          <a:cs typeface="Times New Roman"/>
                        </a:rPr>
                        <a:t>用于生成一个</a:t>
                      </a:r>
                      <a:r>
                        <a:rPr lang="en-US" sz="1200" kern="1000">
                          <a:latin typeface="Times New Roman"/>
                          <a:ea typeface="方正书宋简体"/>
                          <a:cs typeface="Times New Roman"/>
                        </a:rPr>
                        <a:t>HTML</a:t>
                      </a:r>
                      <a:r>
                        <a:rPr lang="zh-CN" sz="1200" kern="1000">
                          <a:latin typeface="Times New Roman"/>
                          <a:ea typeface="方正书宋简体"/>
                          <a:cs typeface="Times New Roman"/>
                        </a:rPr>
                        <a:t>中的提交按钮元素，相当于使用了</a:t>
                      </a:r>
                      <a:r>
                        <a:rPr lang="en-US" sz="1200" kern="1000">
                          <a:latin typeface="Times New Roman"/>
                          <a:ea typeface="方正书宋简体"/>
                          <a:cs typeface="Times New Roman"/>
                        </a:rPr>
                        <a:t>HTML</a:t>
                      </a:r>
                      <a:r>
                        <a:rPr lang="zh-CN" sz="1200" kern="1000">
                          <a:latin typeface="Times New Roman"/>
                          <a:ea typeface="方正书宋简体"/>
                          <a:cs typeface="Times New Roman"/>
                        </a:rPr>
                        <a:t>代码</a:t>
                      </a:r>
                      <a:r>
                        <a:rPr lang="en-US" sz="1200" kern="1000">
                          <a:latin typeface="Times New Roman"/>
                          <a:ea typeface="方正书宋简体"/>
                          <a:cs typeface="Times New Roman"/>
                        </a:rPr>
                        <a:t>&lt;input type="submit"&gt;</a:t>
                      </a:r>
                      <a:endParaRPr lang="zh-CN" sz="1200" kern="1000">
                        <a:latin typeface="Times New Roman"/>
                        <a:ea typeface="方正书宋简体"/>
                        <a:cs typeface="Times New Roman"/>
                      </a:endParaRPr>
                    </a:p>
                  </a:txBody>
                  <a:tcPr marL="68580" marR="68580" marT="0" marB="0" anchor="ctr"/>
                </a:tc>
              </a:tr>
              <a:tr h="301865">
                <a:tc>
                  <a:txBody>
                    <a:bodyPr/>
                    <a:lstStyle/>
                    <a:p>
                      <a:pPr algn="just">
                        <a:spcBef>
                          <a:spcPts val="120"/>
                        </a:spcBef>
                        <a:spcAft>
                          <a:spcPts val="120"/>
                        </a:spcAft>
                      </a:pPr>
                      <a:r>
                        <a:rPr lang="en-US" sz="1200" kern="1000" dirty="0">
                          <a:latin typeface="Times New Roman"/>
                          <a:ea typeface="方正书宋简体"/>
                          <a:cs typeface="Times New Roman"/>
                        </a:rPr>
                        <a:t>reset</a:t>
                      </a:r>
                      <a:r>
                        <a:rPr lang="zh-CN" sz="1200" kern="1000" dirty="0">
                          <a:latin typeface="Times New Roman"/>
                          <a:ea typeface="方正书宋简体"/>
                          <a:cs typeface="Times New Roman"/>
                        </a:rPr>
                        <a:t>标签</a:t>
                      </a:r>
                    </a:p>
                  </a:txBody>
                  <a:tcPr marL="68580" marR="68580" marT="0" marB="0" anchor="ctr"/>
                </a:tc>
                <a:tc>
                  <a:txBody>
                    <a:bodyPr/>
                    <a:lstStyle/>
                    <a:p>
                      <a:pPr algn="just">
                        <a:spcBef>
                          <a:spcPts val="120"/>
                        </a:spcBef>
                        <a:spcAft>
                          <a:spcPts val="120"/>
                        </a:spcAft>
                      </a:pPr>
                      <a:r>
                        <a:rPr lang="zh-CN" sz="1200" kern="1000" dirty="0">
                          <a:latin typeface="Times New Roman"/>
                          <a:ea typeface="方正书宋简体"/>
                          <a:cs typeface="Times New Roman"/>
                        </a:rPr>
                        <a:t>用于生成一个</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中的重置按钮元素，相当于使用了</a:t>
                      </a:r>
                      <a:r>
                        <a:rPr lang="en-US" sz="1200" kern="1000" dirty="0">
                          <a:latin typeface="Times New Roman"/>
                          <a:ea typeface="方正书宋简体"/>
                          <a:cs typeface="Times New Roman"/>
                        </a:rPr>
                        <a:t>HTML</a:t>
                      </a:r>
                      <a:r>
                        <a:rPr lang="zh-CN" sz="1200" kern="1000" dirty="0">
                          <a:latin typeface="Times New Roman"/>
                          <a:ea typeface="方正书宋简体"/>
                          <a:cs typeface="Times New Roman"/>
                        </a:rPr>
                        <a:t>代码</a:t>
                      </a:r>
                      <a:r>
                        <a:rPr lang="en-US" sz="1200" kern="1000" dirty="0">
                          <a:latin typeface="Times New Roman"/>
                          <a:ea typeface="方正书宋简体"/>
                          <a:cs typeface="Times New Roman"/>
                        </a:rPr>
                        <a:t>&lt;input type="reset"&gt;</a:t>
                      </a:r>
                      <a:endParaRPr lang="zh-CN" sz="1200" kern="1000" dirty="0">
                        <a:latin typeface="Times New Roman"/>
                        <a:ea typeface="方正书宋简体"/>
                        <a:cs typeface="Times New Roman"/>
                      </a:endParaRPr>
                    </a:p>
                  </a:txBody>
                  <a:tcPr marL="68580" marR="68580" marT="0" marB="0" anchor="ctr"/>
                </a:tc>
              </a:tr>
            </a:tbl>
          </a:graphicData>
        </a:graphic>
      </p:graphicFrame>
      <p:sp>
        <p:nvSpPr>
          <p:cNvPr id="9" name="矩形 8"/>
          <p:cNvSpPr/>
          <p:nvPr/>
        </p:nvSpPr>
        <p:spPr>
          <a:xfrm>
            <a:off x="500034" y="1437495"/>
            <a:ext cx="8072494" cy="276999"/>
          </a:xfrm>
          <a:prstGeom prst="rect">
            <a:avLst/>
          </a:prstGeom>
        </p:spPr>
        <p:txBody>
          <a:bodyPr wrap="square">
            <a:spAutoFit/>
          </a:bodyPr>
          <a:lstStyle/>
          <a:p>
            <a:r>
              <a:rPr lang="zh-CN" altLang="en-US" sz="1200" dirty="0" smtClean="0">
                <a:latin typeface="楷体" pitchFamily="49" charset="-122"/>
                <a:ea typeface="楷体" pitchFamily="49" charset="-122"/>
              </a:rPr>
              <a:t>在</a:t>
            </a:r>
            <a:r>
              <a:rPr lang="en-US" sz="1200" dirty="0" smtClean="0">
                <a:latin typeface="楷体" pitchFamily="49" charset="-122"/>
                <a:ea typeface="楷体" pitchFamily="49" charset="-122"/>
              </a:rPr>
              <a:t>Struts 2</a:t>
            </a:r>
            <a:r>
              <a:rPr lang="zh-CN" altLang="en-US" sz="1200" dirty="0" smtClean="0">
                <a:latin typeface="楷体" pitchFamily="49" charset="-122"/>
                <a:ea typeface="楷体" pitchFamily="49" charset="-122"/>
              </a:rPr>
              <a:t>框架中</a:t>
            </a:r>
            <a:r>
              <a:rPr lang="en-US" sz="1200" dirty="0" smtClean="0">
                <a:latin typeface="楷体" pitchFamily="49" charset="-122"/>
                <a:ea typeface="楷体" pitchFamily="49" charset="-122"/>
              </a:rPr>
              <a:t>Struts 2</a:t>
            </a:r>
            <a:r>
              <a:rPr lang="zh-CN" altLang="en-US" sz="1200" dirty="0" smtClean="0">
                <a:latin typeface="楷体" pitchFamily="49" charset="-122"/>
                <a:ea typeface="楷体" pitchFamily="49" charset="-122"/>
              </a:rPr>
              <a:t>提供了一套表单标签，用于生成表单及其中的元素，如文本框、密码框和选择框等。</a:t>
            </a:r>
            <a:endParaRPr lang="zh-CN" altLang="en-US" sz="1200" dirty="0">
              <a:latin typeface="楷体" pitchFamily="49" charset="-122"/>
              <a:ea typeface="楷体" pitchFamily="49" charset="-122"/>
            </a:endParaRP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实现与</a:t>
            </a:r>
            <a:r>
              <a:rPr lang="en-US" altLang="zh-CN" sz="2800" dirty="0" err="1" smtClean="0">
                <a:solidFill>
                  <a:srgbClr val="FF6600"/>
                </a:solidFill>
                <a:latin typeface="Arial" charset="0"/>
                <a:ea typeface="隶书" pitchFamily="49" charset="-122"/>
              </a:rPr>
              <a:t>Servlet</a:t>
            </a:r>
            <a:r>
              <a:rPr lang="en-US" altLang="zh-CN" sz="2800" dirty="0" smtClean="0">
                <a:solidFill>
                  <a:srgbClr val="FF6600"/>
                </a:solidFill>
                <a:latin typeface="Arial" charset="0"/>
                <a:ea typeface="隶书" pitchFamily="49" charset="-122"/>
              </a:rPr>
              <a:t> API</a:t>
            </a:r>
            <a:r>
              <a:rPr lang="zh-CN" altLang="en-US" sz="2800" dirty="0" smtClean="0">
                <a:solidFill>
                  <a:srgbClr val="FF6600"/>
                </a:solidFill>
                <a:latin typeface="Arial" charset="0"/>
                <a:ea typeface="隶书" pitchFamily="49" charset="-122"/>
              </a:rPr>
              <a:t>的交互</a:t>
            </a:r>
          </a:p>
        </p:txBody>
      </p:sp>
      <p:graphicFrame>
        <p:nvGraphicFramePr>
          <p:cNvPr id="6" name="图示 5"/>
          <p:cNvGraphicFramePr/>
          <p:nvPr/>
        </p:nvGraphicFramePr>
        <p:xfrm>
          <a:off x="595306" y="1357304"/>
          <a:ext cx="7905784"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实现与</a:t>
            </a:r>
            <a:r>
              <a:rPr lang="en-US" altLang="zh-CN" sz="2800" dirty="0" err="1" smtClean="0">
                <a:solidFill>
                  <a:srgbClr val="FF6600"/>
                </a:solidFill>
                <a:latin typeface="Arial" charset="0"/>
                <a:ea typeface="隶书" pitchFamily="49" charset="-122"/>
              </a:rPr>
              <a:t>Servlet</a:t>
            </a:r>
            <a:r>
              <a:rPr lang="en-US" altLang="zh-CN" sz="2800" dirty="0" smtClean="0">
                <a:solidFill>
                  <a:srgbClr val="FF6600"/>
                </a:solidFill>
                <a:latin typeface="Arial" charset="0"/>
                <a:ea typeface="隶书" pitchFamily="49" charset="-122"/>
              </a:rPr>
              <a:t> API</a:t>
            </a:r>
            <a:r>
              <a:rPr lang="zh-CN" altLang="en-US" sz="2800" dirty="0" smtClean="0">
                <a:solidFill>
                  <a:srgbClr val="FF6600"/>
                </a:solidFill>
                <a:latin typeface="Arial" charset="0"/>
                <a:ea typeface="隶书" pitchFamily="49" charset="-122"/>
              </a:rPr>
              <a:t>的交互</a:t>
            </a:r>
          </a:p>
        </p:txBody>
      </p:sp>
      <p:graphicFrame>
        <p:nvGraphicFramePr>
          <p:cNvPr id="6" name="图示 5"/>
          <p:cNvGraphicFramePr/>
          <p:nvPr/>
        </p:nvGraphicFramePr>
        <p:xfrm>
          <a:off x="595306" y="1357304"/>
          <a:ext cx="7905784"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域模型</a:t>
            </a:r>
            <a:r>
              <a:rPr lang="en-US" altLang="zh-CN" sz="2800" dirty="0" err="1" smtClean="0">
                <a:solidFill>
                  <a:srgbClr val="FF6600"/>
                </a:solidFill>
                <a:latin typeface="Arial" charset="0"/>
                <a:ea typeface="隶书" pitchFamily="49" charset="-122"/>
              </a:rPr>
              <a:t>DomainModel</a:t>
            </a:r>
            <a:endParaRPr lang="zh-CN" altLang="en-US" sz="2800" dirty="0" smtClean="0">
              <a:solidFill>
                <a:srgbClr val="FF6600"/>
              </a:solidFill>
              <a:latin typeface="Arial" charset="0"/>
              <a:ea typeface="隶书" pitchFamily="49" charset="-122"/>
            </a:endParaRPr>
          </a:p>
        </p:txBody>
      </p:sp>
      <p:pic>
        <p:nvPicPr>
          <p:cNvPr id="108546" name="Picture 2"/>
          <p:cNvPicPr>
            <a:picLocks noChangeAspect="1" noChangeArrowheads="1"/>
          </p:cNvPicPr>
          <p:nvPr/>
        </p:nvPicPr>
        <p:blipFill>
          <a:blip r:embed="rId2"/>
          <a:srcRect/>
          <a:stretch>
            <a:fillRect/>
          </a:stretch>
        </p:blipFill>
        <p:spPr bwMode="auto">
          <a:xfrm>
            <a:off x="285720" y="1714494"/>
            <a:ext cx="4350574" cy="1071570"/>
          </a:xfrm>
          <a:prstGeom prst="rect">
            <a:avLst/>
          </a:prstGeom>
          <a:noFill/>
          <a:ln w="9525">
            <a:noFill/>
            <a:miter lim="800000"/>
            <a:headEnd/>
            <a:tailEnd/>
          </a:ln>
        </p:spPr>
      </p:pic>
      <p:pic>
        <p:nvPicPr>
          <p:cNvPr id="108547" name="Picture 3"/>
          <p:cNvPicPr>
            <a:picLocks noChangeAspect="1" noChangeArrowheads="1"/>
          </p:cNvPicPr>
          <p:nvPr/>
        </p:nvPicPr>
        <p:blipFill>
          <a:blip r:embed="rId3"/>
          <a:srcRect/>
          <a:stretch>
            <a:fillRect/>
          </a:stretch>
        </p:blipFill>
        <p:spPr bwMode="auto">
          <a:xfrm>
            <a:off x="357158" y="3143254"/>
            <a:ext cx="4286280" cy="1143008"/>
          </a:xfrm>
          <a:prstGeom prst="rect">
            <a:avLst/>
          </a:prstGeom>
          <a:noFill/>
          <a:ln w="9525">
            <a:noFill/>
            <a:miter lim="800000"/>
            <a:headEnd/>
            <a:tailEnd/>
          </a:ln>
        </p:spPr>
      </p:pic>
      <p:sp>
        <p:nvSpPr>
          <p:cNvPr id="7" name="矩形 6"/>
          <p:cNvSpPr/>
          <p:nvPr/>
        </p:nvSpPr>
        <p:spPr>
          <a:xfrm>
            <a:off x="5072066" y="3357568"/>
            <a:ext cx="2606804" cy="369332"/>
          </a:xfrm>
          <a:prstGeom prst="rect">
            <a:avLst/>
          </a:prstGeom>
        </p:spPr>
        <p:txBody>
          <a:bodyPr wrap="none">
            <a:spAutoFit/>
          </a:bodyPr>
          <a:lstStyle/>
          <a:p>
            <a:r>
              <a:rPr lang="en-US" dirty="0" smtClean="0"/>
              <a:t>Action</a:t>
            </a:r>
            <a:r>
              <a:rPr lang="zh-CN" altLang="en-US" dirty="0" smtClean="0"/>
              <a:t>对象引用</a:t>
            </a:r>
            <a:r>
              <a:rPr lang="en-US" dirty="0" smtClean="0"/>
              <a:t>User</a:t>
            </a:r>
            <a:r>
              <a:rPr lang="zh-CN" altLang="en-US" dirty="0" smtClean="0"/>
              <a:t>对象</a:t>
            </a:r>
            <a:endParaRPr lang="zh-CN" altLang="en-US" dirty="0"/>
          </a:p>
        </p:txBody>
      </p:sp>
      <p:sp>
        <p:nvSpPr>
          <p:cNvPr id="8" name="矩形 7"/>
          <p:cNvSpPr/>
          <p:nvPr/>
        </p:nvSpPr>
        <p:spPr>
          <a:xfrm>
            <a:off x="5107078" y="2143122"/>
            <a:ext cx="877163" cy="369332"/>
          </a:xfrm>
          <a:prstGeom prst="rect">
            <a:avLst/>
          </a:prstGeom>
        </p:spPr>
        <p:txBody>
          <a:bodyPr wrap="none">
            <a:spAutoFit/>
          </a:bodyPr>
          <a:lstStyle/>
          <a:p>
            <a:r>
              <a:rPr lang="zh-CN" altLang="en-US" dirty="0" smtClean="0"/>
              <a:t>域对象</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驱动模型</a:t>
            </a:r>
            <a:r>
              <a:rPr lang="en-US" altLang="zh-CN" sz="2800" dirty="0" err="1" smtClean="0">
                <a:solidFill>
                  <a:srgbClr val="FF6600"/>
                </a:solidFill>
                <a:latin typeface="Arial" charset="0"/>
                <a:ea typeface="隶书" pitchFamily="49" charset="-122"/>
              </a:rPr>
              <a:t>ModelDriven</a:t>
            </a:r>
            <a:endParaRPr lang="zh-CN" altLang="en-US" sz="2800" dirty="0" smtClean="0">
              <a:solidFill>
                <a:srgbClr val="FF6600"/>
              </a:solidFill>
              <a:latin typeface="Arial" charset="0"/>
              <a:ea typeface="隶书" pitchFamily="49" charset="-122"/>
            </a:endParaRPr>
          </a:p>
        </p:txBody>
      </p:sp>
      <p:pic>
        <p:nvPicPr>
          <p:cNvPr id="109570" name="Picture 2"/>
          <p:cNvPicPr>
            <a:picLocks noChangeAspect="1" noChangeArrowheads="1"/>
          </p:cNvPicPr>
          <p:nvPr/>
        </p:nvPicPr>
        <p:blipFill>
          <a:blip r:embed="rId2"/>
          <a:srcRect/>
          <a:stretch>
            <a:fillRect/>
          </a:stretch>
        </p:blipFill>
        <p:spPr bwMode="auto">
          <a:xfrm>
            <a:off x="3857620" y="1428742"/>
            <a:ext cx="4357718" cy="3391954"/>
          </a:xfrm>
          <a:prstGeom prst="rect">
            <a:avLst/>
          </a:prstGeom>
          <a:noFill/>
          <a:ln w="9525">
            <a:noFill/>
            <a:miter lim="800000"/>
            <a:headEnd/>
            <a:tailEnd/>
          </a:ln>
        </p:spPr>
      </p:pic>
      <p:sp>
        <p:nvSpPr>
          <p:cNvPr id="9" name="矩形 8"/>
          <p:cNvSpPr/>
          <p:nvPr/>
        </p:nvSpPr>
        <p:spPr>
          <a:xfrm>
            <a:off x="928662" y="1714494"/>
            <a:ext cx="2357438" cy="2308324"/>
          </a:xfrm>
          <a:prstGeom prst="rect">
            <a:avLst/>
          </a:prstGeom>
        </p:spPr>
        <p:txBody>
          <a:bodyPr wrap="square">
            <a:spAutoFit/>
          </a:bodyPr>
          <a:lstStyle/>
          <a:p>
            <a:r>
              <a:rPr lang="zh-CN" altLang="en-US" dirty="0" smtClean="0"/>
              <a:t>在</a:t>
            </a:r>
            <a:r>
              <a:rPr lang="en-US" dirty="0" smtClean="0"/>
              <a:t>Struts 2</a:t>
            </a:r>
            <a:r>
              <a:rPr lang="zh-CN" altLang="en-US" dirty="0" smtClean="0"/>
              <a:t>框架的</a:t>
            </a:r>
            <a:r>
              <a:rPr lang="en-US" dirty="0" smtClean="0"/>
              <a:t>API</a:t>
            </a:r>
            <a:r>
              <a:rPr lang="zh-CN" altLang="en-US" dirty="0" smtClean="0"/>
              <a:t>中提供了一个名为</a:t>
            </a:r>
            <a:r>
              <a:rPr lang="en-US" dirty="0" err="1" smtClean="0"/>
              <a:t>ModelDriven</a:t>
            </a:r>
            <a:r>
              <a:rPr lang="zh-CN" altLang="en-US" dirty="0" smtClean="0"/>
              <a:t>的接口，</a:t>
            </a:r>
            <a:r>
              <a:rPr lang="en-US" dirty="0" smtClean="0"/>
              <a:t>Action</a:t>
            </a:r>
            <a:r>
              <a:rPr lang="zh-CN" altLang="en-US" dirty="0" smtClean="0"/>
              <a:t>对象可以通过实现此接口获取指定的实体对象。获取方式是实现该接口提供的</a:t>
            </a:r>
            <a:r>
              <a:rPr lang="en-US" dirty="0" err="1" smtClean="0"/>
              <a:t>getModel</a:t>
            </a:r>
            <a:r>
              <a:rPr lang="en-US" dirty="0" smtClean="0"/>
              <a:t>()</a:t>
            </a:r>
            <a:r>
              <a:rPr lang="zh-CN" altLang="en-US" dirty="0" smtClean="0"/>
              <a:t>方法，</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拦截器概述</a:t>
            </a:r>
          </a:p>
        </p:txBody>
      </p:sp>
      <p:sp>
        <p:nvSpPr>
          <p:cNvPr id="6" name="矩形 5"/>
          <p:cNvSpPr/>
          <p:nvPr/>
        </p:nvSpPr>
        <p:spPr>
          <a:xfrm>
            <a:off x="357158" y="1357304"/>
            <a:ext cx="8286808" cy="338554"/>
          </a:xfrm>
          <a:prstGeom prst="rect">
            <a:avLst/>
          </a:prstGeom>
        </p:spPr>
        <p:txBody>
          <a:bodyPr wrap="square">
            <a:spAutoFit/>
          </a:bodyPr>
          <a:lstStyle/>
          <a:p>
            <a:r>
              <a:rPr lang="zh-CN" alt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拦截器其实是</a:t>
            </a:r>
            <a:r>
              <a:rPr 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AOP</a:t>
            </a:r>
            <a:r>
              <a:rPr lang="zh-CN" alt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的一种实现方式，通过它可以在</a:t>
            </a:r>
            <a:r>
              <a:rPr 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Action</a:t>
            </a:r>
            <a:r>
              <a:rPr lang="zh-CN" altLang="en-US" sz="1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执行前后处理一些相应的操作。</a:t>
            </a:r>
            <a:endParaRPr lang="zh-CN" altLang="en-US" sz="1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10594" name="Picture 2"/>
          <p:cNvPicPr>
            <a:picLocks noChangeAspect="1" noChangeArrowheads="1"/>
          </p:cNvPicPr>
          <p:nvPr/>
        </p:nvPicPr>
        <p:blipFill>
          <a:blip r:embed="rId2"/>
          <a:srcRect/>
          <a:stretch>
            <a:fillRect/>
          </a:stretch>
        </p:blipFill>
        <p:spPr bwMode="auto">
          <a:xfrm>
            <a:off x="4714876" y="1928808"/>
            <a:ext cx="2786082" cy="2755962"/>
          </a:xfrm>
          <a:prstGeom prst="rect">
            <a:avLst/>
          </a:prstGeom>
          <a:noFill/>
          <a:ln w="9525">
            <a:noFill/>
            <a:miter lim="800000"/>
            <a:headEnd/>
            <a:tailEnd/>
          </a:ln>
        </p:spPr>
      </p:pic>
      <p:sp>
        <p:nvSpPr>
          <p:cNvPr id="8" name="矩形 7"/>
          <p:cNvSpPr/>
          <p:nvPr/>
        </p:nvSpPr>
        <p:spPr>
          <a:xfrm>
            <a:off x="642910" y="2714626"/>
            <a:ext cx="4214842" cy="646331"/>
          </a:xfrm>
          <a:prstGeom prst="rect">
            <a:avLst/>
          </a:prstGeom>
        </p:spPr>
        <p:txBody>
          <a:bodyPr wrap="square">
            <a:spAutoFit/>
          </a:bodyPr>
          <a:lstStyle/>
          <a:p>
            <a:r>
              <a:rPr lang="zh-CN" altLang="en-US" dirty="0" smtClean="0"/>
              <a:t>拦截器动态作用于</a:t>
            </a:r>
            <a:r>
              <a:rPr lang="en-US" dirty="0" smtClean="0"/>
              <a:t>Action</a:t>
            </a:r>
            <a:r>
              <a:rPr lang="zh-CN" altLang="en-US" dirty="0" smtClean="0"/>
              <a:t>与</a:t>
            </a:r>
            <a:r>
              <a:rPr lang="en-US" dirty="0" smtClean="0"/>
              <a:t>Result</a:t>
            </a:r>
            <a:r>
              <a:rPr lang="zh-CN" altLang="en-US" dirty="0" smtClean="0"/>
              <a:t>之间，可以动态地增强</a:t>
            </a:r>
            <a:r>
              <a:rPr lang="en-US" dirty="0" smtClean="0"/>
              <a:t>Action</a:t>
            </a:r>
            <a:r>
              <a:rPr lang="zh-CN" altLang="en-US" dirty="0" smtClean="0"/>
              <a:t>及</a:t>
            </a:r>
            <a:r>
              <a:rPr lang="en-US" dirty="0" smtClean="0"/>
              <a:t>Result</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smtClean="0">
                <a:solidFill>
                  <a:srgbClr val="FF6600"/>
                </a:solidFill>
                <a:latin typeface="Arial" charset="0"/>
                <a:ea typeface="隶书" pitchFamily="49" charset="-122"/>
              </a:rPr>
              <a:t>Struts 2</a:t>
            </a:r>
            <a:r>
              <a:rPr lang="zh-CN" altLang="en-US" sz="2700" dirty="0" smtClean="0">
                <a:solidFill>
                  <a:srgbClr val="FF6600"/>
                </a:solidFill>
                <a:latin typeface="Arial" charset="0"/>
                <a:ea typeface="隶书" pitchFamily="49" charset="-122"/>
              </a:rPr>
              <a:t>的结构体系</a:t>
            </a:r>
            <a:endParaRPr lang="zh-CN" altLang="en-US" sz="2700" dirty="0">
              <a:solidFill>
                <a:srgbClr val="FF6600"/>
              </a:solidFill>
              <a:latin typeface="Arial" charset="0"/>
              <a:ea typeface="隶书" pitchFamily="49" charset="-122"/>
            </a:endParaRPr>
          </a:p>
        </p:txBody>
      </p:sp>
      <p:pic>
        <p:nvPicPr>
          <p:cNvPr id="61442" name="Picture 2" descr="image1"/>
          <p:cNvPicPr>
            <a:picLocks noChangeAspect="1" noChangeArrowheads="1"/>
          </p:cNvPicPr>
          <p:nvPr/>
        </p:nvPicPr>
        <p:blipFill>
          <a:blip r:embed="rId2"/>
          <a:srcRect/>
          <a:stretch>
            <a:fillRect/>
          </a:stretch>
        </p:blipFill>
        <p:spPr bwMode="auto">
          <a:xfrm>
            <a:off x="4929190" y="903275"/>
            <a:ext cx="3357586" cy="4041833"/>
          </a:xfrm>
          <a:prstGeom prst="rect">
            <a:avLst/>
          </a:prstGeom>
          <a:noFill/>
          <a:ln w="9525">
            <a:noFill/>
            <a:miter lim="800000"/>
            <a:headEnd/>
            <a:tailEnd/>
          </a:ln>
        </p:spPr>
      </p:pic>
      <p:sp>
        <p:nvSpPr>
          <p:cNvPr id="10" name="矩形 9"/>
          <p:cNvSpPr/>
          <p:nvPr/>
        </p:nvSpPr>
        <p:spPr>
          <a:xfrm>
            <a:off x="500034" y="2285998"/>
            <a:ext cx="3714744" cy="646331"/>
          </a:xfrm>
          <a:prstGeom prst="rect">
            <a:avLst/>
          </a:prstGeom>
        </p:spPr>
        <p:txBody>
          <a:bodyPr wrap="square">
            <a:spAutoFit/>
          </a:bodyPr>
          <a:lstStyle/>
          <a:p>
            <a:r>
              <a:rPr lang="en-US" dirty="0" smtClean="0"/>
              <a:t>Struts 2</a:t>
            </a:r>
            <a:r>
              <a:rPr lang="zh-CN" altLang="en-US" dirty="0" smtClean="0"/>
              <a:t>是基于</a:t>
            </a:r>
            <a:r>
              <a:rPr lang="en-US" dirty="0" err="1" smtClean="0"/>
              <a:t>WebWork</a:t>
            </a:r>
            <a:r>
              <a:rPr lang="zh-CN" altLang="en-US" dirty="0" smtClean="0"/>
              <a:t>技术开发的全新</a:t>
            </a:r>
            <a:r>
              <a:rPr lang="en-US" dirty="0" smtClean="0"/>
              <a:t>Web</a:t>
            </a:r>
            <a:r>
              <a:rPr lang="zh-CN" altLang="en-US" dirty="0" smtClean="0"/>
              <a:t>框架，其结构体系如图。</a:t>
            </a:r>
            <a:endParaRPr lang="zh-CN" altLang="en-US"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拦截器概述</a:t>
            </a:r>
          </a:p>
        </p:txBody>
      </p:sp>
      <p:pic>
        <p:nvPicPr>
          <p:cNvPr id="111618" name="Picture 2" descr="01"/>
          <p:cNvPicPr>
            <a:picLocks noChangeAspect="1" noChangeArrowheads="1"/>
          </p:cNvPicPr>
          <p:nvPr/>
        </p:nvPicPr>
        <p:blipFill>
          <a:blip r:embed="rId2"/>
          <a:srcRect/>
          <a:stretch>
            <a:fillRect/>
          </a:stretch>
        </p:blipFill>
        <p:spPr bwMode="auto">
          <a:xfrm>
            <a:off x="3714744" y="1285866"/>
            <a:ext cx="4762061" cy="3698011"/>
          </a:xfrm>
          <a:prstGeom prst="rect">
            <a:avLst/>
          </a:prstGeom>
          <a:noFill/>
          <a:ln w="9525">
            <a:noFill/>
            <a:miter lim="800000"/>
            <a:headEnd/>
            <a:tailEnd/>
          </a:ln>
        </p:spPr>
      </p:pic>
      <p:sp>
        <p:nvSpPr>
          <p:cNvPr id="9" name="矩形 8"/>
          <p:cNvSpPr/>
          <p:nvPr/>
        </p:nvSpPr>
        <p:spPr>
          <a:xfrm>
            <a:off x="714348" y="1835062"/>
            <a:ext cx="2571768" cy="2308324"/>
          </a:xfrm>
          <a:prstGeom prst="rect">
            <a:avLst/>
          </a:prstGeom>
        </p:spPr>
        <p:txBody>
          <a:bodyPr wrap="square">
            <a:spAutoFit/>
          </a:bodyPr>
          <a:lstStyle/>
          <a:p>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客户端发送的请求会被</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Struts 2</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的过滤器所拦截，此时</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Struts 2</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对请求持有控制权。它会创建</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Action</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的代理对象，并通过一系列拦截器处理请求，最后交给指定的</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Action</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处理。</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拦截器</a:t>
            </a:r>
            <a:r>
              <a:rPr lang="en-US" altLang="zh-CN" sz="2800" dirty="0" smtClean="0">
                <a:solidFill>
                  <a:srgbClr val="FF6600"/>
                </a:solidFill>
                <a:latin typeface="Arial" charset="0"/>
                <a:ea typeface="隶书" pitchFamily="49" charset="-122"/>
              </a:rPr>
              <a:t>API</a:t>
            </a:r>
            <a:endParaRPr lang="zh-CN" altLang="en-US" sz="2800" dirty="0" smtClean="0">
              <a:solidFill>
                <a:srgbClr val="FF6600"/>
              </a:solidFill>
              <a:latin typeface="Arial" charset="0"/>
              <a:ea typeface="隶书" pitchFamily="49" charset="-122"/>
            </a:endParaRPr>
          </a:p>
        </p:txBody>
      </p:sp>
      <p:sp>
        <p:nvSpPr>
          <p:cNvPr id="112641" name="Rectangle 1"/>
          <p:cNvSpPr>
            <a:spLocks noChangeArrowheads="1"/>
          </p:cNvSpPr>
          <p:nvPr/>
        </p:nvSpPr>
        <p:spPr bwMode="auto">
          <a:xfrm>
            <a:off x="500034" y="1571618"/>
            <a:ext cx="6950942" cy="116955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public interface Interceptor extends </a:t>
            </a:r>
            <a:r>
              <a:rPr kumimoji="0" lang="en-US" altLang="zh-CN" sz="1400" b="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Serializable</a:t>
            </a:r>
            <a:r>
              <a:rPr kumimoji="0" lang="en-US" altLang="zh-CN" sz="14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void destroy();</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void init();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String intercept(</a:t>
            </a:r>
            <a:r>
              <a:rPr kumimoji="0" lang="en-US" altLang="zh-CN" sz="1400" b="1"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ActionInvocation</a:t>
            </a:r>
            <a:r>
              <a:rPr kumimoji="0" lang="en-US" altLang="zh-CN" sz="1400" b="1"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invocation) throws Exception;</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8" name="图示 7"/>
          <p:cNvGraphicFramePr/>
          <p:nvPr/>
        </p:nvGraphicFramePr>
        <p:xfrm>
          <a:off x="714348" y="2928940"/>
          <a:ext cx="7643866" cy="185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手动验证</a:t>
            </a:r>
          </a:p>
        </p:txBody>
      </p:sp>
      <p:sp>
        <p:nvSpPr>
          <p:cNvPr id="6" name="矩形 5"/>
          <p:cNvSpPr/>
          <p:nvPr/>
        </p:nvSpPr>
        <p:spPr>
          <a:xfrm>
            <a:off x="1571604" y="2071684"/>
            <a:ext cx="2071702" cy="1477328"/>
          </a:xfrm>
          <a:prstGeom prst="rect">
            <a:avLst/>
          </a:prstGeom>
        </p:spPr>
        <p:txBody>
          <a:bodyPr wrap="square">
            <a:spAutoFit/>
          </a:bodyPr>
          <a:lstStyle/>
          <a:p>
            <a:r>
              <a:rPr lang="zh-CN" altLang="en-US" dirty="0" smtClean="0"/>
              <a:t>在</a:t>
            </a:r>
            <a:r>
              <a:rPr lang="en-US" dirty="0" smtClean="0"/>
              <a:t>Struts 2</a:t>
            </a:r>
            <a:r>
              <a:rPr lang="zh-CN" altLang="en-US" dirty="0" smtClean="0"/>
              <a:t>的</a:t>
            </a:r>
            <a:r>
              <a:rPr lang="en-US" dirty="0" smtClean="0"/>
              <a:t>API</a:t>
            </a:r>
            <a:r>
              <a:rPr lang="zh-CN" altLang="en-US" dirty="0" smtClean="0"/>
              <a:t>中</a:t>
            </a:r>
            <a:r>
              <a:rPr lang="en-US" dirty="0" err="1" smtClean="0"/>
              <a:t>ActionSupport</a:t>
            </a:r>
            <a:r>
              <a:rPr lang="zh-CN" altLang="en-US" dirty="0" smtClean="0"/>
              <a:t>类对</a:t>
            </a:r>
            <a:r>
              <a:rPr lang="en-US" dirty="0" err="1" smtClean="0"/>
              <a:t>Validateable</a:t>
            </a:r>
            <a:r>
              <a:rPr lang="zh-CN" altLang="en-US" dirty="0" smtClean="0"/>
              <a:t>接口，但对</a:t>
            </a:r>
            <a:r>
              <a:rPr lang="en-US" dirty="0" smtClean="0"/>
              <a:t>validate()</a:t>
            </a:r>
            <a:r>
              <a:rPr lang="zh-CN" altLang="en-US" dirty="0" smtClean="0"/>
              <a:t>方法却是一个空实现。</a:t>
            </a:r>
            <a:endParaRPr lang="zh-CN" altLang="en-US" dirty="0"/>
          </a:p>
        </p:txBody>
      </p:sp>
      <p:pic>
        <p:nvPicPr>
          <p:cNvPr id="114690" name="Picture 2"/>
          <p:cNvPicPr>
            <a:picLocks noChangeAspect="1" noChangeArrowheads="1"/>
          </p:cNvPicPr>
          <p:nvPr/>
        </p:nvPicPr>
        <p:blipFill>
          <a:blip r:embed="rId2"/>
          <a:srcRect/>
          <a:stretch>
            <a:fillRect/>
          </a:stretch>
        </p:blipFill>
        <p:spPr bwMode="auto">
          <a:xfrm>
            <a:off x="4286248" y="1571618"/>
            <a:ext cx="3429024" cy="2878687"/>
          </a:xfrm>
          <a:prstGeom prst="rect">
            <a:avLst/>
          </a:prstGeom>
          <a:noFill/>
          <a:ln w="9525">
            <a:noFill/>
            <a:miter lim="800000"/>
            <a:headEnd/>
            <a:tailEnd/>
          </a:ln>
        </p:spPr>
      </p:pic>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验证文件的命名规则</a:t>
            </a:r>
          </a:p>
        </p:txBody>
      </p:sp>
      <p:graphicFrame>
        <p:nvGraphicFramePr>
          <p:cNvPr id="7" name="图示 6"/>
          <p:cNvGraphicFramePr/>
          <p:nvPr/>
        </p:nvGraphicFramePr>
        <p:xfrm>
          <a:off x="357158" y="1571618"/>
          <a:ext cx="8358246" cy="314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验证文件的编写风格</a:t>
            </a:r>
          </a:p>
        </p:txBody>
      </p:sp>
      <p:sp>
        <p:nvSpPr>
          <p:cNvPr id="115713" name="Rectangle 1"/>
          <p:cNvSpPr>
            <a:spLocks noChangeArrowheads="1"/>
          </p:cNvSpPr>
          <p:nvPr/>
        </p:nvSpPr>
        <p:spPr bwMode="auto">
          <a:xfrm>
            <a:off x="1857356" y="2000246"/>
            <a:ext cx="5214974" cy="267765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validators</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 </a:t>
            </a:r>
            <a:r>
              <a:rPr kumimoji="0" lang="zh-CN" altLang="en-US"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验证用户名 </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 name="username"&gt;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type="</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requiredstring</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&lt;message&gt;</a:t>
            </a:r>
            <a:r>
              <a:rPr kumimoji="0" lang="zh-CN" altLang="en-US"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请输入用户名</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&lt;/message&gt;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 </a:t>
            </a:r>
            <a:r>
              <a:rPr kumimoji="0" lang="zh-CN" altLang="en-US"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验证密码 </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 name="password"&gt;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type="</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requiredstring</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&lt;message&gt;</a:t>
            </a:r>
            <a:r>
              <a:rPr kumimoji="0" lang="zh-CN" altLang="en-US"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请输入密码</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&lt;/message&gt;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  &lt;/field&gt;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R="0" lvl="0" algn="l" defTabSz="914400" rtl="0" eaLnBrk="0" fontAlgn="base" latinLnBrk="0" hangingPunct="0">
              <a:lnSpc>
                <a:spcPct val="100000"/>
              </a:lnSpc>
              <a:spcBef>
                <a:spcPct val="0"/>
              </a:spcBef>
              <a:spcAft>
                <a:spcPct val="0"/>
              </a:spcAft>
              <a:buClrTx/>
              <a:buSzTx/>
              <a:buFontTx/>
              <a:buNone/>
              <a:tabLst/>
            </a:pP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&lt;/</a:t>
            </a:r>
            <a:r>
              <a:rPr kumimoji="0" lang="en-US" altLang="zh-CN" sz="1200" i="0" u="none" strike="noStrike" cap="none" normalizeH="0" baseline="0" dirty="0" err="1" smtClean="0">
                <a:ln>
                  <a:noFill/>
                </a:ln>
                <a:solidFill>
                  <a:schemeClr val="tx1"/>
                </a:solidFill>
                <a:effectLst/>
                <a:latin typeface="Courier New" pitchFamily="49" charset="0"/>
                <a:ea typeface="方正书宋简体" pitchFamily="65" charset="-122"/>
                <a:cs typeface="Courier New" pitchFamily="49" charset="0"/>
              </a:rPr>
              <a:t>validators</a:t>
            </a:r>
            <a:r>
              <a:rPr kumimoji="0" lang="en-US" altLang="zh-CN" sz="1200" i="0" u="none" strike="noStrike" cap="none" normalizeH="0" baseline="0" dirty="0" smtClean="0">
                <a:ln>
                  <a:noFill/>
                </a:ln>
                <a:solidFill>
                  <a:schemeClr val="tx1"/>
                </a:solidFill>
                <a:effectLst/>
                <a:latin typeface="Courier New" pitchFamily="49" charset="0"/>
                <a:ea typeface="方正书宋简体" pitchFamily="65" charset="-122"/>
                <a:cs typeface="Courier New" pitchFamily="49" charset="0"/>
              </a:rPr>
              <a:t>&gt;</a:t>
            </a:r>
            <a:endParaRPr kumimoji="0" lang="en-US" altLang="zh-CN" sz="12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1659720" y="1500180"/>
            <a:ext cx="2840842" cy="369332"/>
          </a:xfrm>
          <a:prstGeom prst="rect">
            <a:avLst/>
          </a:prstGeom>
        </p:spPr>
        <p:txBody>
          <a:bodyPr wrap="none">
            <a:spAutoFit/>
          </a:bodyPr>
          <a:lstStyle/>
          <a:p>
            <a:r>
              <a:rPr lang="zh-CN" altLang="en-US" dirty="0" smtClean="0"/>
              <a:t>（</a:t>
            </a:r>
            <a:r>
              <a:rPr lang="en-US" altLang="zh-CN" dirty="0" smtClean="0"/>
              <a:t>1</a:t>
            </a:r>
            <a:r>
              <a:rPr lang="zh-CN" altLang="en-US" dirty="0" smtClean="0"/>
              <a:t>）字段验证器编写风格</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800" dirty="0" smtClean="0">
                <a:solidFill>
                  <a:srgbClr val="FF6600"/>
                </a:solidFill>
                <a:latin typeface="Arial" charset="0"/>
                <a:ea typeface="隶书" pitchFamily="49" charset="-122"/>
              </a:rPr>
              <a:t>验证文件的编写风格</a:t>
            </a:r>
          </a:p>
        </p:txBody>
      </p:sp>
      <p:sp>
        <p:nvSpPr>
          <p:cNvPr id="115713" name="Rectangle 1"/>
          <p:cNvSpPr>
            <a:spLocks noChangeArrowheads="1"/>
          </p:cNvSpPr>
          <p:nvPr/>
        </p:nvSpPr>
        <p:spPr bwMode="auto">
          <a:xfrm>
            <a:off x="1857356" y="2000246"/>
            <a:ext cx="5214974" cy="1754326"/>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&lt;</a:t>
            </a:r>
            <a:r>
              <a:rPr lang="en-US" altLang="zh-CN" sz="1200" dirty="0" err="1" smtClean="0">
                <a:solidFill>
                  <a:schemeClr val="tx1"/>
                </a:solidFill>
                <a:latin typeface="Courier New" pitchFamily="49" charset="0"/>
                <a:ea typeface="方正书宋简体" pitchFamily="65" charset="-122"/>
                <a:cs typeface="Courier New" pitchFamily="49" charset="0"/>
              </a:rPr>
              <a:t>validators</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a:t>
            </a:r>
            <a:r>
              <a:rPr lang="en-US" altLang="zh-CN" sz="1200" dirty="0" err="1" smtClean="0">
                <a:solidFill>
                  <a:schemeClr val="tx1"/>
                </a:solidFill>
                <a:latin typeface="Courier New" pitchFamily="49" charset="0"/>
                <a:ea typeface="方正书宋简体" pitchFamily="65" charset="-122"/>
                <a:cs typeface="Courier New" pitchFamily="49" charset="0"/>
              </a:rPr>
              <a:t>validator</a:t>
            </a:r>
            <a:r>
              <a:rPr lang="en-US" altLang="zh-CN" sz="1200" dirty="0" smtClean="0">
                <a:solidFill>
                  <a:schemeClr val="tx1"/>
                </a:solidFill>
                <a:latin typeface="Courier New" pitchFamily="49" charset="0"/>
                <a:ea typeface="方正书宋简体" pitchFamily="65" charset="-122"/>
                <a:cs typeface="Courier New" pitchFamily="49" charset="0"/>
              </a:rPr>
              <a:t> type="</a:t>
            </a:r>
            <a:r>
              <a:rPr lang="en-US" altLang="zh-CN" sz="1200" dirty="0" err="1" smtClean="0">
                <a:solidFill>
                  <a:schemeClr val="tx1"/>
                </a:solidFill>
                <a:latin typeface="Courier New" pitchFamily="49" charset="0"/>
                <a:ea typeface="方正书宋简体" pitchFamily="65" charset="-122"/>
                <a:cs typeface="Courier New" pitchFamily="49" charset="0"/>
              </a:rPr>
              <a:t>requiredstring</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 </a:t>
            </a:r>
            <a:r>
              <a:rPr lang="zh-CN" altLang="en-US" sz="1200" dirty="0" smtClean="0">
                <a:solidFill>
                  <a:schemeClr val="tx1"/>
                </a:solidFill>
                <a:latin typeface="Courier New" pitchFamily="49" charset="0"/>
                <a:ea typeface="方正书宋简体" pitchFamily="65" charset="-122"/>
                <a:cs typeface="Courier New" pitchFamily="49" charset="0"/>
              </a:rPr>
              <a:t>验证用户名字段 </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a:t>
            </a:r>
            <a:r>
              <a:rPr lang="en-US" altLang="zh-CN" sz="1200" dirty="0" err="1" smtClean="0">
                <a:solidFill>
                  <a:schemeClr val="tx1"/>
                </a:solidFill>
                <a:latin typeface="Courier New" pitchFamily="49" charset="0"/>
                <a:ea typeface="方正书宋简体" pitchFamily="65" charset="-122"/>
                <a:cs typeface="Courier New" pitchFamily="49" charset="0"/>
              </a:rPr>
              <a:t>param</a:t>
            </a:r>
            <a:r>
              <a:rPr lang="en-US" altLang="zh-CN" sz="1200" dirty="0" smtClean="0">
                <a:solidFill>
                  <a:schemeClr val="tx1"/>
                </a:solidFill>
                <a:latin typeface="Courier New" pitchFamily="49" charset="0"/>
                <a:ea typeface="方正书宋简体" pitchFamily="65" charset="-122"/>
                <a:cs typeface="Courier New" pitchFamily="49" charset="0"/>
              </a:rPr>
              <a:t> name="</a:t>
            </a:r>
            <a:r>
              <a:rPr lang="en-US" altLang="zh-CN" sz="1200" dirty="0" err="1" smtClean="0">
                <a:solidFill>
                  <a:schemeClr val="tx1"/>
                </a:solidFill>
                <a:latin typeface="Courier New" pitchFamily="49" charset="0"/>
                <a:ea typeface="方正书宋简体" pitchFamily="65" charset="-122"/>
                <a:cs typeface="Courier New" pitchFamily="49" charset="0"/>
              </a:rPr>
              <a:t>fieldName</a:t>
            </a:r>
            <a:r>
              <a:rPr lang="en-US" altLang="zh-CN" sz="1200" dirty="0" smtClean="0">
                <a:solidFill>
                  <a:schemeClr val="tx1"/>
                </a:solidFill>
                <a:latin typeface="Courier New" pitchFamily="49" charset="0"/>
                <a:ea typeface="方正书宋简体" pitchFamily="65" charset="-122"/>
                <a:cs typeface="Courier New" pitchFamily="49" charset="0"/>
              </a:rPr>
              <a:t>"&gt;password&lt;/</a:t>
            </a:r>
            <a:r>
              <a:rPr lang="en-US" altLang="zh-CN" sz="1200" dirty="0" err="1" smtClean="0">
                <a:solidFill>
                  <a:schemeClr val="tx1"/>
                </a:solidFill>
                <a:latin typeface="Courier New" pitchFamily="49" charset="0"/>
                <a:ea typeface="方正书宋简体" pitchFamily="65" charset="-122"/>
                <a:cs typeface="Courier New" pitchFamily="49" charset="0"/>
              </a:rPr>
              <a:t>param</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 </a:t>
            </a:r>
            <a:r>
              <a:rPr lang="zh-CN" altLang="en-US" sz="1200" dirty="0" smtClean="0">
                <a:solidFill>
                  <a:schemeClr val="tx1"/>
                </a:solidFill>
                <a:latin typeface="Courier New" pitchFamily="49" charset="0"/>
                <a:ea typeface="方正书宋简体" pitchFamily="65" charset="-122"/>
                <a:cs typeface="Courier New" pitchFamily="49" charset="0"/>
              </a:rPr>
              <a:t>验证密码字段 </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a:t>
            </a:r>
            <a:r>
              <a:rPr lang="en-US" altLang="zh-CN" sz="1200" dirty="0" err="1" smtClean="0">
                <a:solidFill>
                  <a:schemeClr val="tx1"/>
                </a:solidFill>
                <a:latin typeface="Courier New" pitchFamily="49" charset="0"/>
                <a:ea typeface="方正书宋简体" pitchFamily="65" charset="-122"/>
                <a:cs typeface="Courier New" pitchFamily="49" charset="0"/>
              </a:rPr>
              <a:t>param</a:t>
            </a:r>
            <a:r>
              <a:rPr lang="en-US" altLang="zh-CN" sz="1200" dirty="0" smtClean="0">
                <a:solidFill>
                  <a:schemeClr val="tx1"/>
                </a:solidFill>
                <a:latin typeface="Courier New" pitchFamily="49" charset="0"/>
                <a:ea typeface="方正书宋简体" pitchFamily="65" charset="-122"/>
                <a:cs typeface="Courier New" pitchFamily="49" charset="0"/>
              </a:rPr>
              <a:t> name="</a:t>
            </a:r>
            <a:r>
              <a:rPr lang="en-US" altLang="zh-CN" sz="1200" dirty="0" err="1" smtClean="0">
                <a:solidFill>
                  <a:schemeClr val="tx1"/>
                </a:solidFill>
                <a:latin typeface="Courier New" pitchFamily="49" charset="0"/>
                <a:ea typeface="方正书宋简体" pitchFamily="65" charset="-122"/>
                <a:cs typeface="Courier New" pitchFamily="49" charset="0"/>
              </a:rPr>
              <a:t>fieldName</a:t>
            </a:r>
            <a:r>
              <a:rPr lang="en-US" altLang="zh-CN" sz="1200" dirty="0" smtClean="0">
                <a:solidFill>
                  <a:schemeClr val="tx1"/>
                </a:solidFill>
                <a:latin typeface="Courier New" pitchFamily="49" charset="0"/>
                <a:ea typeface="方正书宋简体" pitchFamily="65" charset="-122"/>
                <a:cs typeface="Courier New" pitchFamily="49" charset="0"/>
              </a:rPr>
              <a:t>"&gt;username&lt;/</a:t>
            </a:r>
            <a:r>
              <a:rPr lang="en-US" altLang="zh-CN" sz="1200" dirty="0" err="1" smtClean="0">
                <a:solidFill>
                  <a:schemeClr val="tx1"/>
                </a:solidFill>
                <a:latin typeface="Courier New" pitchFamily="49" charset="0"/>
                <a:ea typeface="方正书宋简体" pitchFamily="65" charset="-122"/>
                <a:cs typeface="Courier New" pitchFamily="49" charset="0"/>
              </a:rPr>
              <a:t>param</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&lt;message&gt;</a:t>
            </a:r>
            <a:r>
              <a:rPr lang="zh-CN" altLang="en-US" sz="1200" dirty="0" smtClean="0">
                <a:solidFill>
                  <a:schemeClr val="tx1"/>
                </a:solidFill>
                <a:latin typeface="Courier New" pitchFamily="49" charset="0"/>
                <a:ea typeface="方正书宋简体" pitchFamily="65" charset="-122"/>
                <a:cs typeface="Courier New" pitchFamily="49" charset="0"/>
              </a:rPr>
              <a:t>请输入内容</a:t>
            </a:r>
            <a:r>
              <a:rPr lang="en-US" altLang="zh-CN" sz="1200" dirty="0" smtClean="0">
                <a:solidFill>
                  <a:schemeClr val="tx1"/>
                </a:solidFill>
                <a:latin typeface="Courier New" pitchFamily="49" charset="0"/>
                <a:ea typeface="方正书宋简体" pitchFamily="65" charset="-122"/>
                <a:cs typeface="Courier New" pitchFamily="49" charset="0"/>
              </a:rPr>
              <a:t>&lt;/message&gt;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  &lt;/</a:t>
            </a:r>
            <a:r>
              <a:rPr lang="en-US" altLang="zh-CN" sz="1200" dirty="0" err="1" smtClean="0">
                <a:solidFill>
                  <a:schemeClr val="tx1"/>
                </a:solidFill>
                <a:latin typeface="Courier New" pitchFamily="49" charset="0"/>
                <a:ea typeface="方正书宋简体" pitchFamily="65" charset="-122"/>
                <a:cs typeface="Courier New" pitchFamily="49" charset="0"/>
              </a:rPr>
              <a:t>validator</a:t>
            </a:r>
            <a:r>
              <a:rPr lang="en-US" altLang="zh-CN" sz="1200" dirty="0" smtClean="0">
                <a:solidFill>
                  <a:schemeClr val="tx1"/>
                </a:solidFill>
                <a:latin typeface="Courier New" pitchFamily="49" charset="0"/>
                <a:ea typeface="方正书宋简体" pitchFamily="65" charset="-122"/>
                <a:cs typeface="Courier New" pitchFamily="49" charset="0"/>
              </a:rPr>
              <a:t>&gt;</a:t>
            </a:r>
          </a:p>
          <a:p>
            <a:pPr lvl="0" fontAlgn="base">
              <a:spcBef>
                <a:spcPct val="0"/>
              </a:spcBef>
              <a:spcAft>
                <a:spcPct val="0"/>
              </a:spcAft>
            </a:pPr>
            <a:r>
              <a:rPr lang="en-US" altLang="zh-CN" sz="1200" dirty="0" smtClean="0">
                <a:solidFill>
                  <a:schemeClr val="tx1"/>
                </a:solidFill>
                <a:latin typeface="Courier New" pitchFamily="49" charset="0"/>
                <a:ea typeface="方正书宋简体" pitchFamily="65" charset="-122"/>
                <a:cs typeface="Courier New" pitchFamily="49" charset="0"/>
              </a:rPr>
              <a:t>&lt;/</a:t>
            </a:r>
            <a:r>
              <a:rPr lang="en-US" altLang="zh-CN" sz="1200" dirty="0" err="1" smtClean="0">
                <a:solidFill>
                  <a:schemeClr val="tx1"/>
                </a:solidFill>
                <a:latin typeface="Courier New" pitchFamily="49" charset="0"/>
                <a:ea typeface="方正书宋简体" pitchFamily="65" charset="-122"/>
                <a:cs typeface="Courier New" pitchFamily="49" charset="0"/>
              </a:rPr>
              <a:t>validators</a:t>
            </a:r>
            <a:r>
              <a:rPr lang="en-US" altLang="zh-CN" sz="1200" dirty="0" smtClean="0">
                <a:solidFill>
                  <a:schemeClr val="tx1"/>
                </a:solidFill>
                <a:latin typeface="Courier New" pitchFamily="49" charset="0"/>
                <a:ea typeface="方正书宋简体" pitchFamily="65" charset="-122"/>
                <a:cs typeface="Courier New" pitchFamily="49" charset="0"/>
              </a:rPr>
              <a:t>&gt;</a:t>
            </a:r>
          </a:p>
        </p:txBody>
      </p:sp>
      <p:sp>
        <p:nvSpPr>
          <p:cNvPr id="6" name="矩形 5"/>
          <p:cNvSpPr/>
          <p:nvPr/>
        </p:nvSpPr>
        <p:spPr>
          <a:xfrm>
            <a:off x="1659720" y="1500180"/>
            <a:ext cx="3071675" cy="369332"/>
          </a:xfrm>
          <a:prstGeom prst="rect">
            <a:avLst/>
          </a:prstGeom>
        </p:spPr>
        <p:txBody>
          <a:bodyPr wrap="none">
            <a:spAutoFit/>
          </a:bodyPr>
          <a:lstStyle/>
          <a:p>
            <a:r>
              <a:rPr lang="zh-CN" altLang="en-US" dirty="0" smtClean="0"/>
              <a:t>（</a:t>
            </a:r>
            <a:r>
              <a:rPr lang="en-US" dirty="0" smtClean="0"/>
              <a:t>2</a:t>
            </a:r>
            <a:r>
              <a:rPr lang="zh-CN" altLang="en-US" dirty="0" smtClean="0"/>
              <a:t>）非字段验证器编写风格</a:t>
            </a:r>
            <a:endParaRPr lang="zh-CN" altLang="en-US" dirty="0"/>
          </a:p>
        </p:txBody>
      </p:sp>
    </p:spTree>
    <p:extLst>
      <p:ext uri="{BB962C8B-B14F-4D97-AF65-F5344CB8AC3E}">
        <p14:creationId xmlns:p14="http://schemas.microsoft.com/office/powerpoint/2010/main" val="159079819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什么是</a:t>
            </a:r>
            <a:r>
              <a:rPr lang="en-US" altLang="zh-CN" sz="2700" dirty="0" smtClean="0">
                <a:solidFill>
                  <a:srgbClr val="FF6600"/>
                </a:solidFill>
                <a:latin typeface="Arial" charset="0"/>
                <a:ea typeface="隶书" pitchFamily="49" charset="-122"/>
              </a:rPr>
              <a:t>Action</a:t>
            </a:r>
            <a:r>
              <a:rPr lang="zh-CN" altLang="en-US" sz="2700" dirty="0" smtClean="0">
                <a:solidFill>
                  <a:srgbClr val="FF6600"/>
                </a:solidFill>
                <a:latin typeface="Arial" charset="0"/>
                <a:ea typeface="隶书" pitchFamily="49" charset="-122"/>
              </a:rPr>
              <a:t>对象</a:t>
            </a:r>
            <a:endParaRPr lang="zh-CN" altLang="en-US" sz="2700" dirty="0">
              <a:solidFill>
                <a:srgbClr val="FF6600"/>
              </a:solidFill>
              <a:latin typeface="Arial" charset="0"/>
              <a:ea typeface="隶书" pitchFamily="49" charset="-122"/>
            </a:endParaRPr>
          </a:p>
        </p:txBody>
      </p:sp>
      <p:sp>
        <p:nvSpPr>
          <p:cNvPr id="7" name="矩形 6"/>
          <p:cNvSpPr/>
          <p:nvPr/>
        </p:nvSpPr>
        <p:spPr>
          <a:xfrm>
            <a:off x="785786" y="1416600"/>
            <a:ext cx="7358114" cy="369332"/>
          </a:xfrm>
          <a:prstGeom prst="rect">
            <a:avLst/>
          </a:prstGeom>
        </p:spPr>
        <p:txBody>
          <a:bodyPr wrap="square">
            <a:spAutoFit/>
          </a:bodyPr>
          <a:lstStyle/>
          <a:p>
            <a:r>
              <a:rPr lang="en-US" dirty="0" smtClean="0"/>
              <a:t>Action</a:t>
            </a:r>
            <a:r>
              <a:rPr lang="zh-CN" altLang="en-US" dirty="0" smtClean="0"/>
              <a:t>对象是</a:t>
            </a:r>
            <a:r>
              <a:rPr lang="en-US" dirty="0" smtClean="0"/>
              <a:t>Struts 2</a:t>
            </a:r>
            <a:r>
              <a:rPr lang="zh-CN" altLang="en-US" dirty="0" smtClean="0"/>
              <a:t>框架中的重要对象，主要用于处理</a:t>
            </a:r>
            <a:r>
              <a:rPr lang="en-US" dirty="0" smtClean="0"/>
              <a:t>HTTP</a:t>
            </a:r>
            <a:r>
              <a:rPr lang="zh-CN" altLang="en-US" dirty="0" smtClean="0"/>
              <a:t>请求。</a:t>
            </a:r>
            <a:endParaRPr lang="zh-CN" altLang="en-US" dirty="0"/>
          </a:p>
        </p:txBody>
      </p:sp>
      <p:graphicFrame>
        <p:nvGraphicFramePr>
          <p:cNvPr id="11" name="图示 10"/>
          <p:cNvGraphicFramePr/>
          <p:nvPr/>
        </p:nvGraphicFramePr>
        <p:xfrm>
          <a:off x="881058" y="2214560"/>
          <a:ext cx="7477156" cy="260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833339" y="2000246"/>
            <a:ext cx="3095719" cy="369332"/>
          </a:xfrm>
          <a:prstGeom prst="rect">
            <a:avLst/>
          </a:prstGeom>
        </p:spPr>
        <p:txBody>
          <a:bodyPr wrap="none">
            <a:spAutoFit/>
          </a:bodyPr>
          <a:lstStyle/>
          <a:p>
            <a:r>
              <a:rPr lang="en-US" b="1" i="1" dirty="0" smtClean="0">
                <a:solidFill>
                  <a:srgbClr val="F79646"/>
                </a:solidFill>
                <a:latin typeface="楷体" pitchFamily="49" charset="-122"/>
                <a:ea typeface="楷体" pitchFamily="49" charset="-122"/>
              </a:rPr>
              <a:t>Action</a:t>
            </a:r>
            <a:r>
              <a:rPr lang="zh-CN" altLang="en-US" b="1" i="1" dirty="0" smtClean="0">
                <a:solidFill>
                  <a:srgbClr val="F79646"/>
                </a:solidFill>
                <a:latin typeface="楷体" pitchFamily="49" charset="-122"/>
                <a:ea typeface="楷体" pitchFamily="49" charset="-122"/>
              </a:rPr>
              <a:t>接口中的</a:t>
            </a:r>
            <a:r>
              <a:rPr lang="en-US" b="1" i="1" dirty="0" smtClean="0">
                <a:solidFill>
                  <a:srgbClr val="F79646"/>
                </a:solidFill>
                <a:latin typeface="楷体" pitchFamily="49" charset="-122"/>
                <a:ea typeface="楷体" pitchFamily="49" charset="-122"/>
              </a:rPr>
              <a:t>5</a:t>
            </a:r>
            <a:r>
              <a:rPr lang="zh-CN" altLang="en-US" b="1" i="1" dirty="0" smtClean="0">
                <a:solidFill>
                  <a:srgbClr val="F79646"/>
                </a:solidFill>
                <a:latin typeface="楷体" pitchFamily="49" charset="-122"/>
                <a:ea typeface="楷体" pitchFamily="49" charset="-122"/>
              </a:rPr>
              <a:t>个静态常量</a:t>
            </a:r>
            <a:endParaRPr lang="zh-CN" altLang="en-US" b="1" i="1" dirty="0">
              <a:solidFill>
                <a:srgbClr val="F79646"/>
              </a:solidFill>
              <a:latin typeface="楷体" pitchFamily="49" charset="-122"/>
              <a:ea typeface="楷体" pitchFamily="49" charset="-122"/>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请求参数的注入</a:t>
            </a:r>
            <a:endParaRPr lang="zh-CN" altLang="en-US" sz="2700" dirty="0">
              <a:solidFill>
                <a:srgbClr val="FF6600"/>
              </a:solidFill>
              <a:latin typeface="Arial" charset="0"/>
              <a:ea typeface="隶书" pitchFamily="49" charset="-122"/>
            </a:endParaRPr>
          </a:p>
        </p:txBody>
      </p:sp>
      <p:sp>
        <p:nvSpPr>
          <p:cNvPr id="62466" name="Rectangle 2"/>
          <p:cNvSpPr>
            <a:spLocks noChangeArrowheads="1"/>
          </p:cNvSpPr>
          <p:nvPr/>
        </p:nvSpPr>
        <p:spPr bwMode="auto">
          <a:xfrm>
            <a:off x="4500562" y="1571618"/>
            <a:ext cx="4286280" cy="2656046"/>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269875"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public class </a:t>
            </a:r>
            <a:r>
              <a:rPr kumimoji="0" lang="en-US" altLang="zh-CN" sz="1000" b="0" i="0" u="none" strike="noStrike" cap="none" normalizeH="0" baseline="0" dirty="0" err="1" smtClean="0">
                <a:ln>
                  <a:noFill/>
                </a:ln>
                <a:solidFill>
                  <a:schemeClr val="tx1"/>
                </a:solidFill>
                <a:effectLst/>
                <a:latin typeface="Arial" pitchFamily="34" charset="0"/>
                <a:ea typeface="方正书宋简体" pitchFamily="65" charset="-122"/>
                <a:cs typeface="Arial" pitchFamily="34" charset="0"/>
              </a:rPr>
              <a:t>UserAction</a:t>
            </a: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 extends </a:t>
            </a:r>
            <a:r>
              <a:rPr kumimoji="0" lang="en-US" altLang="zh-CN" sz="1000" b="0" i="0" u="none" strike="noStrike" cap="none" normalizeH="0" baseline="0" dirty="0" err="1" smtClean="0">
                <a:ln>
                  <a:noFill/>
                </a:ln>
                <a:solidFill>
                  <a:schemeClr val="tx1"/>
                </a:solidFill>
                <a:effectLst/>
                <a:latin typeface="Arial" pitchFamily="34" charset="0"/>
                <a:ea typeface="方正书宋简体" pitchFamily="65" charset="-122"/>
                <a:cs typeface="Arial" pitchFamily="34" charset="0"/>
              </a:rPr>
              <a:t>ActionSupport</a:t>
            </a: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lvl="0" indent="269875" eaLnBrk="0" fontAlgn="base" hangingPunct="0">
              <a:spcBef>
                <a:spcPct val="0"/>
              </a:spcBef>
              <a:spcAft>
                <a:spcPct val="0"/>
              </a:spcAft>
            </a:pPr>
            <a:r>
              <a:rPr lang="en-US" altLang="zh-CN" sz="1000" dirty="0" smtClean="0">
                <a:solidFill>
                  <a:srgbClr val="00B050"/>
                </a:solidFill>
                <a:latin typeface="Arial" pitchFamily="34" charset="0"/>
                <a:ea typeface="方正书宋简体" pitchFamily="65" charset="-122"/>
                <a:cs typeface="Arial" pitchFamily="34" charset="0"/>
              </a:rPr>
              <a:t>// </a:t>
            </a:r>
            <a:r>
              <a:rPr lang="zh-CN" altLang="en-US" sz="1000" dirty="0" smtClean="0">
                <a:solidFill>
                  <a:srgbClr val="00B050"/>
                </a:solidFill>
                <a:latin typeface="Arial" pitchFamily="34" charset="0"/>
                <a:ea typeface="方正书宋简体" pitchFamily="65" charset="-122"/>
                <a:cs typeface="Arial" pitchFamily="34" charset="0"/>
              </a:rPr>
              <a:t>用户名属性</a:t>
            </a:r>
            <a:endPar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endParaRPr>
          </a:p>
          <a:p>
            <a:pPr lvl="0" indent="269875" eaLnBrk="0" fontAlgn="base" hangingPunct="0">
              <a:spcBef>
                <a:spcPct val="0"/>
              </a:spcBef>
              <a:spcAft>
                <a:spcPct val="0"/>
              </a:spcAf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private String username;</a:t>
            </a:r>
            <a:r>
              <a:rPr lang="en-US" altLang="zh-CN" sz="1000" dirty="0" smtClean="0">
                <a:latin typeface="Arial" pitchFamily="34" charset="0"/>
                <a:ea typeface="方正书宋简体" pitchFamily="65" charset="-122"/>
                <a:cs typeface="Arial" pitchFamily="34" charset="0"/>
              </a:rPr>
              <a:t> </a:t>
            </a:r>
            <a:endParaRPr kumimoji="0" lang="zh-CN" altLang="en-US"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 </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为</a:t>
            </a: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username</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提供</a:t>
            </a: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setter</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方法</a:t>
            </a:r>
            <a:endParaRPr kumimoji="0" lang="zh-CN" altLang="en-US" sz="1000" b="0" i="0" u="none" strike="noStrike" cap="none" normalizeH="0" baseline="0" dirty="0" smtClean="0">
              <a:ln>
                <a:noFill/>
              </a:ln>
              <a:solidFill>
                <a:srgbClr val="00B050"/>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smtClean="0">
                <a:ln>
                  <a:noFill/>
                </a:ln>
                <a:effectLst/>
                <a:latin typeface="Arial" pitchFamily="34" charset="0"/>
                <a:ea typeface="方正书宋简体" pitchFamily="65" charset="-122"/>
                <a:cs typeface="Arial" pitchFamily="34" charset="0"/>
              </a:rPr>
              <a:t>public void </a:t>
            </a:r>
            <a:r>
              <a:rPr kumimoji="0" lang="en-US" altLang="zh-CN" sz="1000" i="0" u="none" strike="noStrike" cap="none" normalizeH="0" baseline="0" dirty="0" err="1" smtClean="0">
                <a:ln>
                  <a:noFill/>
                </a:ln>
                <a:effectLst/>
                <a:latin typeface="Arial" pitchFamily="34" charset="0"/>
                <a:ea typeface="方正书宋简体" pitchFamily="65" charset="-122"/>
                <a:cs typeface="Arial" pitchFamily="34" charset="0"/>
              </a:rPr>
              <a:t>setUsername</a:t>
            </a:r>
            <a:r>
              <a:rPr kumimoji="0" lang="en-US" altLang="zh-CN" sz="1000" i="0" u="none" strike="noStrike" cap="none" normalizeH="0" baseline="0" dirty="0" smtClean="0">
                <a:ln>
                  <a:noFill/>
                </a:ln>
                <a:effectLst/>
                <a:latin typeface="Arial" pitchFamily="34" charset="0"/>
                <a:ea typeface="方正书宋简体" pitchFamily="65" charset="-122"/>
                <a:cs typeface="Arial" pitchFamily="34" charset="0"/>
              </a:rPr>
              <a:t>(String username) {</a:t>
            </a:r>
            <a:endParaRPr kumimoji="0" lang="en-US" altLang="zh-CN" sz="1000" i="0" u="none" strike="noStrike" cap="none" normalizeH="0" baseline="0" dirty="0" smtClean="0">
              <a:ln>
                <a:noFill/>
              </a:ln>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err="1" smtClean="0">
                <a:ln>
                  <a:noFill/>
                </a:ln>
                <a:effectLst/>
                <a:latin typeface="Arial" pitchFamily="34" charset="0"/>
                <a:ea typeface="方正书宋简体" pitchFamily="65" charset="-122"/>
                <a:cs typeface="Arial" pitchFamily="34" charset="0"/>
              </a:rPr>
              <a:t>this.username</a:t>
            </a:r>
            <a:r>
              <a:rPr kumimoji="0" lang="en-US" altLang="zh-CN" sz="1000" i="0" u="none" strike="noStrike" cap="none" normalizeH="0" baseline="0" dirty="0" smtClean="0">
                <a:ln>
                  <a:noFill/>
                </a:ln>
                <a:effectLst/>
                <a:latin typeface="Arial" pitchFamily="34" charset="0"/>
                <a:ea typeface="方正书宋简体" pitchFamily="65" charset="-122"/>
                <a:cs typeface="Arial" pitchFamily="34" charset="0"/>
              </a:rPr>
              <a:t> = username;</a:t>
            </a:r>
            <a:endParaRPr kumimoji="0" lang="en-US" altLang="zh-CN" sz="1000" i="0" u="none" strike="noStrike" cap="none" normalizeH="0" baseline="0" dirty="0" smtClean="0">
              <a:ln>
                <a:noFill/>
              </a:ln>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i="0" u="none" strike="noStrike" cap="none" normalizeH="0" baseline="0" dirty="0" smtClean="0">
                <a:ln>
                  <a:noFill/>
                </a:ln>
                <a:effectLst/>
                <a:latin typeface="Arial" pitchFamily="34" charset="0"/>
                <a:ea typeface="方正书宋简体" pitchFamily="65" charset="-122"/>
                <a:cs typeface="Arial" pitchFamily="34" charset="0"/>
              </a:rPr>
              <a:t>}</a:t>
            </a:r>
            <a:endParaRPr kumimoji="0" lang="en-US" altLang="zh-CN" sz="1000" i="0" u="none" strike="noStrike" cap="none" normalizeH="0" baseline="0" dirty="0" smtClean="0">
              <a:ln>
                <a:noFill/>
              </a:ln>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 </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为</a:t>
            </a: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username</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提供</a:t>
            </a:r>
            <a:r>
              <a:rPr kumimoji="0" lang="en-US" altLang="zh-CN"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getter</a:t>
            </a:r>
            <a:r>
              <a:rPr kumimoji="0" lang="zh-CN" altLang="en-US" sz="1000" b="0" i="0" u="none" strike="noStrike" cap="none" normalizeH="0" baseline="0" dirty="0" smtClean="0">
                <a:ln>
                  <a:noFill/>
                </a:ln>
                <a:solidFill>
                  <a:srgbClr val="00B050"/>
                </a:solidFill>
                <a:effectLst/>
                <a:latin typeface="Arial" pitchFamily="34" charset="0"/>
                <a:ea typeface="方正书宋简体" pitchFamily="65" charset="-122"/>
                <a:cs typeface="Arial" pitchFamily="34" charset="0"/>
              </a:rPr>
              <a:t>方法</a:t>
            </a:r>
            <a:endParaRPr kumimoji="0" lang="zh-CN" altLang="en-US" sz="1000" b="0" i="0" u="none" strike="noStrike" cap="none" normalizeH="0" baseline="0" dirty="0" smtClean="0">
              <a:ln>
                <a:noFill/>
              </a:ln>
              <a:solidFill>
                <a:srgbClr val="00B050"/>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public String </a:t>
            </a:r>
            <a:r>
              <a:rPr kumimoji="0" lang="en-US" altLang="zh-CN" sz="1000" b="0" i="0" u="none" strike="noStrike" cap="none" normalizeH="0" baseline="0" dirty="0" err="1" smtClean="0">
                <a:ln>
                  <a:noFill/>
                </a:ln>
                <a:solidFill>
                  <a:schemeClr val="tx1"/>
                </a:solidFill>
                <a:effectLst/>
                <a:latin typeface="Arial" pitchFamily="34" charset="0"/>
                <a:ea typeface="方正书宋简体" pitchFamily="65" charset="-122"/>
                <a:cs typeface="Arial" pitchFamily="34" charset="0"/>
              </a:rPr>
              <a:t>getUsername</a:t>
            </a: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return username;</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public String execute() {</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return SUCCESS;</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a:t>
            </a:r>
            <a:endParaRPr lang="en-US" altLang="zh-CN" sz="1000" dirty="0" smtClean="0">
              <a:latin typeface="Arial" pitchFamily="34" charset="0"/>
              <a:ea typeface="宋体" pitchFamily="2" charset="-122"/>
              <a:cs typeface="Arial" pitchFamily="34" charset="0"/>
            </a:endParaRPr>
          </a:p>
          <a:p>
            <a:pPr marL="0" marR="0" lvl="0" indent="269875"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smtClean="0">
                <a:ln>
                  <a:noFill/>
                </a:ln>
                <a:solidFill>
                  <a:schemeClr val="tx1"/>
                </a:solidFill>
                <a:effectLst/>
                <a:latin typeface="Arial" pitchFamily="34" charset="0"/>
                <a:ea typeface="方正书宋简体" pitchFamily="65" charset="-122"/>
                <a:cs typeface="Arial" pitchFamily="34" charset="0"/>
              </a:rPr>
              <a:t>}</a:t>
            </a:r>
            <a:endParaRPr kumimoji="0" lang="en-US" altLang="zh-CN" sz="1000" b="0" i="0" u="none" strike="noStrike" cap="none" normalizeH="0" baseline="0" dirty="0" smtClean="0">
              <a:ln>
                <a:noFill/>
              </a:ln>
              <a:solidFill>
                <a:schemeClr val="tx1"/>
              </a:solidFill>
              <a:effectLst/>
              <a:latin typeface="Arial" pitchFamily="34" charset="0"/>
              <a:ea typeface="宋体" pitchFamily="2" charset="-122"/>
              <a:cs typeface="Arial" pitchFamily="34" charset="0"/>
            </a:endParaRPr>
          </a:p>
        </p:txBody>
      </p:sp>
      <p:sp>
        <p:nvSpPr>
          <p:cNvPr id="9" name="矩形 8"/>
          <p:cNvSpPr/>
          <p:nvPr/>
        </p:nvSpPr>
        <p:spPr>
          <a:xfrm>
            <a:off x="357158" y="1928808"/>
            <a:ext cx="3929090" cy="1477328"/>
          </a:xfrm>
          <a:prstGeom prst="rect">
            <a:avLst/>
          </a:prstGeom>
        </p:spPr>
        <p:txBody>
          <a:bodyPr wrap="square">
            <a:spAutoFit/>
          </a:bodyPr>
          <a:lstStyle/>
          <a:p>
            <a:r>
              <a:rPr lang="zh-CN" altLang="en-US" dirty="0" smtClean="0"/>
              <a:t>在</a:t>
            </a:r>
            <a:r>
              <a:rPr lang="en-US" dirty="0" smtClean="0"/>
              <a:t>Struts2</a:t>
            </a:r>
            <a:r>
              <a:rPr lang="zh-CN" altLang="en-US" dirty="0" smtClean="0"/>
              <a:t>框架之中，表单提交的数据会自动注入到与</a:t>
            </a:r>
            <a:r>
              <a:rPr lang="en-US" dirty="0" smtClean="0"/>
              <a:t>Action</a:t>
            </a:r>
            <a:r>
              <a:rPr lang="zh-CN" altLang="en-US" dirty="0" smtClean="0"/>
              <a:t>对象中相对应的属性，它与</a:t>
            </a:r>
            <a:r>
              <a:rPr lang="en-US" dirty="0" smtClean="0"/>
              <a:t>Spring</a:t>
            </a:r>
            <a:r>
              <a:rPr lang="zh-CN" altLang="en-US" dirty="0" smtClean="0"/>
              <a:t>框架中</a:t>
            </a:r>
            <a:r>
              <a:rPr lang="en-US" dirty="0" smtClean="0"/>
              <a:t>IOC</a:t>
            </a:r>
            <a:r>
              <a:rPr lang="zh-CN" altLang="en-US" dirty="0" smtClean="0"/>
              <a:t>注入原理相同，通过</a:t>
            </a:r>
            <a:r>
              <a:rPr lang="en-US" dirty="0" smtClean="0"/>
              <a:t>Action</a:t>
            </a:r>
            <a:r>
              <a:rPr lang="zh-CN" altLang="en-US" dirty="0" smtClean="0"/>
              <a:t>对象为属性提供</a:t>
            </a:r>
            <a:r>
              <a:rPr lang="en-US" dirty="0" smtClean="0"/>
              <a:t>setter</a:t>
            </a:r>
            <a:r>
              <a:rPr lang="zh-CN" altLang="en-US" dirty="0" smtClean="0"/>
              <a:t>方法进行注入。</a:t>
            </a:r>
            <a:endParaRPr lang="zh-CN" altLang="en-US"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smtClean="0">
                <a:solidFill>
                  <a:srgbClr val="FF6600"/>
                </a:solidFill>
                <a:latin typeface="Arial" charset="0"/>
                <a:ea typeface="隶书" pitchFamily="49" charset="-122"/>
              </a:rPr>
              <a:t>Action</a:t>
            </a:r>
            <a:r>
              <a:rPr lang="zh-CN" altLang="en-US" sz="2700" dirty="0" smtClean="0">
                <a:solidFill>
                  <a:srgbClr val="FF6600"/>
                </a:solidFill>
                <a:latin typeface="Arial" charset="0"/>
                <a:ea typeface="隶书" pitchFamily="49" charset="-122"/>
              </a:rPr>
              <a:t>的基本流程</a:t>
            </a:r>
            <a:endParaRPr lang="zh-CN" altLang="en-US" sz="2700" dirty="0">
              <a:solidFill>
                <a:srgbClr val="FF6600"/>
              </a:solidFill>
              <a:latin typeface="Arial" charset="0"/>
              <a:ea typeface="隶书" pitchFamily="49" charset="-122"/>
            </a:endParaRPr>
          </a:p>
        </p:txBody>
      </p:sp>
      <p:pic>
        <p:nvPicPr>
          <p:cNvPr id="86018" name="Picture 2" descr="5"/>
          <p:cNvPicPr>
            <a:picLocks noChangeAspect="1" noChangeArrowheads="1"/>
          </p:cNvPicPr>
          <p:nvPr/>
        </p:nvPicPr>
        <p:blipFill>
          <a:blip r:embed="rId2"/>
          <a:srcRect/>
          <a:stretch>
            <a:fillRect/>
          </a:stretch>
        </p:blipFill>
        <p:spPr bwMode="auto">
          <a:xfrm>
            <a:off x="1500166" y="1417360"/>
            <a:ext cx="5500726" cy="3266124"/>
          </a:xfrm>
          <a:prstGeom prst="rect">
            <a:avLst/>
          </a:prstGeom>
          <a:noFill/>
          <a:ln w="9525">
            <a:noFill/>
            <a:miter lim="800000"/>
            <a:headEnd/>
            <a:tailEnd/>
          </a:ln>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3179217"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动态</a:t>
            </a:r>
            <a:r>
              <a:rPr lang="en-US" altLang="zh-CN" sz="2700" dirty="0" smtClean="0">
                <a:solidFill>
                  <a:srgbClr val="FF6600"/>
                </a:solidFill>
                <a:latin typeface="Arial" charset="0"/>
                <a:ea typeface="隶书" pitchFamily="49" charset="-122"/>
              </a:rPr>
              <a:t>Action</a:t>
            </a:r>
            <a:endParaRPr lang="zh-CN" altLang="en-US" sz="2700" dirty="0">
              <a:solidFill>
                <a:srgbClr val="FF6600"/>
              </a:solidFill>
              <a:latin typeface="Arial" charset="0"/>
              <a:ea typeface="隶书" pitchFamily="49" charset="-122"/>
            </a:endParaRPr>
          </a:p>
        </p:txBody>
      </p:sp>
      <p:pic>
        <p:nvPicPr>
          <p:cNvPr id="87042" name="Picture 2" descr="1"/>
          <p:cNvPicPr>
            <a:picLocks noChangeAspect="1" noChangeArrowheads="1"/>
          </p:cNvPicPr>
          <p:nvPr/>
        </p:nvPicPr>
        <p:blipFill>
          <a:blip r:embed="rId2"/>
          <a:srcRect t="2106" r="1221" b="2916"/>
          <a:stretch>
            <a:fillRect/>
          </a:stretch>
        </p:blipFill>
        <p:spPr bwMode="auto">
          <a:xfrm>
            <a:off x="3955757" y="1785932"/>
            <a:ext cx="4578526" cy="1928826"/>
          </a:xfrm>
          <a:prstGeom prst="rect">
            <a:avLst/>
          </a:prstGeom>
          <a:noFill/>
          <a:ln w="9525">
            <a:noFill/>
            <a:miter lim="800000"/>
            <a:headEnd/>
            <a:tailEnd/>
          </a:ln>
        </p:spPr>
      </p:pic>
      <p:sp>
        <p:nvSpPr>
          <p:cNvPr id="7" name="矩形 6"/>
          <p:cNvSpPr/>
          <p:nvPr/>
        </p:nvSpPr>
        <p:spPr>
          <a:xfrm>
            <a:off x="500050" y="2000246"/>
            <a:ext cx="3143256" cy="1477328"/>
          </a:xfrm>
          <a:prstGeom prst="rect">
            <a:avLst/>
          </a:prstGeom>
        </p:spPr>
        <p:txBody>
          <a:bodyPr wrap="square">
            <a:spAutoFit/>
          </a:bodyPr>
          <a:lstStyle/>
          <a:p>
            <a:r>
              <a:rPr lang="zh-CN" altLang="en-US" dirty="0" smtClean="0"/>
              <a:t>在</a:t>
            </a:r>
            <a:r>
              <a:rPr lang="en-US" dirty="0" smtClean="0"/>
              <a:t>Struts 2</a:t>
            </a:r>
            <a:r>
              <a:rPr lang="zh-CN" altLang="en-US" dirty="0" smtClean="0"/>
              <a:t>框架中提供了</a:t>
            </a:r>
            <a:r>
              <a:rPr lang="en-US" dirty="0" smtClean="0"/>
              <a:t>Dynamic Action</a:t>
            </a:r>
            <a:r>
              <a:rPr lang="zh-CN" altLang="en-US" dirty="0" smtClean="0"/>
              <a:t>这样一个概念，称为动态</a:t>
            </a:r>
            <a:r>
              <a:rPr lang="en-US" dirty="0" smtClean="0"/>
              <a:t>Action</a:t>
            </a:r>
            <a:r>
              <a:rPr lang="zh-CN" altLang="en-US" dirty="0" smtClean="0"/>
              <a:t>。通过动态请求</a:t>
            </a:r>
            <a:r>
              <a:rPr lang="en-US" dirty="0" smtClean="0"/>
              <a:t>Action</a:t>
            </a:r>
            <a:r>
              <a:rPr lang="zh-CN" altLang="en-US" dirty="0" smtClean="0"/>
              <a:t>对象中的方法实现某一业务逻辑的处理，</a:t>
            </a:r>
            <a:endParaRPr lang="zh-CN" altLang="en-US"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700" dirty="0" smtClean="0">
                <a:solidFill>
                  <a:srgbClr val="FF6600"/>
                </a:solidFill>
                <a:latin typeface="Arial" charset="0"/>
                <a:ea typeface="隶书" pitchFamily="49" charset="-122"/>
              </a:rPr>
              <a:t>Struts 2</a:t>
            </a:r>
            <a:r>
              <a:rPr lang="zh-CN" altLang="en-US" sz="2700" dirty="0" smtClean="0">
                <a:solidFill>
                  <a:srgbClr val="FF6600"/>
                </a:solidFill>
                <a:latin typeface="Arial" charset="0"/>
                <a:ea typeface="隶书" pitchFamily="49" charset="-122"/>
              </a:rPr>
              <a:t>的配置文件类型</a:t>
            </a:r>
          </a:p>
        </p:txBody>
      </p:sp>
      <p:graphicFrame>
        <p:nvGraphicFramePr>
          <p:cNvPr id="8" name="表格 7"/>
          <p:cNvGraphicFramePr>
            <a:graphicFrameLocks noGrp="1"/>
          </p:cNvGraphicFramePr>
          <p:nvPr/>
        </p:nvGraphicFramePr>
        <p:xfrm>
          <a:off x="1071538" y="1785932"/>
          <a:ext cx="7215238" cy="2643204"/>
        </p:xfrm>
        <a:graphic>
          <a:graphicData uri="http://schemas.openxmlformats.org/drawingml/2006/table">
            <a:tbl>
              <a:tblPr firstRow="1" bandRow="1">
                <a:tableStyleId>{7DF18680-E054-41AD-8BC1-D1AEF772440D}</a:tableStyleId>
              </a:tblPr>
              <a:tblGrid>
                <a:gridCol w="2073344"/>
                <a:gridCol w="5141894"/>
              </a:tblGrid>
              <a:tr h="440534">
                <a:tc>
                  <a:txBody>
                    <a:bodyPr/>
                    <a:lstStyle/>
                    <a:p>
                      <a:pPr indent="254000" algn="ctr">
                        <a:spcBef>
                          <a:spcPts val="120"/>
                        </a:spcBef>
                        <a:spcAft>
                          <a:spcPts val="120"/>
                        </a:spcAft>
                      </a:pPr>
                      <a:r>
                        <a:rPr lang="zh-CN" sz="1200" kern="1000" dirty="0"/>
                        <a:t>名</a:t>
                      </a:r>
                      <a:r>
                        <a:rPr lang="en-US" sz="1200" kern="1000" dirty="0"/>
                        <a:t>    </a:t>
                      </a:r>
                      <a:r>
                        <a:rPr lang="zh-CN" sz="1200" kern="1000" dirty="0"/>
                        <a:t>称</a:t>
                      </a:r>
                      <a:endParaRPr lang="zh-CN" sz="1200" kern="1000" dirty="0">
                        <a:latin typeface="Times New Roman"/>
                        <a:ea typeface="方正书宋简体"/>
                      </a:endParaRPr>
                    </a:p>
                  </a:txBody>
                  <a:tcPr marL="0" marR="0" marT="0" marB="0" anchor="ctr"/>
                </a:tc>
                <a:tc>
                  <a:txBody>
                    <a:bodyPr/>
                    <a:lstStyle/>
                    <a:p>
                      <a:pPr indent="254000" algn="ctr">
                        <a:spcBef>
                          <a:spcPts val="120"/>
                        </a:spcBef>
                        <a:spcAft>
                          <a:spcPts val="120"/>
                        </a:spcAft>
                      </a:pPr>
                      <a:r>
                        <a:rPr lang="zh-CN" sz="1200" kern="1000"/>
                        <a:t>说</a:t>
                      </a:r>
                      <a:r>
                        <a:rPr lang="en-US" sz="1200" kern="1000"/>
                        <a:t>    </a:t>
                      </a:r>
                      <a:r>
                        <a:rPr lang="zh-CN" sz="1200" kern="1000"/>
                        <a:t>明</a:t>
                      </a:r>
                      <a:endParaRPr lang="zh-CN" sz="1200" kern="1000">
                        <a:latin typeface="Times New Roman"/>
                        <a:ea typeface="方正书宋简体"/>
                      </a:endParaRPr>
                    </a:p>
                  </a:txBody>
                  <a:tcPr marL="0" marR="0" marT="0" marB="0" anchor="ctr"/>
                </a:tc>
              </a:tr>
              <a:tr h="440534">
                <a:tc>
                  <a:txBody>
                    <a:bodyPr/>
                    <a:lstStyle/>
                    <a:p>
                      <a:pPr indent="254000" algn="just">
                        <a:spcBef>
                          <a:spcPts val="120"/>
                        </a:spcBef>
                        <a:spcAft>
                          <a:spcPts val="120"/>
                        </a:spcAft>
                      </a:pPr>
                      <a:r>
                        <a:rPr lang="en-US" sz="1200" kern="1000" dirty="0"/>
                        <a:t>struts-default.xml</a:t>
                      </a:r>
                      <a:endParaRPr lang="zh-CN" sz="1200" kern="1000" dirty="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位于</a:t>
                      </a:r>
                      <a:r>
                        <a:rPr lang="en-US" sz="1200" kern="1000" dirty="0"/>
                        <a:t>Struts 2-core-2.3.4.jar</a:t>
                      </a:r>
                      <a:r>
                        <a:rPr lang="zh-CN" sz="1200" kern="1000" dirty="0"/>
                        <a:t>文件的</a:t>
                      </a:r>
                      <a:r>
                        <a:rPr lang="en-US" sz="1200" kern="1000" dirty="0" err="1"/>
                        <a:t>org.apache.Struts</a:t>
                      </a:r>
                      <a:r>
                        <a:rPr lang="en-US" sz="1200" kern="1000" dirty="0"/>
                        <a:t> 2</a:t>
                      </a:r>
                      <a:r>
                        <a:rPr lang="zh-CN" sz="1200" kern="1000" dirty="0"/>
                        <a:t>包中</a:t>
                      </a:r>
                      <a:endParaRPr lang="zh-CN" sz="1200" kern="1000" dirty="0">
                        <a:latin typeface="Times New Roman"/>
                        <a:ea typeface="方正书宋简体"/>
                      </a:endParaRPr>
                    </a:p>
                  </a:txBody>
                  <a:tcPr marL="68580" marR="68580" marT="0" marB="0" anchor="ctr"/>
                </a:tc>
              </a:tr>
              <a:tr h="440534">
                <a:tc>
                  <a:txBody>
                    <a:bodyPr/>
                    <a:lstStyle/>
                    <a:p>
                      <a:pPr indent="254000" algn="just">
                        <a:spcBef>
                          <a:spcPts val="120"/>
                        </a:spcBef>
                        <a:spcAft>
                          <a:spcPts val="120"/>
                        </a:spcAft>
                      </a:pPr>
                      <a:r>
                        <a:rPr lang="en-US" sz="1200" kern="1000"/>
                        <a:t>struts-plugin.xml</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位于</a:t>
                      </a:r>
                      <a:r>
                        <a:rPr lang="en-US" sz="1200" kern="1000"/>
                        <a:t>Struts 2</a:t>
                      </a:r>
                      <a:r>
                        <a:rPr lang="zh-CN" sz="1200" kern="1000"/>
                        <a:t>提供的各个插件的包中</a:t>
                      </a:r>
                      <a:endParaRPr lang="zh-CN" sz="1200" kern="1000">
                        <a:latin typeface="Times New Roman"/>
                        <a:ea typeface="方正书宋简体"/>
                      </a:endParaRPr>
                    </a:p>
                  </a:txBody>
                  <a:tcPr marL="68580" marR="68580" marT="0" marB="0" anchor="ctr"/>
                </a:tc>
              </a:tr>
              <a:tr h="440534">
                <a:tc>
                  <a:txBody>
                    <a:bodyPr/>
                    <a:lstStyle/>
                    <a:p>
                      <a:pPr indent="254000" algn="just">
                        <a:spcBef>
                          <a:spcPts val="120"/>
                        </a:spcBef>
                        <a:spcAft>
                          <a:spcPts val="120"/>
                        </a:spcAft>
                      </a:pPr>
                      <a:r>
                        <a:rPr lang="en-US" sz="1200" kern="1000"/>
                        <a:t>struts.xml</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Web</a:t>
                      </a:r>
                      <a:r>
                        <a:rPr lang="zh-CN" sz="1200" kern="1000"/>
                        <a:t>应用默认的</a:t>
                      </a:r>
                      <a:r>
                        <a:rPr lang="en-US" sz="1200" kern="1000"/>
                        <a:t>Struts 2</a:t>
                      </a:r>
                      <a:r>
                        <a:rPr lang="zh-CN" sz="1200" kern="1000"/>
                        <a:t>配置文件</a:t>
                      </a:r>
                      <a:endParaRPr lang="zh-CN" sz="1200" kern="1000">
                        <a:latin typeface="Times New Roman"/>
                        <a:ea typeface="方正书宋简体"/>
                      </a:endParaRPr>
                    </a:p>
                  </a:txBody>
                  <a:tcPr marL="68580" marR="68580" marT="0" marB="0" anchor="ctr"/>
                </a:tc>
              </a:tr>
              <a:tr h="440534">
                <a:tc>
                  <a:txBody>
                    <a:bodyPr/>
                    <a:lstStyle/>
                    <a:p>
                      <a:pPr indent="254000" algn="just">
                        <a:spcBef>
                          <a:spcPts val="120"/>
                        </a:spcBef>
                        <a:spcAft>
                          <a:spcPts val="120"/>
                        </a:spcAft>
                      </a:pPr>
                      <a:r>
                        <a:rPr lang="en-US" sz="1200" kern="1000"/>
                        <a:t>struts.properties</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en-US" sz="1200" kern="1000"/>
                        <a:t>Sturts2</a:t>
                      </a:r>
                      <a:r>
                        <a:rPr lang="zh-CN" sz="1200" kern="1000"/>
                        <a:t>框架中属性配置文件</a:t>
                      </a:r>
                      <a:endParaRPr lang="zh-CN" sz="1200" kern="1000">
                        <a:latin typeface="Times New Roman"/>
                        <a:ea typeface="方正书宋简体"/>
                      </a:endParaRPr>
                    </a:p>
                  </a:txBody>
                  <a:tcPr marL="68580" marR="68580" marT="0" marB="0" anchor="ctr"/>
                </a:tc>
              </a:tr>
              <a:tr h="440534">
                <a:tc>
                  <a:txBody>
                    <a:bodyPr/>
                    <a:lstStyle/>
                    <a:p>
                      <a:pPr indent="254000" algn="just">
                        <a:spcBef>
                          <a:spcPts val="120"/>
                        </a:spcBef>
                        <a:spcAft>
                          <a:spcPts val="120"/>
                        </a:spcAft>
                      </a:pPr>
                      <a:r>
                        <a:rPr lang="en-US" sz="1200" kern="1000"/>
                        <a:t>web.xml</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此文件是</a:t>
                      </a:r>
                      <a:r>
                        <a:rPr lang="en-US" sz="1200" kern="1000" dirty="0"/>
                        <a:t>Web</a:t>
                      </a:r>
                      <a:r>
                        <a:rPr lang="zh-CN" sz="1200" kern="1000" dirty="0"/>
                        <a:t>应用中的</a:t>
                      </a:r>
                      <a:r>
                        <a:rPr lang="en-US" sz="1200" kern="1000" dirty="0"/>
                        <a:t>web.xml</a:t>
                      </a:r>
                      <a:r>
                        <a:rPr lang="zh-CN" sz="1200" kern="1000" dirty="0"/>
                        <a:t>文件中，在其中也可以设置</a:t>
                      </a:r>
                      <a:r>
                        <a:rPr lang="en-US" sz="1200" kern="1000" dirty="0"/>
                        <a:t>Struts 2</a:t>
                      </a:r>
                      <a:r>
                        <a:rPr lang="zh-CN" sz="1200" kern="1000" dirty="0"/>
                        <a:t>框架的一些信息</a:t>
                      </a:r>
                      <a:endParaRPr lang="zh-CN" sz="1200" kern="1000" dirty="0">
                        <a:latin typeface="Times New Roman"/>
                        <a:ea typeface="方正书宋简体"/>
                      </a:endParaRPr>
                    </a:p>
                  </a:txBody>
                  <a:tcPr marL="68580" marR="68580" marT="0" marB="0" anchor="ctr"/>
                </a:tc>
              </a:tr>
            </a:tbl>
          </a:graphicData>
        </a:graphic>
      </p:graphicFrame>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txBox="1">
            <a:spLocks noChangeArrowheads="1"/>
          </p:cNvSpPr>
          <p:nvPr/>
        </p:nvSpPr>
        <p:spPr bwMode="auto">
          <a:xfrm>
            <a:off x="892717" y="645850"/>
            <a:ext cx="5750985" cy="708422"/>
          </a:xfrm>
          <a:prstGeom prst="rect">
            <a:avLst/>
          </a:prstGeom>
          <a:noFill/>
          <a:ln w="9525">
            <a:noFill/>
            <a:miter lim="800000"/>
            <a:headEnd/>
            <a:tailEnd/>
          </a:ln>
          <a:effectLst/>
        </p:spPr>
        <p:txBody>
          <a:bodyPr lIns="68580" tIns="34290" rIns="68580" bIns="34290" anchor="ctr"/>
          <a:lstStyle/>
          <a:p>
            <a:pPr>
              <a:spcBef>
                <a:spcPct val="0"/>
              </a:spcBef>
            </a:pPr>
            <a:r>
              <a:rPr lang="zh-CN" altLang="en-US" sz="2700" dirty="0" smtClean="0">
                <a:solidFill>
                  <a:srgbClr val="FF6600"/>
                </a:solidFill>
                <a:latin typeface="Arial" charset="0"/>
                <a:ea typeface="隶书" pitchFamily="49" charset="-122"/>
              </a:rPr>
              <a:t>配置</a:t>
            </a:r>
            <a:r>
              <a:rPr lang="en-US" altLang="zh-CN" sz="2700" dirty="0" smtClean="0">
                <a:solidFill>
                  <a:srgbClr val="FF6600"/>
                </a:solidFill>
                <a:latin typeface="Arial" charset="0"/>
                <a:ea typeface="隶书" pitchFamily="49" charset="-122"/>
              </a:rPr>
              <a:t>Struts 2</a:t>
            </a:r>
            <a:r>
              <a:rPr lang="zh-CN" altLang="en-US" sz="2700" dirty="0" smtClean="0">
                <a:solidFill>
                  <a:srgbClr val="FF6600"/>
                </a:solidFill>
                <a:latin typeface="Arial" charset="0"/>
                <a:ea typeface="隶书" pitchFamily="49" charset="-122"/>
              </a:rPr>
              <a:t>包</a:t>
            </a:r>
          </a:p>
        </p:txBody>
      </p:sp>
      <p:sp>
        <p:nvSpPr>
          <p:cNvPr id="7" name="矩形 6"/>
          <p:cNvSpPr/>
          <p:nvPr/>
        </p:nvSpPr>
        <p:spPr>
          <a:xfrm>
            <a:off x="642910" y="2357436"/>
            <a:ext cx="4214842"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smtClean="0"/>
              <a:t>&lt;struts&gt;</a:t>
            </a:r>
            <a:endParaRPr lang="zh-CN" altLang="en-US" sz="1400" dirty="0" smtClean="0"/>
          </a:p>
          <a:p>
            <a:r>
              <a:rPr lang="en-US" sz="1400" dirty="0" smtClean="0"/>
              <a:t>   &lt;!-- </a:t>
            </a:r>
            <a:r>
              <a:rPr lang="zh-CN" altLang="en-US" sz="1400" dirty="0" smtClean="0"/>
              <a:t>声明包</a:t>
            </a:r>
            <a:r>
              <a:rPr lang="en-US" sz="1400" dirty="0" smtClean="0"/>
              <a:t> --&gt;</a:t>
            </a:r>
            <a:endParaRPr lang="zh-CN" altLang="en-US" sz="1400" dirty="0" smtClean="0"/>
          </a:p>
          <a:p>
            <a:r>
              <a:rPr lang="en-US" sz="1400" dirty="0" smtClean="0"/>
              <a:t>   &lt;package name="user" extends="struts-default"&gt;</a:t>
            </a:r>
            <a:endParaRPr lang="zh-CN" altLang="en-US" sz="1400" dirty="0" smtClean="0"/>
          </a:p>
          <a:p>
            <a:r>
              <a:rPr lang="en-US" altLang="zh-CN" sz="1400" dirty="0" smtClean="0"/>
              <a:t>…</a:t>
            </a:r>
          </a:p>
          <a:p>
            <a:r>
              <a:rPr lang="en-US" sz="1400" dirty="0" smtClean="0"/>
              <a:t>   &lt;/package&gt;</a:t>
            </a:r>
            <a:endParaRPr lang="zh-CN" altLang="en-US" sz="1400" dirty="0" smtClean="0"/>
          </a:p>
          <a:p>
            <a:r>
              <a:rPr lang="en-US" sz="1400" dirty="0" smtClean="0"/>
              <a:t>&lt;/struts&gt;</a:t>
            </a:r>
            <a:endParaRPr lang="zh-CN" altLang="en-US" sz="1400" dirty="0"/>
          </a:p>
        </p:txBody>
      </p:sp>
      <p:graphicFrame>
        <p:nvGraphicFramePr>
          <p:cNvPr id="9" name="表格 8"/>
          <p:cNvGraphicFramePr>
            <a:graphicFrameLocks noGrp="1"/>
          </p:cNvGraphicFramePr>
          <p:nvPr/>
        </p:nvGraphicFramePr>
        <p:xfrm>
          <a:off x="5072066" y="1428742"/>
          <a:ext cx="3786214" cy="2857521"/>
        </p:xfrm>
        <a:graphic>
          <a:graphicData uri="http://schemas.openxmlformats.org/drawingml/2006/table">
            <a:tbl>
              <a:tblPr firstRow="1" bandRow="1">
                <a:tableStyleId>{F5AB1C69-6EDB-4FF4-983F-18BD219EF322}</a:tableStyleId>
              </a:tblPr>
              <a:tblGrid>
                <a:gridCol w="1288924"/>
                <a:gridCol w="2497290"/>
              </a:tblGrid>
              <a:tr h="441130">
                <a:tc>
                  <a:txBody>
                    <a:bodyPr/>
                    <a:lstStyle/>
                    <a:p>
                      <a:pPr indent="254000" algn="ctr">
                        <a:spcBef>
                          <a:spcPts val="120"/>
                        </a:spcBef>
                        <a:spcAft>
                          <a:spcPts val="120"/>
                        </a:spcAft>
                      </a:pPr>
                      <a:r>
                        <a:rPr lang="zh-CN" sz="1200" kern="1000" dirty="0"/>
                        <a:t>属</a:t>
                      </a:r>
                      <a:r>
                        <a:rPr lang="en-US" sz="1200" kern="1000" dirty="0"/>
                        <a:t>    </a:t>
                      </a:r>
                      <a:r>
                        <a:rPr lang="zh-CN" sz="1200" kern="1000" dirty="0"/>
                        <a:t>性</a:t>
                      </a:r>
                      <a:endParaRPr lang="zh-CN" sz="1200" kern="1000" dirty="0">
                        <a:latin typeface="Times New Roman"/>
                        <a:ea typeface="方正书宋简体"/>
                      </a:endParaRPr>
                    </a:p>
                  </a:txBody>
                  <a:tcPr marL="0" marR="0" marT="0" marB="0" anchor="ctr"/>
                </a:tc>
                <a:tc>
                  <a:txBody>
                    <a:bodyPr/>
                    <a:lstStyle/>
                    <a:p>
                      <a:pPr indent="254000" algn="ctr">
                        <a:spcBef>
                          <a:spcPts val="120"/>
                        </a:spcBef>
                        <a:spcAft>
                          <a:spcPts val="120"/>
                        </a:spcAft>
                      </a:pPr>
                      <a:r>
                        <a:rPr lang="zh-CN" sz="1200" kern="1000"/>
                        <a:t>说</a:t>
                      </a:r>
                      <a:r>
                        <a:rPr lang="en-US" sz="1200" kern="1000"/>
                        <a:t>    </a:t>
                      </a:r>
                      <a:r>
                        <a:rPr lang="zh-CN" sz="1200" kern="1000"/>
                        <a:t>明</a:t>
                      </a:r>
                      <a:endParaRPr lang="zh-CN" sz="1200" kern="1000">
                        <a:latin typeface="Times New Roman"/>
                        <a:ea typeface="方正书宋简体"/>
                      </a:endParaRPr>
                    </a:p>
                  </a:txBody>
                  <a:tcPr marL="0" marR="0" marT="0" marB="0" anchor="ctr"/>
                </a:tc>
              </a:tr>
              <a:tr h="718277">
                <a:tc>
                  <a:txBody>
                    <a:bodyPr/>
                    <a:lstStyle/>
                    <a:p>
                      <a:pPr indent="254000" algn="just">
                        <a:spcBef>
                          <a:spcPts val="120"/>
                        </a:spcBef>
                        <a:spcAft>
                          <a:spcPts val="120"/>
                        </a:spcAft>
                      </a:pPr>
                      <a:r>
                        <a:rPr lang="en-US" sz="1200" kern="1000"/>
                        <a:t>name</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声明包的名称，以方便在其他处引用此包，此属性是必须的</a:t>
                      </a:r>
                      <a:endParaRPr lang="zh-CN" sz="1200" kern="1000" dirty="0">
                        <a:latin typeface="Times New Roman"/>
                        <a:ea typeface="方正书宋简体"/>
                      </a:endParaRPr>
                    </a:p>
                  </a:txBody>
                  <a:tcPr marL="68580" marR="68580" marT="0" marB="0" anchor="ctr"/>
                </a:tc>
              </a:tr>
              <a:tr h="441130">
                <a:tc>
                  <a:txBody>
                    <a:bodyPr/>
                    <a:lstStyle/>
                    <a:p>
                      <a:pPr indent="254000" algn="just">
                        <a:spcBef>
                          <a:spcPts val="120"/>
                        </a:spcBef>
                        <a:spcAft>
                          <a:spcPts val="120"/>
                        </a:spcAft>
                      </a:pPr>
                      <a:r>
                        <a:rPr lang="fr-FR" sz="1200" kern="1000"/>
                        <a:t>extends</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用于声明继承的包，即其父包</a:t>
                      </a:r>
                      <a:endParaRPr lang="zh-CN" sz="1200" kern="1000">
                        <a:latin typeface="Times New Roman"/>
                        <a:ea typeface="方正书宋简体"/>
                      </a:endParaRPr>
                    </a:p>
                  </a:txBody>
                  <a:tcPr marL="68580" marR="68580" marT="0" marB="0" anchor="ctr"/>
                </a:tc>
              </a:tr>
              <a:tr h="718277">
                <a:tc>
                  <a:txBody>
                    <a:bodyPr/>
                    <a:lstStyle/>
                    <a:p>
                      <a:pPr indent="254000" algn="just">
                        <a:spcBef>
                          <a:spcPts val="120"/>
                        </a:spcBef>
                        <a:spcAft>
                          <a:spcPts val="120"/>
                        </a:spcAft>
                      </a:pPr>
                      <a:r>
                        <a:rPr lang="fr-FR" sz="1200" kern="1000"/>
                        <a:t>namespace</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a:t>指定名称空间，即访问此包下的</a:t>
                      </a:r>
                      <a:r>
                        <a:rPr lang="fr-FR" sz="1200" kern="1000"/>
                        <a:t>Action</a:t>
                      </a:r>
                      <a:r>
                        <a:rPr lang="zh-CN" sz="1200" kern="1000"/>
                        <a:t>需要访问的路径</a:t>
                      </a:r>
                      <a:endParaRPr lang="zh-CN" sz="1200" kern="1000">
                        <a:latin typeface="Times New Roman"/>
                        <a:ea typeface="方正书宋简体"/>
                      </a:endParaRPr>
                    </a:p>
                  </a:txBody>
                  <a:tcPr marL="68580" marR="68580" marT="0" marB="0" anchor="ctr"/>
                </a:tc>
              </a:tr>
              <a:tr h="538707">
                <a:tc>
                  <a:txBody>
                    <a:bodyPr/>
                    <a:lstStyle/>
                    <a:p>
                      <a:pPr indent="254000" algn="just">
                        <a:spcBef>
                          <a:spcPts val="120"/>
                        </a:spcBef>
                        <a:spcAft>
                          <a:spcPts val="120"/>
                        </a:spcAft>
                      </a:pPr>
                      <a:r>
                        <a:rPr lang="fr-FR" sz="1200" kern="1000"/>
                        <a:t>abstract</a:t>
                      </a:r>
                      <a:endParaRPr lang="zh-CN" sz="1200" kern="1000">
                        <a:latin typeface="Times New Roman"/>
                        <a:ea typeface="方正书宋简体"/>
                      </a:endParaRPr>
                    </a:p>
                  </a:txBody>
                  <a:tcPr marL="68580" marR="68580" marT="0" marB="0" anchor="ctr"/>
                </a:tc>
                <a:tc>
                  <a:txBody>
                    <a:bodyPr/>
                    <a:lstStyle/>
                    <a:p>
                      <a:pPr indent="254000" algn="just">
                        <a:spcBef>
                          <a:spcPts val="120"/>
                        </a:spcBef>
                        <a:spcAft>
                          <a:spcPts val="120"/>
                        </a:spcAft>
                      </a:pPr>
                      <a:r>
                        <a:rPr lang="zh-CN" sz="1200" kern="1000" dirty="0"/>
                        <a:t>将包声明为抽象类型（包中不定义</a:t>
                      </a:r>
                      <a:r>
                        <a:rPr lang="fr-FR" sz="1200" kern="1000" dirty="0"/>
                        <a:t>action</a:t>
                      </a:r>
                      <a:r>
                        <a:rPr lang="zh-CN" sz="1200" kern="1000" dirty="0"/>
                        <a:t>）</a:t>
                      </a:r>
                      <a:endParaRPr lang="zh-CN" sz="1200" kern="1000" dirty="0">
                        <a:latin typeface="Times New Roman"/>
                        <a:ea typeface="方正书宋简体"/>
                      </a:endParaRPr>
                    </a:p>
                  </a:txBody>
                  <a:tcPr marL="68580" marR="68580" marT="0" marB="0" anchor="ctr"/>
                </a:tc>
              </a:tr>
            </a:tbl>
          </a:graphicData>
        </a:graphic>
      </p:graphicFrame>
      <p:sp>
        <p:nvSpPr>
          <p:cNvPr id="10" name="矩形 9"/>
          <p:cNvSpPr/>
          <p:nvPr/>
        </p:nvSpPr>
        <p:spPr>
          <a:xfrm>
            <a:off x="500034" y="1571618"/>
            <a:ext cx="4572000" cy="646331"/>
          </a:xfrm>
          <a:prstGeom prst="rect">
            <a:avLst/>
          </a:prstGeom>
        </p:spPr>
        <p:txBody>
          <a:bodyPr>
            <a:spAutoFit/>
          </a:bodyPr>
          <a:lstStyle/>
          <a:p>
            <a:r>
              <a:rPr lang="zh-CN" altLang="en-US" sz="1200" dirty="0" smtClean="0"/>
              <a:t>在</a:t>
            </a:r>
            <a:r>
              <a:rPr lang="en-US" sz="1200" dirty="0" smtClean="0"/>
              <a:t>struts.xml</a:t>
            </a:r>
            <a:r>
              <a:rPr lang="zh-CN" altLang="en-US" sz="1200" dirty="0" smtClean="0"/>
              <a:t>文件中存在一个包的概念，类似</a:t>
            </a:r>
            <a:r>
              <a:rPr lang="en-US" sz="1200" dirty="0" smtClean="0"/>
              <a:t>Java</a:t>
            </a:r>
            <a:r>
              <a:rPr lang="zh-CN" altLang="en-US" sz="1200" dirty="0" smtClean="0"/>
              <a:t>中的包。与</a:t>
            </a:r>
            <a:r>
              <a:rPr lang="en-US" sz="1200" dirty="0" smtClean="0"/>
              <a:t>Java</a:t>
            </a:r>
            <a:r>
              <a:rPr lang="zh-CN" altLang="en-US" sz="1200" dirty="0" smtClean="0"/>
              <a:t>中的包类似，在</a:t>
            </a:r>
            <a:r>
              <a:rPr lang="en-US" sz="1200" dirty="0" smtClean="0"/>
              <a:t>struts.xml</a:t>
            </a:r>
            <a:r>
              <a:rPr lang="zh-CN" altLang="en-US" sz="1200" dirty="0" smtClean="0"/>
              <a:t>文件中使用包不仅可以提高程序的可读性，而且还可以简化日后的维护工作，其使用方式如下：</a:t>
            </a:r>
          </a:p>
        </p:txBody>
      </p:sp>
    </p:spTree>
  </p:cSld>
  <p:clrMapOvr>
    <a:masterClrMapping/>
  </p:clrMapOvr>
  <p:transition spd="med">
    <p:wipe dir="r"/>
  </p:transition>
</p:sld>
</file>

<file path=ppt/theme/theme1.xml><?xml version="1.0" encoding="utf-8"?>
<a:theme xmlns:a="http://schemas.openxmlformats.org/drawingml/2006/main" name="nen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nenu</Template>
  <TotalTime>8320</TotalTime>
  <Words>4520</Words>
  <Application>Microsoft Office PowerPoint</Application>
  <PresentationFormat>On-screen Show (16:9)</PresentationFormat>
  <Paragraphs>450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nenu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明日科技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Sam</dc:creator>
  <cp:lastModifiedBy>Sam</cp:lastModifiedBy>
  <cp:revision>798</cp:revision>
  <dcterms:created xsi:type="dcterms:W3CDTF">2014-12-17T01:03:54Z</dcterms:created>
  <dcterms:modified xsi:type="dcterms:W3CDTF">2018-11-08T07:48:23Z</dcterms:modified>
</cp:coreProperties>
</file>