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39" r:id="rId2"/>
    <p:sldId id="743" r:id="rId3"/>
    <p:sldId id="737" r:id="rId4"/>
    <p:sldId id="738" r:id="rId5"/>
    <p:sldId id="740" r:id="rId6"/>
    <p:sldId id="742" r:id="rId7"/>
    <p:sldId id="74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5" autoAdjust="0"/>
  </p:normalViewPr>
  <p:slideViewPr>
    <p:cSldViewPr>
      <p:cViewPr>
        <p:scale>
          <a:sx n="102" d="100"/>
          <a:sy n="102" d="100"/>
        </p:scale>
        <p:origin x="-45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根据已学习的</a:t>
            </a:r>
            <a:r>
              <a:rPr lang="en-US" altLang="zh-CN" sz="2400" dirty="0" smtClean="0"/>
              <a:t>JAVA EE</a:t>
            </a:r>
            <a:r>
              <a:rPr lang="zh-CN" altLang="en-US" sz="2400" dirty="0" smtClean="0"/>
              <a:t>的技术，实现基于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框架的用户管理模块。</a:t>
            </a:r>
            <a:r>
              <a:rPr lang="zh-CN" altLang="en-US" sz="2400" dirty="0" smtClean="0">
                <a:solidFill>
                  <a:srgbClr val="FF0000"/>
                </a:solidFill>
              </a:rPr>
              <a:t>红色的为扩展功能，有兴趣时间的可以做。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 smtClean="0"/>
              <a:t>普通用户的创建 （可写入文件，文件名就是用户名）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普通用户个人信息查询修改 （读入文件，并修改文件内容）</a:t>
            </a:r>
            <a:endParaRPr lang="en-US" altLang="zh-CN" sz="2000" dirty="0" smtClean="0"/>
          </a:p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r>
              <a:rPr lang="zh-CN" altLang="en-US" sz="2000" dirty="0" smtClean="0">
                <a:solidFill>
                  <a:srgbClr val="FF0000"/>
                </a:solidFill>
              </a:rPr>
              <a:t>据连接库（可选）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日志管理例如用户登录时间，登录</a:t>
            </a:r>
            <a:r>
              <a:rPr lang="en-US" altLang="zh-CN" sz="2000" dirty="0" smtClean="0">
                <a:solidFill>
                  <a:srgbClr val="FF0000"/>
                </a:solidFill>
              </a:rPr>
              <a:t>IP</a:t>
            </a:r>
            <a:r>
              <a:rPr lang="zh-CN" altLang="en-US" sz="2000" smtClean="0">
                <a:solidFill>
                  <a:srgbClr val="FF0000"/>
                </a:solidFill>
              </a:rPr>
              <a:t>写入日志文件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</a:rPr>
              <a:t>分</a:t>
            </a:r>
            <a:r>
              <a:rPr lang="zh-CN" altLang="en-US" sz="2000" dirty="0" smtClean="0">
                <a:solidFill>
                  <a:srgbClr val="FF0000"/>
                </a:solidFill>
              </a:rPr>
              <a:t>页管理 （如用户超过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marL="0" indent="0" algn="just">
              <a:buNone/>
            </a:pPr>
            <a:endParaRPr lang="en-US" altLang="zh-CN" sz="2000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56751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期末小组选用技术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红色的为扩展功能，有兴趣时间的可以做。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2000" dirty="0" smtClean="0"/>
              <a:t>前端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选技术：</a:t>
            </a:r>
            <a:r>
              <a:rPr lang="en-US" altLang="zh-CN" sz="2000" dirty="0" smtClean="0"/>
              <a:t>HTML/ JSP /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2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服务器端可选技术： </a:t>
            </a:r>
            <a:r>
              <a:rPr lang="en-US" altLang="zh-CN" sz="2000" dirty="0" err="1" smtClean="0"/>
              <a:t>Severlet</a:t>
            </a:r>
            <a:r>
              <a:rPr lang="en-US" altLang="zh-CN" sz="2000" dirty="0" smtClean="0"/>
              <a:t>/Spring </a:t>
            </a:r>
          </a:p>
          <a:p>
            <a:pPr algn="just"/>
            <a:r>
              <a:rPr lang="en-US" altLang="zh-CN" sz="2000" dirty="0" smtClean="0"/>
              <a:t>Java</a:t>
            </a:r>
            <a:r>
              <a:rPr lang="zh-CN" altLang="en-US" sz="2000" dirty="0" smtClean="0"/>
              <a:t>文件读写操作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Hibernate/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MyBatis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数据库持久化层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marL="0" indent="0" algn="just">
              <a:buNone/>
            </a:pPr>
            <a:endParaRPr lang="en-US" altLang="zh-CN" sz="2000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734320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</a:t>
            </a:r>
            <a:r>
              <a:rPr lang="zh-CN" altLang="en-US" smtClean="0"/>
              <a:t>项目答辩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分钟左右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报告与答辩时间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包</a:t>
            </a:r>
            <a:r>
              <a:rPr lang="zh-CN" altLang="en-US" dirty="0" smtClean="0"/>
              <a:t>含内容：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小</a:t>
            </a:r>
            <a:r>
              <a:rPr lang="zh-CN" altLang="en-US" sz="2000" dirty="0" smtClean="0"/>
              <a:t>组情况（角色分工，各成员主要工作）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文</a:t>
            </a:r>
            <a:r>
              <a:rPr lang="zh-CN" altLang="en-US" sz="2000" dirty="0" smtClean="0"/>
              <a:t>档列表清单，展示需求说明和系统说明文档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系</a:t>
            </a:r>
            <a:r>
              <a:rPr lang="zh-CN" altLang="en-US" sz="2000" dirty="0" smtClean="0"/>
              <a:t>统主要功能展示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项</a:t>
            </a:r>
            <a:r>
              <a:rPr lang="zh-CN" altLang="en-US" sz="2000" dirty="0" smtClean="0"/>
              <a:t>目总结（个人收获、存在问题、建议）</a:t>
            </a:r>
            <a:endParaRPr lang="en-US" altLang="zh-CN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641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期末小组项目评审标准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前</a:t>
            </a:r>
            <a:r>
              <a:rPr lang="zh-CN" altLang="en-US" sz="2800" dirty="0" smtClean="0"/>
              <a:t>端界面布局合理清晰，有整体效果 </a:t>
            </a:r>
            <a:r>
              <a:rPr lang="en-US" altLang="zh-CN" sz="2800" dirty="0" smtClean="0"/>
              <a:t>(10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项</a:t>
            </a:r>
            <a:r>
              <a:rPr lang="zh-CN" altLang="en-US" sz="2800" dirty="0" smtClean="0"/>
              <a:t>目文档内容详细完整，结构清晰（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前端登录表单（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0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业</a:t>
            </a:r>
            <a:r>
              <a:rPr lang="zh-CN" altLang="en-US" sz="2800" dirty="0" smtClean="0"/>
              <a:t>务逻辑层框架与代码编写 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/>
              <a:t>持久</a:t>
            </a:r>
            <a:r>
              <a:rPr lang="zh-CN" altLang="en-US" sz="2800" smtClean="0"/>
              <a:t>化层读</a:t>
            </a:r>
            <a:r>
              <a:rPr lang="zh-CN" altLang="en-US" sz="2800" dirty="0" smtClean="0"/>
              <a:t>写和应用（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PPT</a:t>
            </a:r>
            <a:r>
              <a:rPr lang="zh-CN" altLang="en-US" sz="2800" dirty="0" smtClean="0"/>
              <a:t>展示和程序演示（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其</a:t>
            </a:r>
            <a:r>
              <a:rPr lang="zh-CN" altLang="en-US" sz="2800" dirty="0" smtClean="0"/>
              <a:t>他扩展和技术（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580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需</a:t>
            </a:r>
            <a:r>
              <a:rPr lang="zh-CN" altLang="en-US" sz="2400" dirty="0" smtClean="0"/>
              <a:t>求定义阶段</a:t>
            </a:r>
            <a:endParaRPr lang="en-US" altLang="zh-CN" sz="2400" dirty="0"/>
          </a:p>
          <a:p>
            <a:r>
              <a:rPr lang="zh-CN" altLang="en-US" sz="2000" dirty="0" smtClean="0"/>
              <a:t>需求文档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/>
              <a:t>项</a:t>
            </a:r>
            <a:r>
              <a:rPr lang="zh-CN" altLang="en-US" sz="2400" dirty="0" smtClean="0"/>
              <a:t>目计划阶段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项目计划表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测试计划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2000" dirty="0"/>
              <a:t>周报</a:t>
            </a:r>
            <a:endParaRPr lang="en-US" altLang="zh-CN" sz="2000" dirty="0" smtClean="0"/>
          </a:p>
          <a:p>
            <a:pPr marL="400050" lvl="1" indent="0">
              <a:buNone/>
            </a:pPr>
            <a:r>
              <a:rPr lang="zh-CN" altLang="en-US" sz="2000" dirty="0" smtClean="0"/>
              <a:t>会议纪要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14139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文档要求</a:t>
            </a:r>
            <a:r>
              <a:rPr lang="en-US" altLang="zh-CN" dirty="0" smtClean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开发</a:t>
            </a:r>
            <a:r>
              <a:rPr lang="zh-CN" altLang="en-US" sz="2400" dirty="0" smtClean="0"/>
              <a:t>阶段</a:t>
            </a:r>
            <a:endParaRPr lang="en-US" altLang="zh-CN" sz="2400" dirty="0" smtClean="0"/>
          </a:p>
          <a:p>
            <a:r>
              <a:rPr lang="zh-CN" altLang="en-US" sz="2000" dirty="0"/>
              <a:t>概</a:t>
            </a:r>
            <a:r>
              <a:rPr lang="zh-CN" altLang="en-US" sz="2000" dirty="0" smtClean="0"/>
              <a:t>要设计文档</a:t>
            </a:r>
            <a:endParaRPr lang="en-US" altLang="zh-CN" sz="2000" dirty="0" smtClean="0"/>
          </a:p>
          <a:p>
            <a:r>
              <a:rPr lang="zh-CN" altLang="en-US" sz="2000" dirty="0"/>
              <a:t>详</a:t>
            </a:r>
            <a:r>
              <a:rPr lang="zh-CN" altLang="en-US" sz="2000" dirty="0" smtClean="0"/>
              <a:t>细设计文档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 smtClean="0"/>
              <a:t>测试阶段</a:t>
            </a:r>
            <a:endParaRPr lang="en-US" altLang="zh-CN" sz="2400" dirty="0" smtClean="0"/>
          </a:p>
          <a:p>
            <a:r>
              <a:rPr lang="zh-CN" altLang="en-US" sz="2000" dirty="0"/>
              <a:t>测</a:t>
            </a:r>
            <a:r>
              <a:rPr lang="zh-CN" altLang="en-US" sz="2000" dirty="0" smtClean="0"/>
              <a:t>试用例文档</a:t>
            </a:r>
            <a:endParaRPr lang="en-US" altLang="zh-CN" sz="2000" dirty="0"/>
          </a:p>
          <a:p>
            <a:r>
              <a:rPr lang="zh-CN" altLang="en-US" sz="2000" dirty="0" smtClean="0"/>
              <a:t>测试结果</a:t>
            </a:r>
            <a:endParaRPr lang="en-US" altLang="zh-CN" sz="2000" dirty="0" smtClean="0"/>
          </a:p>
          <a:p>
            <a:r>
              <a:rPr lang="zh-CN" altLang="en-US" sz="2000" dirty="0"/>
              <a:t>测</a:t>
            </a:r>
            <a:r>
              <a:rPr lang="zh-CN" altLang="en-US" sz="2000" dirty="0" smtClean="0"/>
              <a:t>试报告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9565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文档要求</a:t>
            </a:r>
            <a:r>
              <a:rPr lang="en-US" altLang="zh-CN" dirty="0" smtClean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递</a:t>
            </a:r>
            <a:r>
              <a:rPr lang="zh-CN" altLang="en-US" sz="2400" dirty="0" smtClean="0"/>
              <a:t>交阶段</a:t>
            </a:r>
            <a:endParaRPr lang="en-US" altLang="zh-CN" sz="2400" dirty="0" smtClean="0"/>
          </a:p>
          <a:p>
            <a:r>
              <a:rPr lang="zh-CN" altLang="en-US" sz="2000" dirty="0" smtClean="0"/>
              <a:t>系统配置安装说明</a:t>
            </a:r>
            <a:endParaRPr lang="en-US" altLang="zh-CN" sz="2000" dirty="0" smtClean="0"/>
          </a:p>
          <a:p>
            <a:r>
              <a:rPr lang="zh-CN" altLang="en-US" sz="2000" dirty="0"/>
              <a:t>最</a:t>
            </a:r>
            <a:r>
              <a:rPr lang="zh-CN" altLang="en-US" sz="2000" dirty="0" smtClean="0"/>
              <a:t>终数据库备份</a:t>
            </a:r>
            <a:endParaRPr lang="en-US" altLang="zh-CN" sz="2000" dirty="0" smtClean="0"/>
          </a:p>
          <a:p>
            <a:r>
              <a:rPr lang="zh-CN" altLang="en-US" sz="2000" dirty="0" smtClean="0"/>
              <a:t>源程序</a:t>
            </a:r>
            <a:endParaRPr lang="en-US" altLang="zh-CN" sz="2000" dirty="0" smtClean="0"/>
          </a:p>
          <a:p>
            <a:r>
              <a:rPr lang="zh-CN" altLang="en-US" sz="2000" dirty="0"/>
              <a:t>项</a:t>
            </a:r>
            <a:r>
              <a:rPr lang="zh-CN" altLang="en-US" sz="2000" dirty="0" smtClean="0"/>
              <a:t>目总结报告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59058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n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nenu</Template>
  <TotalTime>8373</TotalTime>
  <Words>526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nenu</vt:lpstr>
      <vt:lpstr>期末小组项目要求</vt:lpstr>
      <vt:lpstr>期末小组选用技术</vt:lpstr>
      <vt:lpstr>期末小组项目答辩</vt:lpstr>
      <vt:lpstr>期末小组项目评审标准</vt:lpstr>
      <vt:lpstr>文档要求</vt:lpstr>
      <vt:lpstr>文档要求-2</vt:lpstr>
      <vt:lpstr>文档要求-3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Sam</cp:lastModifiedBy>
  <cp:revision>830</cp:revision>
  <dcterms:created xsi:type="dcterms:W3CDTF">2014-12-17T01:03:54Z</dcterms:created>
  <dcterms:modified xsi:type="dcterms:W3CDTF">2018-12-12T23:41:52Z</dcterms:modified>
</cp:coreProperties>
</file>