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739" r:id="rId2"/>
    <p:sldId id="743" r:id="rId3"/>
    <p:sldId id="737" r:id="rId4"/>
    <p:sldId id="738" r:id="rId5"/>
    <p:sldId id="740" r:id="rId6"/>
    <p:sldId id="74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FFFFFF"/>
    <a:srgbClr val="F11F0F"/>
    <a:srgbClr val="956B8C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5" autoAdjust="0"/>
  </p:normalViewPr>
  <p:slideViewPr>
    <p:cSldViewPr>
      <p:cViewPr>
        <p:scale>
          <a:sx n="102" d="100"/>
          <a:sy n="102" d="100"/>
        </p:scale>
        <p:origin x="-456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期末小组项目要求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根据已学习的</a:t>
            </a:r>
            <a:r>
              <a:rPr lang="en-US" altLang="zh-CN" sz="2400" dirty="0" smtClean="0"/>
              <a:t>JAVA EE</a:t>
            </a:r>
            <a:r>
              <a:rPr lang="zh-CN" altLang="en-US" sz="2400" dirty="0" smtClean="0"/>
              <a:t>的技术，实现基于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框架的用户管理模块。</a:t>
            </a:r>
            <a:r>
              <a:rPr lang="zh-CN" altLang="en-US" sz="2400" dirty="0" smtClean="0">
                <a:solidFill>
                  <a:srgbClr val="FF0000"/>
                </a:solidFill>
              </a:rPr>
              <a:t>红色的为扩展功能，有兴趣时间的可以做。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zh-CN" altLang="en-US" sz="2000" dirty="0" smtClean="0"/>
              <a:t>需求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：普</a:t>
            </a:r>
            <a:r>
              <a:rPr lang="zh-CN" altLang="en-US" sz="2000" dirty="0" smtClean="0"/>
              <a:t>通用</a:t>
            </a:r>
            <a:r>
              <a:rPr lang="zh-CN" altLang="en-US" sz="2000" dirty="0" smtClean="0"/>
              <a:t>户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注册并</a:t>
            </a:r>
            <a:r>
              <a:rPr lang="zh-CN" altLang="en-US" sz="2000" dirty="0" smtClean="0"/>
              <a:t>创建了个人用户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可</a:t>
            </a:r>
            <a:r>
              <a:rPr lang="zh-CN" altLang="en-US" sz="2000" dirty="0" smtClean="0"/>
              <a:t>写入文件，文件名就是用户名）</a:t>
            </a:r>
            <a:endParaRPr lang="en-US" altLang="zh-CN" sz="2000" dirty="0" smtClean="0"/>
          </a:p>
          <a:p>
            <a:pPr marL="0" indent="0" algn="just">
              <a:buNone/>
            </a:pPr>
            <a:r>
              <a:rPr lang="zh-CN" altLang="en-US" sz="2000" dirty="0" smtClean="0"/>
              <a:t>需求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 普</a:t>
            </a:r>
            <a:r>
              <a:rPr lang="zh-CN" altLang="en-US" sz="2000" dirty="0" smtClean="0"/>
              <a:t>通用</a:t>
            </a:r>
            <a:r>
              <a:rPr lang="zh-CN" altLang="en-US" sz="2000" dirty="0" smtClean="0"/>
              <a:t>户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用需求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的注册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用户名，密码登录系统，可以修改个人信息 （读</a:t>
            </a:r>
            <a:r>
              <a:rPr lang="zh-CN" altLang="en-US" sz="2000" dirty="0" smtClean="0"/>
              <a:t>入文件，并修改文件内容）</a:t>
            </a:r>
            <a:endParaRPr lang="en-US" altLang="zh-CN" sz="2000" dirty="0" smtClean="0"/>
          </a:p>
          <a:p>
            <a:pPr algn="just"/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r>
              <a:rPr lang="zh-CN" altLang="en-US" sz="2000" dirty="0" smtClean="0">
                <a:solidFill>
                  <a:srgbClr val="FF0000"/>
                </a:solidFill>
              </a:rPr>
              <a:t>据连接库（可选）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 smtClean="0">
                <a:solidFill>
                  <a:srgbClr val="FF0000"/>
                </a:solidFill>
              </a:rPr>
              <a:t>日志管理例如用户登录时间，登录</a:t>
            </a:r>
            <a:r>
              <a:rPr lang="en-US" altLang="zh-CN" sz="2000" dirty="0" smtClean="0">
                <a:solidFill>
                  <a:srgbClr val="FF0000"/>
                </a:solidFill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</a:rPr>
              <a:t>写入日志文件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FF0000"/>
                </a:solidFill>
              </a:rPr>
              <a:t>分</a:t>
            </a:r>
            <a:r>
              <a:rPr lang="zh-CN" altLang="en-US" sz="2000" dirty="0" smtClean="0">
                <a:solidFill>
                  <a:srgbClr val="FF0000"/>
                </a:solidFill>
              </a:rPr>
              <a:t>页管理 （如用户超过</a:t>
            </a:r>
            <a:r>
              <a:rPr lang="en-US" altLang="zh-CN" sz="2000" dirty="0" smtClean="0">
                <a:solidFill>
                  <a:srgbClr val="FF0000"/>
                </a:solidFill>
              </a:rPr>
              <a:t>100</a:t>
            </a:r>
            <a:r>
              <a:rPr lang="zh-CN" altLang="en-US" sz="2000" dirty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marL="0" indent="0" algn="just">
              <a:buNone/>
            </a:pPr>
            <a:endParaRPr lang="en-US" altLang="zh-CN" sz="2000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956751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期末小组选用技术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红色的为扩展功能，有兴趣时间的可以做。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 smtClean="0"/>
              <a:t>前端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选技术：</a:t>
            </a:r>
            <a:r>
              <a:rPr lang="en-US" altLang="zh-CN" sz="2000" dirty="0" smtClean="0"/>
              <a:t>HTML/ JSP /</a:t>
            </a:r>
            <a:r>
              <a:rPr lang="en-US" altLang="zh-CN" sz="2000" dirty="0" err="1" smtClean="0"/>
              <a:t>Jquery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2 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服务器端可选技术： </a:t>
            </a:r>
            <a:r>
              <a:rPr lang="en-US" altLang="zh-CN" sz="2000" dirty="0" err="1" smtClean="0"/>
              <a:t>Severlet</a:t>
            </a:r>
            <a:r>
              <a:rPr lang="en-US" altLang="zh-CN" sz="2000" dirty="0" smtClean="0"/>
              <a:t>/Spring </a:t>
            </a:r>
          </a:p>
          <a:p>
            <a:pPr algn="just"/>
            <a:r>
              <a:rPr lang="en-US" altLang="zh-CN" sz="2000" dirty="0" smtClean="0"/>
              <a:t>Java</a:t>
            </a:r>
            <a:r>
              <a:rPr lang="zh-CN" altLang="en-US" sz="2000" dirty="0" smtClean="0"/>
              <a:t>文件读写操作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Hibernate/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MyBatis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数据库持久化层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marL="0" indent="0" algn="just">
              <a:buNone/>
            </a:pPr>
            <a:endParaRPr lang="en-US" altLang="zh-CN" sz="2000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734320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</a:t>
            </a:r>
            <a:r>
              <a:rPr lang="zh-CN" altLang="en-US" smtClean="0"/>
              <a:t>项目答辩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分钟左右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报告与答辩时间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包</a:t>
            </a:r>
            <a:r>
              <a:rPr lang="zh-CN" altLang="en-US" dirty="0" smtClean="0"/>
              <a:t>含内容：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小</a:t>
            </a:r>
            <a:r>
              <a:rPr lang="zh-CN" altLang="en-US" sz="2000" dirty="0" smtClean="0"/>
              <a:t>组情况（角色分工，各成员主要工作）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文</a:t>
            </a:r>
            <a:r>
              <a:rPr lang="zh-CN" altLang="en-US" sz="2000" dirty="0" smtClean="0"/>
              <a:t>档列表清</a:t>
            </a:r>
            <a:r>
              <a:rPr lang="zh-CN" altLang="en-US" sz="2000" dirty="0" smtClean="0"/>
              <a:t>单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系</a:t>
            </a:r>
            <a:r>
              <a:rPr lang="zh-CN" altLang="en-US" sz="2000" dirty="0" smtClean="0"/>
              <a:t>统主要功能展示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项</a:t>
            </a:r>
            <a:r>
              <a:rPr lang="zh-CN" altLang="en-US" sz="2000" dirty="0" smtClean="0"/>
              <a:t>目总结（个人收获、存在问题、建议）</a:t>
            </a:r>
            <a:endParaRPr lang="en-US" altLang="zh-CN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1641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期末小组项目评审标准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前</a:t>
            </a:r>
            <a:r>
              <a:rPr lang="zh-CN" altLang="en-US" sz="2800" dirty="0" smtClean="0"/>
              <a:t>端界面布局合理清晰，有整体效果 </a:t>
            </a:r>
            <a:r>
              <a:rPr lang="en-US" altLang="zh-CN" sz="2800" dirty="0" smtClean="0"/>
              <a:t>(10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项</a:t>
            </a:r>
            <a:r>
              <a:rPr lang="zh-CN" altLang="en-US" sz="2800" dirty="0" smtClean="0"/>
              <a:t>目文档内容详细完整，结构清晰（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前端登录表单（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0</a:t>
            </a:r>
            <a:r>
              <a:rPr lang="zh-CN" altLang="en-US" sz="2800" dirty="0"/>
              <a:t>分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业</a:t>
            </a:r>
            <a:r>
              <a:rPr lang="zh-CN" altLang="en-US" sz="2800" dirty="0" smtClean="0"/>
              <a:t>务逻辑层框架与代码编写 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/>
              <a:t>持久</a:t>
            </a:r>
            <a:r>
              <a:rPr lang="zh-CN" altLang="en-US" sz="2800" smtClean="0"/>
              <a:t>化层读</a:t>
            </a:r>
            <a:r>
              <a:rPr lang="zh-CN" altLang="en-US" sz="2800" dirty="0" smtClean="0"/>
              <a:t>写和应用（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PPT</a:t>
            </a:r>
            <a:r>
              <a:rPr lang="zh-CN" altLang="en-US" sz="2800" dirty="0" smtClean="0"/>
              <a:t>展示和程序演示（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其</a:t>
            </a:r>
            <a:r>
              <a:rPr lang="zh-CN" altLang="en-US" sz="2800" dirty="0" smtClean="0"/>
              <a:t>他扩展和技术（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7580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文</a:t>
            </a:r>
            <a:r>
              <a:rPr lang="zh-CN" altLang="en-US" dirty="0" smtClean="0"/>
              <a:t>档要求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项</a:t>
            </a:r>
            <a:r>
              <a:rPr lang="zh-CN" altLang="en-US" sz="2400" dirty="0" smtClean="0">
                <a:latin typeface="+mj-ea"/>
                <a:ea typeface="+mj-ea"/>
              </a:rPr>
              <a:t>目计</a:t>
            </a:r>
            <a:r>
              <a:rPr lang="zh-CN" altLang="en-US" sz="2400" dirty="0" smtClean="0">
                <a:latin typeface="+mj-ea"/>
                <a:ea typeface="+mj-ea"/>
              </a:rPr>
              <a:t>划和分工表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PPT</a:t>
            </a:r>
            <a:r>
              <a:rPr lang="zh-CN" altLang="en-US" sz="2400" dirty="0">
                <a:latin typeface="+mj-ea"/>
                <a:ea typeface="+mj-ea"/>
              </a:rPr>
              <a:t>报</a:t>
            </a:r>
            <a:r>
              <a:rPr lang="zh-CN" altLang="en-US" sz="2400" dirty="0" smtClean="0">
                <a:latin typeface="+mj-ea"/>
                <a:ea typeface="+mj-ea"/>
              </a:rPr>
              <a:t>告和代码演示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源</a:t>
            </a:r>
            <a:r>
              <a:rPr lang="zh-CN" altLang="en-US" sz="2400" dirty="0">
                <a:latin typeface="+mj-ea"/>
                <a:ea typeface="+mj-ea"/>
              </a:rPr>
              <a:t>程序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项目总结报告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14139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期末考试试卷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道单选题：每题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分 （共</a:t>
            </a:r>
            <a:r>
              <a:rPr lang="en-US" altLang="zh-CN" sz="2000" dirty="0" smtClean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分）</a:t>
            </a:r>
            <a:endParaRPr lang="en-US" altLang="zh-CN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道简答题：每题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分 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共</a:t>
            </a:r>
            <a:r>
              <a:rPr lang="en-US" altLang="zh-CN" sz="2000" dirty="0" smtClean="0">
                <a:latin typeface="+mn-ea"/>
              </a:rPr>
              <a:t>40</a:t>
            </a:r>
            <a:r>
              <a:rPr lang="zh-CN" altLang="en-US" sz="2000" dirty="0" smtClean="0">
                <a:latin typeface="+mn-ea"/>
              </a:rPr>
              <a:t>分）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回</a:t>
            </a:r>
            <a:r>
              <a:rPr lang="zh-CN" altLang="en-US" sz="2000" dirty="0" smtClean="0">
                <a:latin typeface="+mn-ea"/>
              </a:rPr>
              <a:t>答不需要深入展开，</a:t>
            </a:r>
            <a:r>
              <a:rPr lang="en-US" altLang="zh-CN" sz="2000" dirty="0" smtClean="0">
                <a:latin typeface="+mn-ea"/>
              </a:rPr>
              <a:t>3-5</a:t>
            </a:r>
            <a:r>
              <a:rPr lang="zh-CN" altLang="en-US" sz="2000" dirty="0" smtClean="0">
                <a:latin typeface="+mn-ea"/>
              </a:rPr>
              <a:t>句把概念描述清楚就可以</a:t>
            </a:r>
            <a:endParaRPr lang="en-US" altLang="zh-CN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道</a:t>
            </a:r>
            <a:r>
              <a:rPr lang="zh-CN" altLang="en-US" sz="2000" dirty="0" smtClean="0">
                <a:latin typeface="+mn-ea"/>
              </a:rPr>
              <a:t>编程描述题：每题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分（共</a:t>
            </a:r>
            <a:r>
              <a:rPr lang="en-US" altLang="zh-CN" sz="2000" dirty="0" smtClean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分）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不需要完全纯写代码，可以用文字加代码描</a:t>
            </a:r>
            <a:r>
              <a:rPr lang="zh-CN" altLang="en-US" sz="2000" dirty="0" smtClean="0">
                <a:latin typeface="+mn-ea"/>
              </a:rPr>
              <a:t>述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sz="2000" dirty="0">
              <a:latin typeface="+mn-ea"/>
            </a:endParaRPr>
          </a:p>
          <a:p>
            <a:pPr marL="0" indent="0">
              <a:buNone/>
            </a:pP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37246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8387</TotalTime>
  <Words>565</Words>
  <Application>Microsoft Office PowerPoint</Application>
  <PresentationFormat>On-screen Show (16:9)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nenu</vt:lpstr>
      <vt:lpstr>期末小组项目要求</vt:lpstr>
      <vt:lpstr>期末小组选用技术</vt:lpstr>
      <vt:lpstr>期末小组项目答辩</vt:lpstr>
      <vt:lpstr>期末小组项目评审标准</vt:lpstr>
      <vt:lpstr>基本文档要求</vt:lpstr>
      <vt:lpstr>期末考试试卷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</dc:creator>
  <cp:lastModifiedBy>Sam</cp:lastModifiedBy>
  <cp:revision>841</cp:revision>
  <dcterms:created xsi:type="dcterms:W3CDTF">2014-12-17T01:03:54Z</dcterms:created>
  <dcterms:modified xsi:type="dcterms:W3CDTF">2018-12-15T14:10:12Z</dcterms:modified>
</cp:coreProperties>
</file>