
<file path=[Content_Types].xml><?xml version="1.0" encoding="utf-8"?>
<Types xmlns="http://schemas.openxmlformats.org/package/2006/content-types">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sldIdLst>
    <p:sldId id="699" r:id="rId2"/>
    <p:sldId id="700" r:id="rId3"/>
    <p:sldId id="702" r:id="rId4"/>
    <p:sldId id="703" r:id="rId5"/>
    <p:sldId id="704" r:id="rId6"/>
    <p:sldId id="705" r:id="rId7"/>
    <p:sldId id="707" r:id="rId8"/>
    <p:sldId id="708" r:id="rId9"/>
    <p:sldId id="709" r:id="rId10"/>
    <p:sldId id="710" r:id="rId11"/>
    <p:sldId id="711" r:id="rId12"/>
    <p:sldId id="737" r:id="rId13"/>
    <p:sldId id="740" r:id="rId14"/>
    <p:sldId id="739" r:id="rId15"/>
    <p:sldId id="712" r:id="rId16"/>
    <p:sldId id="713" r:id="rId17"/>
    <p:sldId id="715" r:id="rId18"/>
    <p:sldId id="716" r:id="rId19"/>
    <p:sldId id="717" r:id="rId20"/>
    <p:sldId id="718" r:id="rId21"/>
    <p:sldId id="719" r:id="rId22"/>
    <p:sldId id="720" r:id="rId23"/>
    <p:sldId id="721" r:id="rId24"/>
    <p:sldId id="722" r:id="rId25"/>
    <p:sldId id="723" r:id="rId26"/>
    <p:sldId id="724" r:id="rId27"/>
    <p:sldId id="725" r:id="rId28"/>
    <p:sldId id="738" r:id="rId29"/>
    <p:sldId id="726" r:id="rId30"/>
    <p:sldId id="727" r:id="rId31"/>
    <p:sldId id="728" r:id="rId32"/>
    <p:sldId id="729" r:id="rId33"/>
    <p:sldId id="730" r:id="rId34"/>
    <p:sldId id="731" r:id="rId35"/>
    <p:sldId id="732" r:id="rId36"/>
    <p:sldId id="733" r:id="rId37"/>
    <p:sldId id="734" r:id="rId38"/>
    <p:sldId id="735" r:id="rId39"/>
    <p:sldId id="736" r:id="rId40"/>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9646"/>
    <a:srgbClr val="0000FF"/>
    <a:srgbClr val="FFFFFF"/>
    <a:srgbClr val="F11F0F"/>
    <a:srgbClr val="956B8C"/>
    <a:srgbClr val="D0EC46"/>
    <a:srgbClr val="58E046"/>
    <a:srgbClr val="48D2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2" d="100"/>
          <a:sy n="102" d="100"/>
        </p:scale>
        <p:origin x="-456" y="-7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6B3332-652D-4552-9587-5166500956BF}" type="doc">
      <dgm:prSet loTypeId="urn:microsoft.com/office/officeart/2005/8/layout/hList1" loCatId="list" qsTypeId="urn:microsoft.com/office/officeart/2005/8/quickstyle/simple3" qsCatId="simple" csTypeId="urn:microsoft.com/office/officeart/2005/8/colors/colorful2" csCatId="colorful" phldr="1"/>
      <dgm:spPr/>
      <dgm:t>
        <a:bodyPr/>
        <a:lstStyle/>
        <a:p>
          <a:endParaRPr lang="zh-CN" altLang="en-US"/>
        </a:p>
      </dgm:t>
    </dgm:pt>
    <dgm:pt modelId="{3D76267E-34B6-4CD2-BDE7-61D2E0968C66}">
      <dgm:prSet phldrT="[文本]"/>
      <dgm:spPr/>
      <dgm:t>
        <a:bodyPr/>
        <a:lstStyle/>
        <a:p>
          <a:r>
            <a:rPr lang="en-US" dirty="0" smtClean="0"/>
            <a:t>SUCCESS</a:t>
          </a:r>
          <a:endParaRPr lang="zh-CN" altLang="en-US" dirty="0"/>
        </a:p>
      </dgm:t>
    </dgm:pt>
    <dgm:pt modelId="{8BEDB1D2-8928-4856-989D-052852C22A2B}" type="parTrans" cxnId="{965E47DB-B953-4A61-9725-4B5BC859D7C2}">
      <dgm:prSet/>
      <dgm:spPr/>
      <dgm:t>
        <a:bodyPr/>
        <a:lstStyle/>
        <a:p>
          <a:endParaRPr lang="zh-CN" altLang="en-US"/>
        </a:p>
      </dgm:t>
    </dgm:pt>
    <dgm:pt modelId="{E8C547D2-C35D-4F8F-BCCE-E5E446782483}" type="sibTrans" cxnId="{965E47DB-B953-4A61-9725-4B5BC859D7C2}">
      <dgm:prSet/>
      <dgm:spPr/>
      <dgm:t>
        <a:bodyPr/>
        <a:lstStyle/>
        <a:p>
          <a:endParaRPr lang="zh-CN" altLang="en-US"/>
        </a:p>
      </dgm:t>
    </dgm:pt>
    <dgm:pt modelId="{BECA81E3-4210-4A3E-8171-B31BD09CA69C}">
      <dgm:prSet phldrT="[文本]"/>
      <dgm:spPr/>
      <dgm:t>
        <a:bodyPr/>
        <a:lstStyle/>
        <a:p>
          <a:r>
            <a:rPr lang="zh-CN" dirty="0" smtClean="0"/>
            <a:t>静态变量</a:t>
          </a:r>
          <a:r>
            <a:rPr lang="en-US" dirty="0" smtClean="0"/>
            <a:t>SUCCESS</a:t>
          </a:r>
          <a:r>
            <a:rPr lang="zh-CN" dirty="0" smtClean="0"/>
            <a:t>代表</a:t>
          </a:r>
          <a:r>
            <a:rPr lang="en-US" dirty="0" smtClean="0"/>
            <a:t>Action</a:t>
          </a:r>
          <a:r>
            <a:rPr lang="zh-CN" dirty="0" smtClean="0"/>
            <a:t>执行成功的返回值，在</a:t>
          </a:r>
          <a:r>
            <a:rPr lang="en-US" dirty="0" smtClean="0"/>
            <a:t>Action</a:t>
          </a:r>
          <a:r>
            <a:rPr lang="zh-CN" dirty="0" smtClean="0"/>
            <a:t>执行成功的情况下需要返回成功页面，则可设置返回值为</a:t>
          </a:r>
          <a:r>
            <a:rPr lang="en-US" dirty="0" smtClean="0"/>
            <a:t>SUCCESS</a:t>
          </a:r>
          <a:r>
            <a:rPr lang="zh-CN" dirty="0" smtClean="0"/>
            <a:t>。</a:t>
          </a:r>
          <a:endParaRPr lang="zh-CN" altLang="en-US" dirty="0"/>
        </a:p>
      </dgm:t>
    </dgm:pt>
    <dgm:pt modelId="{6FA5DBF8-079B-42F7-AB2C-56ADAAD5B58E}" type="parTrans" cxnId="{E8DA326C-F362-48C6-A5E9-FB84B49EB5ED}">
      <dgm:prSet/>
      <dgm:spPr/>
      <dgm:t>
        <a:bodyPr/>
        <a:lstStyle/>
        <a:p>
          <a:endParaRPr lang="zh-CN" altLang="en-US"/>
        </a:p>
      </dgm:t>
    </dgm:pt>
    <dgm:pt modelId="{569840FD-113B-4049-A929-D751C3564CC5}" type="sibTrans" cxnId="{E8DA326C-F362-48C6-A5E9-FB84B49EB5ED}">
      <dgm:prSet/>
      <dgm:spPr/>
      <dgm:t>
        <a:bodyPr/>
        <a:lstStyle/>
        <a:p>
          <a:endParaRPr lang="zh-CN" altLang="en-US"/>
        </a:p>
      </dgm:t>
    </dgm:pt>
    <dgm:pt modelId="{F99C6BF6-C6F8-43E5-BE9F-B5D3C84856E9}">
      <dgm:prSet phldrT="[文本]"/>
      <dgm:spPr/>
      <dgm:t>
        <a:bodyPr/>
        <a:lstStyle/>
        <a:p>
          <a:r>
            <a:rPr lang="en-US" dirty="0" smtClean="0"/>
            <a:t>NONE</a:t>
          </a:r>
          <a:endParaRPr lang="zh-CN" altLang="en-US" dirty="0"/>
        </a:p>
      </dgm:t>
    </dgm:pt>
    <dgm:pt modelId="{1C78D511-712D-40AB-ACF9-639BD6033A01}" type="parTrans" cxnId="{1739A9CE-6A7D-4D3F-948A-2CE782001FB2}">
      <dgm:prSet/>
      <dgm:spPr/>
      <dgm:t>
        <a:bodyPr/>
        <a:lstStyle/>
        <a:p>
          <a:endParaRPr lang="zh-CN" altLang="en-US"/>
        </a:p>
      </dgm:t>
    </dgm:pt>
    <dgm:pt modelId="{912A4861-C22B-4FA2-B2A5-5675943AFC78}" type="sibTrans" cxnId="{1739A9CE-6A7D-4D3F-948A-2CE782001FB2}">
      <dgm:prSet/>
      <dgm:spPr/>
      <dgm:t>
        <a:bodyPr/>
        <a:lstStyle/>
        <a:p>
          <a:endParaRPr lang="zh-CN" altLang="en-US"/>
        </a:p>
      </dgm:t>
    </dgm:pt>
    <dgm:pt modelId="{FB794FBF-3B5A-4A1E-BBDF-B65FA79FECA6}">
      <dgm:prSet phldrT="[文本]"/>
      <dgm:spPr/>
      <dgm:t>
        <a:bodyPr/>
        <a:lstStyle/>
        <a:p>
          <a:r>
            <a:rPr lang="zh-CN" dirty="0" smtClean="0"/>
            <a:t>静态变量</a:t>
          </a:r>
          <a:r>
            <a:rPr lang="en-US" dirty="0" smtClean="0"/>
            <a:t>NONE</a:t>
          </a:r>
          <a:r>
            <a:rPr lang="zh-CN" dirty="0" smtClean="0"/>
            <a:t>代表</a:t>
          </a:r>
          <a:r>
            <a:rPr lang="en-US" dirty="0" smtClean="0"/>
            <a:t>Action</a:t>
          </a:r>
          <a:r>
            <a:rPr lang="zh-CN" dirty="0" smtClean="0"/>
            <a:t>执行成功的返回值，但不需要返回到成功页面，主要用于处理不需要返回结果页面的业务逻辑。</a:t>
          </a:r>
          <a:endParaRPr lang="zh-CN" altLang="en-US" dirty="0"/>
        </a:p>
      </dgm:t>
    </dgm:pt>
    <dgm:pt modelId="{7B46EF56-027C-4331-8E91-B3E074EBEB3F}" type="parTrans" cxnId="{C308BA32-F762-414E-92C8-FC34CD70BE54}">
      <dgm:prSet/>
      <dgm:spPr/>
      <dgm:t>
        <a:bodyPr/>
        <a:lstStyle/>
        <a:p>
          <a:endParaRPr lang="zh-CN" altLang="en-US"/>
        </a:p>
      </dgm:t>
    </dgm:pt>
    <dgm:pt modelId="{1D1696FC-DC4F-484A-83DA-AC8CB9384278}" type="sibTrans" cxnId="{C308BA32-F762-414E-92C8-FC34CD70BE54}">
      <dgm:prSet/>
      <dgm:spPr/>
      <dgm:t>
        <a:bodyPr/>
        <a:lstStyle/>
        <a:p>
          <a:endParaRPr lang="zh-CN" altLang="en-US"/>
        </a:p>
      </dgm:t>
    </dgm:pt>
    <dgm:pt modelId="{F1E2EE44-CA48-4897-AB3F-4DFE9514473C}">
      <dgm:prSet phldrT="[文本]"/>
      <dgm:spPr/>
      <dgm:t>
        <a:bodyPr/>
        <a:lstStyle/>
        <a:p>
          <a:r>
            <a:rPr lang="en-US" dirty="0" smtClean="0"/>
            <a:t>ERROR</a:t>
          </a:r>
          <a:endParaRPr lang="zh-CN" altLang="en-US" dirty="0"/>
        </a:p>
      </dgm:t>
    </dgm:pt>
    <dgm:pt modelId="{6FB72280-37BA-4E40-93FD-30FC4EECCCE7}" type="parTrans" cxnId="{441417F0-37A9-46E4-A149-1CF92A823A68}">
      <dgm:prSet/>
      <dgm:spPr/>
      <dgm:t>
        <a:bodyPr/>
        <a:lstStyle/>
        <a:p>
          <a:endParaRPr lang="zh-CN" altLang="en-US"/>
        </a:p>
      </dgm:t>
    </dgm:pt>
    <dgm:pt modelId="{9E981768-0FE3-42CC-8E56-11181189F80E}" type="sibTrans" cxnId="{441417F0-37A9-46E4-A149-1CF92A823A68}">
      <dgm:prSet/>
      <dgm:spPr/>
      <dgm:t>
        <a:bodyPr/>
        <a:lstStyle/>
        <a:p>
          <a:endParaRPr lang="zh-CN" altLang="en-US"/>
        </a:p>
      </dgm:t>
    </dgm:pt>
    <dgm:pt modelId="{4F1027E7-EA71-456D-B5AA-7FC891632E0F}">
      <dgm:prSet phldrT="[文本]"/>
      <dgm:spPr/>
      <dgm:t>
        <a:bodyPr/>
        <a:lstStyle/>
        <a:p>
          <a:r>
            <a:rPr lang="zh-CN" dirty="0" smtClean="0"/>
            <a:t>静态变量</a:t>
          </a:r>
          <a:r>
            <a:rPr lang="en-US" dirty="0" smtClean="0"/>
            <a:t>ERROR</a:t>
          </a:r>
          <a:r>
            <a:rPr lang="zh-CN" dirty="0" smtClean="0"/>
            <a:t>代表</a:t>
          </a:r>
          <a:r>
            <a:rPr lang="en-US" dirty="0" smtClean="0"/>
            <a:t>Action</a:t>
          </a:r>
          <a:r>
            <a:rPr lang="zh-CN" dirty="0" smtClean="0"/>
            <a:t>执行失败的返回值，在一些信息验证失败的情况下可以使</a:t>
          </a:r>
          <a:r>
            <a:rPr lang="en-US" dirty="0" smtClean="0"/>
            <a:t>Action</a:t>
          </a:r>
          <a:r>
            <a:rPr lang="zh-CN" dirty="0" smtClean="0"/>
            <a:t>返回此值。</a:t>
          </a:r>
          <a:endParaRPr lang="zh-CN" altLang="en-US" dirty="0"/>
        </a:p>
      </dgm:t>
    </dgm:pt>
    <dgm:pt modelId="{847DBDE3-67FD-4CF8-8C15-8610759DE986}" type="parTrans" cxnId="{36041A18-7D4A-4D54-A8E1-21D61EFF1503}">
      <dgm:prSet/>
      <dgm:spPr/>
      <dgm:t>
        <a:bodyPr/>
        <a:lstStyle/>
        <a:p>
          <a:endParaRPr lang="zh-CN" altLang="en-US"/>
        </a:p>
      </dgm:t>
    </dgm:pt>
    <dgm:pt modelId="{8313693C-35E1-447C-BA2B-BFC2E5801C32}" type="sibTrans" cxnId="{36041A18-7D4A-4D54-A8E1-21D61EFF1503}">
      <dgm:prSet/>
      <dgm:spPr/>
      <dgm:t>
        <a:bodyPr/>
        <a:lstStyle/>
        <a:p>
          <a:endParaRPr lang="zh-CN" altLang="en-US"/>
        </a:p>
      </dgm:t>
    </dgm:pt>
    <dgm:pt modelId="{5D074180-C166-4FBF-BEE8-0F7E4AAD84FA}">
      <dgm:prSet/>
      <dgm:spPr/>
      <dgm:t>
        <a:bodyPr/>
        <a:lstStyle/>
        <a:p>
          <a:r>
            <a:rPr lang="en-US" smtClean="0"/>
            <a:t>INPUT</a:t>
          </a:r>
          <a:endParaRPr lang="zh-CN"/>
        </a:p>
      </dgm:t>
    </dgm:pt>
    <dgm:pt modelId="{613326A7-7FD7-40AD-8F3A-EC51DAF06D3A}" type="parTrans" cxnId="{8448CD9A-92C4-4036-BBC2-1B1453991B1A}">
      <dgm:prSet/>
      <dgm:spPr/>
      <dgm:t>
        <a:bodyPr/>
        <a:lstStyle/>
        <a:p>
          <a:endParaRPr lang="zh-CN" altLang="en-US"/>
        </a:p>
      </dgm:t>
    </dgm:pt>
    <dgm:pt modelId="{0C0A7966-7EBC-4A19-9566-83CCA8B218A0}" type="sibTrans" cxnId="{8448CD9A-92C4-4036-BBC2-1B1453991B1A}">
      <dgm:prSet/>
      <dgm:spPr/>
      <dgm:t>
        <a:bodyPr/>
        <a:lstStyle/>
        <a:p>
          <a:endParaRPr lang="zh-CN" altLang="en-US"/>
        </a:p>
      </dgm:t>
    </dgm:pt>
    <dgm:pt modelId="{50AAB224-D54B-483C-9D2B-F688A6BFBF21}">
      <dgm:prSet/>
      <dgm:spPr/>
      <dgm:t>
        <a:bodyPr/>
        <a:lstStyle/>
        <a:p>
          <a:r>
            <a:rPr lang="zh-CN" smtClean="0"/>
            <a:t>静态变量</a:t>
          </a:r>
          <a:r>
            <a:rPr lang="en-US" smtClean="0"/>
            <a:t>INPUT</a:t>
          </a:r>
          <a:r>
            <a:rPr lang="zh-CN" smtClean="0"/>
            <a:t>代表需要返回某个输入信息页面的返回值，如在修改某此信息时加载数据后需要返回到修改页面，即可将</a:t>
          </a:r>
          <a:r>
            <a:rPr lang="en-US" smtClean="0"/>
            <a:t>Action</a:t>
          </a:r>
          <a:r>
            <a:rPr lang="zh-CN" smtClean="0"/>
            <a:t>对象处理的返回值设置为</a:t>
          </a:r>
          <a:r>
            <a:rPr lang="en-US" smtClean="0"/>
            <a:t>INPUT</a:t>
          </a:r>
          <a:r>
            <a:rPr lang="zh-CN" smtClean="0"/>
            <a:t>。</a:t>
          </a:r>
          <a:endParaRPr lang="zh-CN" altLang="en-US"/>
        </a:p>
      </dgm:t>
    </dgm:pt>
    <dgm:pt modelId="{9BAE1C64-9869-4FD5-B6FF-E2360B2AEF3C}" type="parTrans" cxnId="{AC34A982-7A02-444C-955D-0AA777A5A764}">
      <dgm:prSet/>
      <dgm:spPr/>
      <dgm:t>
        <a:bodyPr/>
        <a:lstStyle/>
        <a:p>
          <a:endParaRPr lang="zh-CN" altLang="en-US"/>
        </a:p>
      </dgm:t>
    </dgm:pt>
    <dgm:pt modelId="{2E00D4BB-9B5D-41B6-845F-EAEDA56D8FE2}" type="sibTrans" cxnId="{AC34A982-7A02-444C-955D-0AA777A5A764}">
      <dgm:prSet/>
      <dgm:spPr/>
      <dgm:t>
        <a:bodyPr/>
        <a:lstStyle/>
        <a:p>
          <a:endParaRPr lang="zh-CN" altLang="en-US"/>
        </a:p>
      </dgm:t>
    </dgm:pt>
    <dgm:pt modelId="{9456C9D1-6772-4680-8E96-C408EF38BD44}">
      <dgm:prSet/>
      <dgm:spPr/>
      <dgm:t>
        <a:bodyPr/>
        <a:lstStyle/>
        <a:p>
          <a:r>
            <a:rPr lang="en-US" smtClean="0"/>
            <a:t>LOGIN</a:t>
          </a:r>
          <a:endParaRPr lang="zh-CN"/>
        </a:p>
      </dgm:t>
    </dgm:pt>
    <dgm:pt modelId="{609F2316-742A-4D5C-A78D-CD645A894304}" type="parTrans" cxnId="{AB5DBEBA-EF1C-48BF-BA95-BB0BD11C4363}">
      <dgm:prSet/>
      <dgm:spPr/>
      <dgm:t>
        <a:bodyPr/>
        <a:lstStyle/>
        <a:p>
          <a:endParaRPr lang="zh-CN" altLang="en-US"/>
        </a:p>
      </dgm:t>
    </dgm:pt>
    <dgm:pt modelId="{AF0F6A68-3275-4D87-8CD2-33FB388FBD30}" type="sibTrans" cxnId="{AB5DBEBA-EF1C-48BF-BA95-BB0BD11C4363}">
      <dgm:prSet/>
      <dgm:spPr/>
      <dgm:t>
        <a:bodyPr/>
        <a:lstStyle/>
        <a:p>
          <a:endParaRPr lang="zh-CN" altLang="en-US"/>
        </a:p>
      </dgm:t>
    </dgm:pt>
    <dgm:pt modelId="{7D02A3CF-A48D-47FC-8909-241193F584DC}">
      <dgm:prSet/>
      <dgm:spPr/>
      <dgm:t>
        <a:bodyPr/>
        <a:lstStyle/>
        <a:p>
          <a:r>
            <a:rPr lang="zh-CN" smtClean="0"/>
            <a:t>静态变量</a:t>
          </a:r>
          <a:r>
            <a:rPr lang="en-US" smtClean="0"/>
            <a:t>LOGIN</a:t>
          </a:r>
          <a:r>
            <a:rPr lang="zh-CN" smtClean="0"/>
            <a:t>代表需要用户登录的返回值，如在验证用户是否登录时</a:t>
          </a:r>
          <a:r>
            <a:rPr lang="en-US" smtClean="0"/>
            <a:t>Action</a:t>
          </a:r>
          <a:r>
            <a:rPr lang="zh-CN" smtClean="0"/>
            <a:t>验证失败并需要用户重新登录，即可将</a:t>
          </a:r>
          <a:r>
            <a:rPr lang="en-US" smtClean="0"/>
            <a:t>Action</a:t>
          </a:r>
          <a:r>
            <a:rPr lang="zh-CN" smtClean="0"/>
            <a:t>对象处理的返回值设置为</a:t>
          </a:r>
          <a:r>
            <a:rPr lang="en-US" smtClean="0"/>
            <a:t>LOGIN</a:t>
          </a:r>
          <a:r>
            <a:rPr lang="zh-CN" smtClean="0"/>
            <a:t>。</a:t>
          </a:r>
          <a:endParaRPr lang="zh-CN" altLang="en-US"/>
        </a:p>
      </dgm:t>
    </dgm:pt>
    <dgm:pt modelId="{96F02BA2-28E9-409A-A255-CC7FF992554D}" type="parTrans" cxnId="{0B6A75D9-6070-43DF-9C35-739AF2B1AFA1}">
      <dgm:prSet/>
      <dgm:spPr/>
      <dgm:t>
        <a:bodyPr/>
        <a:lstStyle/>
        <a:p>
          <a:endParaRPr lang="zh-CN" altLang="en-US"/>
        </a:p>
      </dgm:t>
    </dgm:pt>
    <dgm:pt modelId="{106D75CB-F827-4BBC-9567-9E0C116039F3}" type="sibTrans" cxnId="{0B6A75D9-6070-43DF-9C35-739AF2B1AFA1}">
      <dgm:prSet/>
      <dgm:spPr/>
      <dgm:t>
        <a:bodyPr/>
        <a:lstStyle/>
        <a:p>
          <a:endParaRPr lang="zh-CN" altLang="en-US"/>
        </a:p>
      </dgm:t>
    </dgm:pt>
    <dgm:pt modelId="{9A59132B-3BB0-4E80-A094-5F99DB3A3290}" type="pres">
      <dgm:prSet presAssocID="{7A6B3332-652D-4552-9587-5166500956BF}" presName="Name0" presStyleCnt="0">
        <dgm:presLayoutVars>
          <dgm:dir/>
          <dgm:animLvl val="lvl"/>
          <dgm:resizeHandles val="exact"/>
        </dgm:presLayoutVars>
      </dgm:prSet>
      <dgm:spPr/>
      <dgm:t>
        <a:bodyPr/>
        <a:lstStyle/>
        <a:p>
          <a:endParaRPr lang="zh-CN" altLang="en-US"/>
        </a:p>
      </dgm:t>
    </dgm:pt>
    <dgm:pt modelId="{72F5C86C-B901-46E4-9D29-9FA949FB4761}" type="pres">
      <dgm:prSet presAssocID="{3D76267E-34B6-4CD2-BDE7-61D2E0968C66}" presName="composite" presStyleCnt="0"/>
      <dgm:spPr/>
    </dgm:pt>
    <dgm:pt modelId="{1DE1A19F-5408-4575-943E-D589754A4B57}" type="pres">
      <dgm:prSet presAssocID="{3D76267E-34B6-4CD2-BDE7-61D2E0968C66}" presName="parTx" presStyleLbl="alignNode1" presStyleIdx="0" presStyleCnt="5">
        <dgm:presLayoutVars>
          <dgm:chMax val="0"/>
          <dgm:chPref val="0"/>
          <dgm:bulletEnabled val="1"/>
        </dgm:presLayoutVars>
      </dgm:prSet>
      <dgm:spPr/>
      <dgm:t>
        <a:bodyPr/>
        <a:lstStyle/>
        <a:p>
          <a:endParaRPr lang="zh-CN" altLang="en-US"/>
        </a:p>
      </dgm:t>
    </dgm:pt>
    <dgm:pt modelId="{5CA23E4F-590E-4EE8-9BA2-4BAAC4AAD681}" type="pres">
      <dgm:prSet presAssocID="{3D76267E-34B6-4CD2-BDE7-61D2E0968C66}" presName="desTx" presStyleLbl="alignAccFollowNode1" presStyleIdx="0" presStyleCnt="5">
        <dgm:presLayoutVars>
          <dgm:bulletEnabled val="1"/>
        </dgm:presLayoutVars>
      </dgm:prSet>
      <dgm:spPr/>
      <dgm:t>
        <a:bodyPr/>
        <a:lstStyle/>
        <a:p>
          <a:endParaRPr lang="zh-CN" altLang="en-US"/>
        </a:p>
      </dgm:t>
    </dgm:pt>
    <dgm:pt modelId="{71FD1172-8A56-4E94-ACBE-A7B8DE2850E7}" type="pres">
      <dgm:prSet presAssocID="{E8C547D2-C35D-4F8F-BCCE-E5E446782483}" presName="space" presStyleCnt="0"/>
      <dgm:spPr/>
    </dgm:pt>
    <dgm:pt modelId="{E164639F-6864-4597-87FE-10878535A5A4}" type="pres">
      <dgm:prSet presAssocID="{F99C6BF6-C6F8-43E5-BE9F-B5D3C84856E9}" presName="composite" presStyleCnt="0"/>
      <dgm:spPr/>
    </dgm:pt>
    <dgm:pt modelId="{AA263F77-977A-4E2C-89F0-DACF80A1E209}" type="pres">
      <dgm:prSet presAssocID="{F99C6BF6-C6F8-43E5-BE9F-B5D3C84856E9}" presName="parTx" presStyleLbl="alignNode1" presStyleIdx="1" presStyleCnt="5">
        <dgm:presLayoutVars>
          <dgm:chMax val="0"/>
          <dgm:chPref val="0"/>
          <dgm:bulletEnabled val="1"/>
        </dgm:presLayoutVars>
      </dgm:prSet>
      <dgm:spPr/>
      <dgm:t>
        <a:bodyPr/>
        <a:lstStyle/>
        <a:p>
          <a:endParaRPr lang="zh-CN" altLang="en-US"/>
        </a:p>
      </dgm:t>
    </dgm:pt>
    <dgm:pt modelId="{FBE92516-43B5-4D9A-9825-E8D2EBAA71C2}" type="pres">
      <dgm:prSet presAssocID="{F99C6BF6-C6F8-43E5-BE9F-B5D3C84856E9}" presName="desTx" presStyleLbl="alignAccFollowNode1" presStyleIdx="1" presStyleCnt="5">
        <dgm:presLayoutVars>
          <dgm:bulletEnabled val="1"/>
        </dgm:presLayoutVars>
      </dgm:prSet>
      <dgm:spPr/>
      <dgm:t>
        <a:bodyPr/>
        <a:lstStyle/>
        <a:p>
          <a:endParaRPr lang="zh-CN" altLang="en-US"/>
        </a:p>
      </dgm:t>
    </dgm:pt>
    <dgm:pt modelId="{3192D141-65B0-4A14-ADBF-83DB20B96C72}" type="pres">
      <dgm:prSet presAssocID="{912A4861-C22B-4FA2-B2A5-5675943AFC78}" presName="space" presStyleCnt="0"/>
      <dgm:spPr/>
    </dgm:pt>
    <dgm:pt modelId="{B50D3235-86FD-4A0F-9F43-70BEA2EAFFA0}" type="pres">
      <dgm:prSet presAssocID="{F1E2EE44-CA48-4897-AB3F-4DFE9514473C}" presName="composite" presStyleCnt="0"/>
      <dgm:spPr/>
    </dgm:pt>
    <dgm:pt modelId="{C99C2531-34F4-4AA9-A9D5-38BE1941ACA3}" type="pres">
      <dgm:prSet presAssocID="{F1E2EE44-CA48-4897-AB3F-4DFE9514473C}" presName="parTx" presStyleLbl="alignNode1" presStyleIdx="2" presStyleCnt="5">
        <dgm:presLayoutVars>
          <dgm:chMax val="0"/>
          <dgm:chPref val="0"/>
          <dgm:bulletEnabled val="1"/>
        </dgm:presLayoutVars>
      </dgm:prSet>
      <dgm:spPr/>
      <dgm:t>
        <a:bodyPr/>
        <a:lstStyle/>
        <a:p>
          <a:endParaRPr lang="zh-CN" altLang="en-US"/>
        </a:p>
      </dgm:t>
    </dgm:pt>
    <dgm:pt modelId="{1089F01E-B938-4780-AC04-6BC56674A1A4}" type="pres">
      <dgm:prSet presAssocID="{F1E2EE44-CA48-4897-AB3F-4DFE9514473C}" presName="desTx" presStyleLbl="alignAccFollowNode1" presStyleIdx="2" presStyleCnt="5">
        <dgm:presLayoutVars>
          <dgm:bulletEnabled val="1"/>
        </dgm:presLayoutVars>
      </dgm:prSet>
      <dgm:spPr/>
      <dgm:t>
        <a:bodyPr/>
        <a:lstStyle/>
        <a:p>
          <a:endParaRPr lang="zh-CN" altLang="en-US"/>
        </a:p>
      </dgm:t>
    </dgm:pt>
    <dgm:pt modelId="{48993EF8-3ED1-4444-80EA-DFCF6334A738}" type="pres">
      <dgm:prSet presAssocID="{9E981768-0FE3-42CC-8E56-11181189F80E}" presName="space" presStyleCnt="0"/>
      <dgm:spPr/>
    </dgm:pt>
    <dgm:pt modelId="{4D714953-0A9F-4AAC-AFD5-8FB71BDE37DE}" type="pres">
      <dgm:prSet presAssocID="{5D074180-C166-4FBF-BEE8-0F7E4AAD84FA}" presName="composite" presStyleCnt="0"/>
      <dgm:spPr/>
    </dgm:pt>
    <dgm:pt modelId="{93655322-70E6-4522-AEF4-83987BEA6EF6}" type="pres">
      <dgm:prSet presAssocID="{5D074180-C166-4FBF-BEE8-0F7E4AAD84FA}" presName="parTx" presStyleLbl="alignNode1" presStyleIdx="3" presStyleCnt="5">
        <dgm:presLayoutVars>
          <dgm:chMax val="0"/>
          <dgm:chPref val="0"/>
          <dgm:bulletEnabled val="1"/>
        </dgm:presLayoutVars>
      </dgm:prSet>
      <dgm:spPr/>
      <dgm:t>
        <a:bodyPr/>
        <a:lstStyle/>
        <a:p>
          <a:endParaRPr lang="zh-CN" altLang="en-US"/>
        </a:p>
      </dgm:t>
    </dgm:pt>
    <dgm:pt modelId="{8B6AB231-918C-4EAA-9AE0-38FE85AA8503}" type="pres">
      <dgm:prSet presAssocID="{5D074180-C166-4FBF-BEE8-0F7E4AAD84FA}" presName="desTx" presStyleLbl="alignAccFollowNode1" presStyleIdx="3" presStyleCnt="5">
        <dgm:presLayoutVars>
          <dgm:bulletEnabled val="1"/>
        </dgm:presLayoutVars>
      </dgm:prSet>
      <dgm:spPr/>
      <dgm:t>
        <a:bodyPr/>
        <a:lstStyle/>
        <a:p>
          <a:endParaRPr lang="zh-CN" altLang="en-US"/>
        </a:p>
      </dgm:t>
    </dgm:pt>
    <dgm:pt modelId="{3D9A63D7-18A4-43F2-BE31-4843358A999E}" type="pres">
      <dgm:prSet presAssocID="{0C0A7966-7EBC-4A19-9566-83CCA8B218A0}" presName="space" presStyleCnt="0"/>
      <dgm:spPr/>
    </dgm:pt>
    <dgm:pt modelId="{D5CC9DE8-B1F0-4D0A-AB40-B8AF62DE7086}" type="pres">
      <dgm:prSet presAssocID="{9456C9D1-6772-4680-8E96-C408EF38BD44}" presName="composite" presStyleCnt="0"/>
      <dgm:spPr/>
    </dgm:pt>
    <dgm:pt modelId="{86C5F238-250B-4132-A96D-EB8822DCA831}" type="pres">
      <dgm:prSet presAssocID="{9456C9D1-6772-4680-8E96-C408EF38BD44}" presName="parTx" presStyleLbl="alignNode1" presStyleIdx="4" presStyleCnt="5">
        <dgm:presLayoutVars>
          <dgm:chMax val="0"/>
          <dgm:chPref val="0"/>
          <dgm:bulletEnabled val="1"/>
        </dgm:presLayoutVars>
      </dgm:prSet>
      <dgm:spPr/>
      <dgm:t>
        <a:bodyPr/>
        <a:lstStyle/>
        <a:p>
          <a:endParaRPr lang="zh-CN" altLang="en-US"/>
        </a:p>
      </dgm:t>
    </dgm:pt>
    <dgm:pt modelId="{01879540-8039-467E-BCF1-D898CBDBF3FB}" type="pres">
      <dgm:prSet presAssocID="{9456C9D1-6772-4680-8E96-C408EF38BD44}" presName="desTx" presStyleLbl="alignAccFollowNode1" presStyleIdx="4" presStyleCnt="5">
        <dgm:presLayoutVars>
          <dgm:bulletEnabled val="1"/>
        </dgm:presLayoutVars>
      </dgm:prSet>
      <dgm:spPr/>
      <dgm:t>
        <a:bodyPr/>
        <a:lstStyle/>
        <a:p>
          <a:endParaRPr lang="zh-CN" altLang="en-US"/>
        </a:p>
      </dgm:t>
    </dgm:pt>
  </dgm:ptLst>
  <dgm:cxnLst>
    <dgm:cxn modelId="{D95C2376-02ED-4651-99A2-6904011C22AC}" type="presOf" srcId="{3D76267E-34B6-4CD2-BDE7-61D2E0968C66}" destId="{1DE1A19F-5408-4575-943E-D589754A4B57}" srcOrd="0" destOrd="0" presId="urn:microsoft.com/office/officeart/2005/8/layout/hList1"/>
    <dgm:cxn modelId="{C946A856-DED4-4EE2-AD90-D68B03F35A19}" type="presOf" srcId="{4F1027E7-EA71-456D-B5AA-7FC891632E0F}" destId="{1089F01E-B938-4780-AC04-6BC56674A1A4}" srcOrd="0" destOrd="0" presId="urn:microsoft.com/office/officeart/2005/8/layout/hList1"/>
    <dgm:cxn modelId="{9489F73F-EA96-4360-AB92-D44B1BC207F4}" type="presOf" srcId="{5D074180-C166-4FBF-BEE8-0F7E4AAD84FA}" destId="{93655322-70E6-4522-AEF4-83987BEA6EF6}" srcOrd="0" destOrd="0" presId="urn:microsoft.com/office/officeart/2005/8/layout/hList1"/>
    <dgm:cxn modelId="{8448CD9A-92C4-4036-BBC2-1B1453991B1A}" srcId="{7A6B3332-652D-4552-9587-5166500956BF}" destId="{5D074180-C166-4FBF-BEE8-0F7E4AAD84FA}" srcOrd="3" destOrd="0" parTransId="{613326A7-7FD7-40AD-8F3A-EC51DAF06D3A}" sibTransId="{0C0A7966-7EBC-4A19-9566-83CCA8B218A0}"/>
    <dgm:cxn modelId="{AB5DBEBA-EF1C-48BF-BA95-BB0BD11C4363}" srcId="{7A6B3332-652D-4552-9587-5166500956BF}" destId="{9456C9D1-6772-4680-8E96-C408EF38BD44}" srcOrd="4" destOrd="0" parTransId="{609F2316-742A-4D5C-A78D-CD645A894304}" sibTransId="{AF0F6A68-3275-4D87-8CD2-33FB388FBD30}"/>
    <dgm:cxn modelId="{CE5807DA-A2E1-48EB-912E-5E271EB941E9}" type="presOf" srcId="{FB794FBF-3B5A-4A1E-BBDF-B65FA79FECA6}" destId="{FBE92516-43B5-4D9A-9825-E8D2EBAA71C2}" srcOrd="0" destOrd="0" presId="urn:microsoft.com/office/officeart/2005/8/layout/hList1"/>
    <dgm:cxn modelId="{36041A18-7D4A-4D54-A8E1-21D61EFF1503}" srcId="{F1E2EE44-CA48-4897-AB3F-4DFE9514473C}" destId="{4F1027E7-EA71-456D-B5AA-7FC891632E0F}" srcOrd="0" destOrd="0" parTransId="{847DBDE3-67FD-4CF8-8C15-8610759DE986}" sibTransId="{8313693C-35E1-447C-BA2B-BFC2E5801C32}"/>
    <dgm:cxn modelId="{0B6A75D9-6070-43DF-9C35-739AF2B1AFA1}" srcId="{9456C9D1-6772-4680-8E96-C408EF38BD44}" destId="{7D02A3CF-A48D-47FC-8909-241193F584DC}" srcOrd="0" destOrd="0" parTransId="{96F02BA2-28E9-409A-A255-CC7FF992554D}" sibTransId="{106D75CB-F827-4BBC-9567-9E0C116039F3}"/>
    <dgm:cxn modelId="{4B4FAEF2-3227-4401-B282-05B4EA1B6019}" type="presOf" srcId="{7D02A3CF-A48D-47FC-8909-241193F584DC}" destId="{01879540-8039-467E-BCF1-D898CBDBF3FB}" srcOrd="0" destOrd="0" presId="urn:microsoft.com/office/officeart/2005/8/layout/hList1"/>
    <dgm:cxn modelId="{1739A9CE-6A7D-4D3F-948A-2CE782001FB2}" srcId="{7A6B3332-652D-4552-9587-5166500956BF}" destId="{F99C6BF6-C6F8-43E5-BE9F-B5D3C84856E9}" srcOrd="1" destOrd="0" parTransId="{1C78D511-712D-40AB-ACF9-639BD6033A01}" sibTransId="{912A4861-C22B-4FA2-B2A5-5675943AFC78}"/>
    <dgm:cxn modelId="{B34D27F0-8BE6-4BCB-80B1-41CB62F8A710}" type="presOf" srcId="{F99C6BF6-C6F8-43E5-BE9F-B5D3C84856E9}" destId="{AA263F77-977A-4E2C-89F0-DACF80A1E209}" srcOrd="0" destOrd="0" presId="urn:microsoft.com/office/officeart/2005/8/layout/hList1"/>
    <dgm:cxn modelId="{6B6D8617-C369-4DC9-BBA2-3983FBC8979A}" type="presOf" srcId="{BECA81E3-4210-4A3E-8171-B31BD09CA69C}" destId="{5CA23E4F-590E-4EE8-9BA2-4BAAC4AAD681}" srcOrd="0" destOrd="0" presId="urn:microsoft.com/office/officeart/2005/8/layout/hList1"/>
    <dgm:cxn modelId="{E8DA326C-F362-48C6-A5E9-FB84B49EB5ED}" srcId="{3D76267E-34B6-4CD2-BDE7-61D2E0968C66}" destId="{BECA81E3-4210-4A3E-8171-B31BD09CA69C}" srcOrd="0" destOrd="0" parTransId="{6FA5DBF8-079B-42F7-AB2C-56ADAAD5B58E}" sibTransId="{569840FD-113B-4049-A929-D751C3564CC5}"/>
    <dgm:cxn modelId="{965E47DB-B953-4A61-9725-4B5BC859D7C2}" srcId="{7A6B3332-652D-4552-9587-5166500956BF}" destId="{3D76267E-34B6-4CD2-BDE7-61D2E0968C66}" srcOrd="0" destOrd="0" parTransId="{8BEDB1D2-8928-4856-989D-052852C22A2B}" sibTransId="{E8C547D2-C35D-4F8F-BCCE-E5E446782483}"/>
    <dgm:cxn modelId="{441417F0-37A9-46E4-A149-1CF92A823A68}" srcId="{7A6B3332-652D-4552-9587-5166500956BF}" destId="{F1E2EE44-CA48-4897-AB3F-4DFE9514473C}" srcOrd="2" destOrd="0" parTransId="{6FB72280-37BA-4E40-93FD-30FC4EECCCE7}" sibTransId="{9E981768-0FE3-42CC-8E56-11181189F80E}"/>
    <dgm:cxn modelId="{8CC880AA-5C45-48A8-AB6B-62AA2B271CB1}" type="presOf" srcId="{F1E2EE44-CA48-4897-AB3F-4DFE9514473C}" destId="{C99C2531-34F4-4AA9-A9D5-38BE1941ACA3}" srcOrd="0" destOrd="0" presId="urn:microsoft.com/office/officeart/2005/8/layout/hList1"/>
    <dgm:cxn modelId="{7AFA15C8-215E-44AC-B07D-4F2B7A1186A6}" type="presOf" srcId="{50AAB224-D54B-483C-9D2B-F688A6BFBF21}" destId="{8B6AB231-918C-4EAA-9AE0-38FE85AA8503}" srcOrd="0" destOrd="0" presId="urn:microsoft.com/office/officeart/2005/8/layout/hList1"/>
    <dgm:cxn modelId="{C3273EF0-994B-48D9-A6E6-0590E584EC77}" type="presOf" srcId="{9456C9D1-6772-4680-8E96-C408EF38BD44}" destId="{86C5F238-250B-4132-A96D-EB8822DCA831}" srcOrd="0" destOrd="0" presId="urn:microsoft.com/office/officeart/2005/8/layout/hList1"/>
    <dgm:cxn modelId="{C840F6C7-247A-411F-99AB-B1D5FD655162}" type="presOf" srcId="{7A6B3332-652D-4552-9587-5166500956BF}" destId="{9A59132B-3BB0-4E80-A094-5F99DB3A3290}" srcOrd="0" destOrd="0" presId="urn:microsoft.com/office/officeart/2005/8/layout/hList1"/>
    <dgm:cxn modelId="{AC34A982-7A02-444C-955D-0AA777A5A764}" srcId="{5D074180-C166-4FBF-BEE8-0F7E4AAD84FA}" destId="{50AAB224-D54B-483C-9D2B-F688A6BFBF21}" srcOrd="0" destOrd="0" parTransId="{9BAE1C64-9869-4FD5-B6FF-E2360B2AEF3C}" sibTransId="{2E00D4BB-9B5D-41B6-845F-EAEDA56D8FE2}"/>
    <dgm:cxn modelId="{C308BA32-F762-414E-92C8-FC34CD70BE54}" srcId="{F99C6BF6-C6F8-43E5-BE9F-B5D3C84856E9}" destId="{FB794FBF-3B5A-4A1E-BBDF-B65FA79FECA6}" srcOrd="0" destOrd="0" parTransId="{7B46EF56-027C-4331-8E91-B3E074EBEB3F}" sibTransId="{1D1696FC-DC4F-484A-83DA-AC8CB9384278}"/>
    <dgm:cxn modelId="{10C1C2EA-7F24-455B-9F49-31304BBB71F1}" type="presParOf" srcId="{9A59132B-3BB0-4E80-A094-5F99DB3A3290}" destId="{72F5C86C-B901-46E4-9D29-9FA949FB4761}" srcOrd="0" destOrd="0" presId="urn:microsoft.com/office/officeart/2005/8/layout/hList1"/>
    <dgm:cxn modelId="{C35CE3DB-11AA-43ED-87B6-1D56CC37746B}" type="presParOf" srcId="{72F5C86C-B901-46E4-9D29-9FA949FB4761}" destId="{1DE1A19F-5408-4575-943E-D589754A4B57}" srcOrd="0" destOrd="0" presId="urn:microsoft.com/office/officeart/2005/8/layout/hList1"/>
    <dgm:cxn modelId="{7B8D452C-4C4F-44DE-9A22-58326D98F0E8}" type="presParOf" srcId="{72F5C86C-B901-46E4-9D29-9FA949FB4761}" destId="{5CA23E4F-590E-4EE8-9BA2-4BAAC4AAD681}" srcOrd="1" destOrd="0" presId="urn:microsoft.com/office/officeart/2005/8/layout/hList1"/>
    <dgm:cxn modelId="{A1C3FA94-7A05-4179-B271-4C45AB967AF5}" type="presParOf" srcId="{9A59132B-3BB0-4E80-A094-5F99DB3A3290}" destId="{71FD1172-8A56-4E94-ACBE-A7B8DE2850E7}" srcOrd="1" destOrd="0" presId="urn:microsoft.com/office/officeart/2005/8/layout/hList1"/>
    <dgm:cxn modelId="{CE2DAEB4-B786-4507-8BE2-C446F6EF3C99}" type="presParOf" srcId="{9A59132B-3BB0-4E80-A094-5F99DB3A3290}" destId="{E164639F-6864-4597-87FE-10878535A5A4}" srcOrd="2" destOrd="0" presId="urn:microsoft.com/office/officeart/2005/8/layout/hList1"/>
    <dgm:cxn modelId="{E3D604D9-43FF-4BFD-A764-9FB49307C156}" type="presParOf" srcId="{E164639F-6864-4597-87FE-10878535A5A4}" destId="{AA263F77-977A-4E2C-89F0-DACF80A1E209}" srcOrd="0" destOrd="0" presId="urn:microsoft.com/office/officeart/2005/8/layout/hList1"/>
    <dgm:cxn modelId="{1B6DC7A6-A058-4158-AB93-876628A7EB3E}" type="presParOf" srcId="{E164639F-6864-4597-87FE-10878535A5A4}" destId="{FBE92516-43B5-4D9A-9825-E8D2EBAA71C2}" srcOrd="1" destOrd="0" presId="urn:microsoft.com/office/officeart/2005/8/layout/hList1"/>
    <dgm:cxn modelId="{495BC3CC-7589-4C58-98BE-6D49C03FE31F}" type="presParOf" srcId="{9A59132B-3BB0-4E80-A094-5F99DB3A3290}" destId="{3192D141-65B0-4A14-ADBF-83DB20B96C72}" srcOrd="3" destOrd="0" presId="urn:microsoft.com/office/officeart/2005/8/layout/hList1"/>
    <dgm:cxn modelId="{C54C2140-9E13-4684-AEFA-5DA645253661}" type="presParOf" srcId="{9A59132B-3BB0-4E80-A094-5F99DB3A3290}" destId="{B50D3235-86FD-4A0F-9F43-70BEA2EAFFA0}" srcOrd="4" destOrd="0" presId="urn:microsoft.com/office/officeart/2005/8/layout/hList1"/>
    <dgm:cxn modelId="{BDB97340-820C-42C5-B7DF-82F888E073D1}" type="presParOf" srcId="{B50D3235-86FD-4A0F-9F43-70BEA2EAFFA0}" destId="{C99C2531-34F4-4AA9-A9D5-38BE1941ACA3}" srcOrd="0" destOrd="0" presId="urn:microsoft.com/office/officeart/2005/8/layout/hList1"/>
    <dgm:cxn modelId="{06ED601B-CDE1-4392-A25E-907B77E9AC4E}" type="presParOf" srcId="{B50D3235-86FD-4A0F-9F43-70BEA2EAFFA0}" destId="{1089F01E-B938-4780-AC04-6BC56674A1A4}" srcOrd="1" destOrd="0" presId="urn:microsoft.com/office/officeart/2005/8/layout/hList1"/>
    <dgm:cxn modelId="{466AD5EA-6855-4370-8BC8-64FC3AF8D463}" type="presParOf" srcId="{9A59132B-3BB0-4E80-A094-5F99DB3A3290}" destId="{48993EF8-3ED1-4444-80EA-DFCF6334A738}" srcOrd="5" destOrd="0" presId="urn:microsoft.com/office/officeart/2005/8/layout/hList1"/>
    <dgm:cxn modelId="{30647414-928F-4AF1-A657-1413B32D4472}" type="presParOf" srcId="{9A59132B-3BB0-4E80-A094-5F99DB3A3290}" destId="{4D714953-0A9F-4AAC-AFD5-8FB71BDE37DE}" srcOrd="6" destOrd="0" presId="urn:microsoft.com/office/officeart/2005/8/layout/hList1"/>
    <dgm:cxn modelId="{03BC60B8-F279-4679-AF43-75A9A6CAE4DC}" type="presParOf" srcId="{4D714953-0A9F-4AAC-AFD5-8FB71BDE37DE}" destId="{93655322-70E6-4522-AEF4-83987BEA6EF6}" srcOrd="0" destOrd="0" presId="urn:microsoft.com/office/officeart/2005/8/layout/hList1"/>
    <dgm:cxn modelId="{CBDFC4D3-73C8-4D6B-8B6B-5B50DFC74621}" type="presParOf" srcId="{4D714953-0A9F-4AAC-AFD5-8FB71BDE37DE}" destId="{8B6AB231-918C-4EAA-9AE0-38FE85AA8503}" srcOrd="1" destOrd="0" presId="urn:microsoft.com/office/officeart/2005/8/layout/hList1"/>
    <dgm:cxn modelId="{4DF87E5D-DA19-47A4-A9F6-E1A8CE3E7CD2}" type="presParOf" srcId="{9A59132B-3BB0-4E80-A094-5F99DB3A3290}" destId="{3D9A63D7-18A4-43F2-BE31-4843358A999E}" srcOrd="7" destOrd="0" presId="urn:microsoft.com/office/officeart/2005/8/layout/hList1"/>
    <dgm:cxn modelId="{86E8039D-C0BE-4C20-B942-DA27F948B6F6}" type="presParOf" srcId="{9A59132B-3BB0-4E80-A094-5F99DB3A3290}" destId="{D5CC9DE8-B1F0-4D0A-AB40-B8AF62DE7086}" srcOrd="8" destOrd="0" presId="urn:microsoft.com/office/officeart/2005/8/layout/hList1"/>
    <dgm:cxn modelId="{40E75C60-2211-496C-873C-FF6F386D6F65}" type="presParOf" srcId="{D5CC9DE8-B1F0-4D0A-AB40-B8AF62DE7086}" destId="{86C5F238-250B-4132-A96D-EB8822DCA831}" srcOrd="0" destOrd="0" presId="urn:microsoft.com/office/officeart/2005/8/layout/hList1"/>
    <dgm:cxn modelId="{C062D4A5-7E2C-4A4C-B2F9-33DB8F6873CE}" type="presParOf" srcId="{D5CC9DE8-B1F0-4D0A-AB40-B8AF62DE7086}" destId="{01879540-8039-467E-BCF1-D898CBDBF3FB}"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06ADE84-C727-4E5B-BC91-F391CE558D22}" type="doc">
      <dgm:prSet loTypeId="urn:microsoft.com/office/officeart/2005/8/layout/radial2" loCatId="relationship" qsTypeId="urn:microsoft.com/office/officeart/2005/8/quickstyle/simple3" qsCatId="simple" csTypeId="urn:microsoft.com/office/officeart/2005/8/colors/colorful5" csCatId="colorful" phldr="1"/>
      <dgm:spPr/>
      <dgm:t>
        <a:bodyPr/>
        <a:lstStyle/>
        <a:p>
          <a:endParaRPr lang="zh-CN" altLang="en-US"/>
        </a:p>
      </dgm:t>
    </dgm:pt>
    <dgm:pt modelId="{0DD463AB-0301-4F4B-A994-6B9A015757D4}">
      <dgm:prSet phldrT="[文本]"/>
      <dgm:spPr/>
      <dgm:t>
        <a:bodyPr/>
        <a:lstStyle/>
        <a:p>
          <a:r>
            <a:rPr lang="en-US" dirty="0" smtClean="0"/>
            <a:t>*</a:t>
          </a:r>
          <a:endParaRPr lang="zh-CN" altLang="en-US" dirty="0"/>
        </a:p>
      </dgm:t>
    </dgm:pt>
    <dgm:pt modelId="{81FE08C0-DE86-488D-9C62-CA777FD71C93}" type="parTrans" cxnId="{736503A0-E487-4AA4-88B9-9BFEC295A636}">
      <dgm:prSet/>
      <dgm:spPr/>
      <dgm:t>
        <a:bodyPr/>
        <a:lstStyle/>
        <a:p>
          <a:endParaRPr lang="zh-CN" altLang="en-US"/>
        </a:p>
      </dgm:t>
    </dgm:pt>
    <dgm:pt modelId="{9E5F60FC-6033-4F0C-8F14-F8A7BF701CE6}" type="sibTrans" cxnId="{736503A0-E487-4AA4-88B9-9BFEC295A636}">
      <dgm:prSet/>
      <dgm:spPr/>
      <dgm:t>
        <a:bodyPr/>
        <a:lstStyle/>
        <a:p>
          <a:endParaRPr lang="zh-CN" altLang="en-US"/>
        </a:p>
      </dgm:t>
    </dgm:pt>
    <dgm:pt modelId="{354F437A-052C-42D0-BA1B-75F261DE552F}">
      <dgm:prSet phldrT="[文本]"/>
      <dgm:spPr/>
      <dgm:t>
        <a:bodyPr/>
        <a:lstStyle/>
        <a:p>
          <a:r>
            <a:rPr lang="zh-CN" dirty="0" smtClean="0"/>
            <a:t>匹配</a:t>
          </a:r>
          <a:r>
            <a:rPr lang="en-US" dirty="0" smtClean="0"/>
            <a:t>0</a:t>
          </a:r>
          <a:r>
            <a:rPr lang="zh-CN" dirty="0" smtClean="0"/>
            <a:t>个或多个字符。</a:t>
          </a:r>
          <a:endParaRPr lang="zh-CN" altLang="en-US" dirty="0"/>
        </a:p>
      </dgm:t>
    </dgm:pt>
    <dgm:pt modelId="{41E68A0B-688E-4E69-AD19-68774DBAA589}" type="parTrans" cxnId="{01CD9D12-97ED-48E9-8DB9-B4AA8D8F9363}">
      <dgm:prSet/>
      <dgm:spPr/>
      <dgm:t>
        <a:bodyPr/>
        <a:lstStyle/>
        <a:p>
          <a:endParaRPr lang="zh-CN" altLang="en-US"/>
        </a:p>
      </dgm:t>
    </dgm:pt>
    <dgm:pt modelId="{D80DECE3-AE02-408E-A6FA-8DFFE7F6F38A}" type="sibTrans" cxnId="{01CD9D12-97ED-48E9-8DB9-B4AA8D8F9363}">
      <dgm:prSet/>
      <dgm:spPr/>
      <dgm:t>
        <a:bodyPr/>
        <a:lstStyle/>
        <a:p>
          <a:endParaRPr lang="zh-CN" altLang="en-US"/>
        </a:p>
      </dgm:t>
    </dgm:pt>
    <dgm:pt modelId="{67C1E5A2-456E-4359-B698-8CF2901E4D7B}">
      <dgm:prSet phldrT="[文本]"/>
      <dgm:spPr/>
      <dgm:t>
        <a:bodyPr/>
        <a:lstStyle/>
        <a:p>
          <a:r>
            <a:rPr lang="en-US" dirty="0" smtClean="0"/>
            <a:t>\</a:t>
          </a:r>
          <a:endParaRPr lang="zh-CN" altLang="en-US" dirty="0"/>
        </a:p>
      </dgm:t>
    </dgm:pt>
    <dgm:pt modelId="{4B41163A-2405-4EC1-9CF2-7F723960A392}" type="parTrans" cxnId="{0FEF0762-BF5D-4139-84A5-217E375175B8}">
      <dgm:prSet/>
      <dgm:spPr/>
      <dgm:t>
        <a:bodyPr/>
        <a:lstStyle/>
        <a:p>
          <a:endParaRPr lang="zh-CN" altLang="en-US"/>
        </a:p>
      </dgm:t>
    </dgm:pt>
    <dgm:pt modelId="{89DB95AF-388C-4E57-97D0-D6152A20DAE5}" type="sibTrans" cxnId="{0FEF0762-BF5D-4139-84A5-217E375175B8}">
      <dgm:prSet/>
      <dgm:spPr/>
      <dgm:t>
        <a:bodyPr/>
        <a:lstStyle/>
        <a:p>
          <a:endParaRPr lang="zh-CN" altLang="en-US"/>
        </a:p>
      </dgm:t>
    </dgm:pt>
    <dgm:pt modelId="{B1A6517C-B203-40D2-B080-9A083F24E595}">
      <dgm:prSet phldrT="[文本]"/>
      <dgm:spPr/>
      <dgm:t>
        <a:bodyPr/>
        <a:lstStyle/>
        <a:p>
          <a:r>
            <a:rPr lang="zh-CN" dirty="0" smtClean="0"/>
            <a:t>一个转义字符，如需要匹配“</a:t>
          </a:r>
          <a:r>
            <a:rPr lang="en-US" dirty="0" smtClean="0"/>
            <a:t>/</a:t>
          </a:r>
          <a:r>
            <a:rPr lang="zh-CN" dirty="0" smtClean="0"/>
            <a:t>”，则使用“</a:t>
          </a:r>
          <a:r>
            <a:rPr lang="en-US" dirty="0" smtClean="0"/>
            <a:t>\/</a:t>
          </a:r>
          <a:r>
            <a:rPr lang="zh-CN" dirty="0" smtClean="0"/>
            <a:t>”匹配</a:t>
          </a:r>
          <a:endParaRPr lang="zh-CN" altLang="en-US" dirty="0"/>
        </a:p>
      </dgm:t>
    </dgm:pt>
    <dgm:pt modelId="{7F924F50-86D9-484C-A998-9DDB040C7C71}" type="parTrans" cxnId="{BA2F1860-6D88-4507-A175-38C343B4F772}">
      <dgm:prSet/>
      <dgm:spPr/>
      <dgm:t>
        <a:bodyPr/>
        <a:lstStyle/>
        <a:p>
          <a:endParaRPr lang="zh-CN" altLang="en-US"/>
        </a:p>
      </dgm:t>
    </dgm:pt>
    <dgm:pt modelId="{81F09504-CA12-4ED1-A37F-914B92706B49}" type="sibTrans" cxnId="{BA2F1860-6D88-4507-A175-38C343B4F772}">
      <dgm:prSet/>
      <dgm:spPr/>
      <dgm:t>
        <a:bodyPr/>
        <a:lstStyle/>
        <a:p>
          <a:endParaRPr lang="zh-CN" altLang="en-US"/>
        </a:p>
      </dgm:t>
    </dgm:pt>
    <dgm:pt modelId="{2B09C0F8-B430-4B82-B8D9-725FDB602712}" type="pres">
      <dgm:prSet presAssocID="{506ADE84-C727-4E5B-BC91-F391CE558D22}" presName="composite" presStyleCnt="0">
        <dgm:presLayoutVars>
          <dgm:chMax val="5"/>
          <dgm:dir/>
          <dgm:animLvl val="ctr"/>
          <dgm:resizeHandles val="exact"/>
        </dgm:presLayoutVars>
      </dgm:prSet>
      <dgm:spPr/>
      <dgm:t>
        <a:bodyPr/>
        <a:lstStyle/>
        <a:p>
          <a:endParaRPr lang="zh-CN" altLang="en-US"/>
        </a:p>
      </dgm:t>
    </dgm:pt>
    <dgm:pt modelId="{CA4D8677-003B-4E35-BC41-B178C8D29F31}" type="pres">
      <dgm:prSet presAssocID="{506ADE84-C727-4E5B-BC91-F391CE558D22}" presName="cycle" presStyleCnt="0"/>
      <dgm:spPr/>
    </dgm:pt>
    <dgm:pt modelId="{E7A7428F-985C-4739-B209-4981EC85C6EC}" type="pres">
      <dgm:prSet presAssocID="{506ADE84-C727-4E5B-BC91-F391CE558D22}" presName="centerShape" presStyleCnt="0"/>
      <dgm:spPr/>
    </dgm:pt>
    <dgm:pt modelId="{5F65A3B2-75B8-42C4-B962-E2B2C0A576D5}" type="pres">
      <dgm:prSet presAssocID="{506ADE84-C727-4E5B-BC91-F391CE558D22}" presName="connSite" presStyleLbl="node1" presStyleIdx="0" presStyleCnt="3"/>
      <dgm:spPr/>
    </dgm:pt>
    <dgm:pt modelId="{7FF9711F-B7C3-45D9-9794-F1FCF0D6659D}" type="pres">
      <dgm:prSet presAssocID="{506ADE84-C727-4E5B-BC91-F391CE558D22}" presName="visible" presStyleLbl="node1" presStyleIdx="0" presStyleCnt="3"/>
      <dgm:spPr/>
    </dgm:pt>
    <dgm:pt modelId="{D31F51F2-34BE-4FF0-B02D-BDF3F5517056}" type="pres">
      <dgm:prSet presAssocID="{81FE08C0-DE86-488D-9C62-CA777FD71C93}" presName="Name25" presStyleLbl="parChTrans1D1" presStyleIdx="0" presStyleCnt="2"/>
      <dgm:spPr/>
      <dgm:t>
        <a:bodyPr/>
        <a:lstStyle/>
        <a:p>
          <a:endParaRPr lang="zh-CN" altLang="en-US"/>
        </a:p>
      </dgm:t>
    </dgm:pt>
    <dgm:pt modelId="{B4328899-5A93-429F-9734-620D5A5A3EEA}" type="pres">
      <dgm:prSet presAssocID="{0DD463AB-0301-4F4B-A994-6B9A015757D4}" presName="node" presStyleCnt="0"/>
      <dgm:spPr/>
    </dgm:pt>
    <dgm:pt modelId="{E2ED9C0A-87DD-4782-96A3-B9C065625E0D}" type="pres">
      <dgm:prSet presAssocID="{0DD463AB-0301-4F4B-A994-6B9A015757D4}" presName="parentNode" presStyleLbl="node1" presStyleIdx="1" presStyleCnt="3">
        <dgm:presLayoutVars>
          <dgm:chMax val="1"/>
          <dgm:bulletEnabled val="1"/>
        </dgm:presLayoutVars>
      </dgm:prSet>
      <dgm:spPr/>
      <dgm:t>
        <a:bodyPr/>
        <a:lstStyle/>
        <a:p>
          <a:endParaRPr lang="zh-CN" altLang="en-US"/>
        </a:p>
      </dgm:t>
    </dgm:pt>
    <dgm:pt modelId="{38E762B3-C70A-415A-B497-5F9FC0DCB9DB}" type="pres">
      <dgm:prSet presAssocID="{0DD463AB-0301-4F4B-A994-6B9A015757D4}" presName="childNode" presStyleLbl="revTx" presStyleIdx="0" presStyleCnt="2">
        <dgm:presLayoutVars>
          <dgm:bulletEnabled val="1"/>
        </dgm:presLayoutVars>
      </dgm:prSet>
      <dgm:spPr/>
      <dgm:t>
        <a:bodyPr/>
        <a:lstStyle/>
        <a:p>
          <a:endParaRPr lang="zh-CN" altLang="en-US"/>
        </a:p>
      </dgm:t>
    </dgm:pt>
    <dgm:pt modelId="{F518CD43-AB18-48D9-A860-DB3D546E2615}" type="pres">
      <dgm:prSet presAssocID="{4B41163A-2405-4EC1-9CF2-7F723960A392}" presName="Name25" presStyleLbl="parChTrans1D1" presStyleIdx="1" presStyleCnt="2"/>
      <dgm:spPr/>
      <dgm:t>
        <a:bodyPr/>
        <a:lstStyle/>
        <a:p>
          <a:endParaRPr lang="zh-CN" altLang="en-US"/>
        </a:p>
      </dgm:t>
    </dgm:pt>
    <dgm:pt modelId="{8AFFFC8D-A3A2-4A2D-A232-E67B65A670A2}" type="pres">
      <dgm:prSet presAssocID="{67C1E5A2-456E-4359-B698-8CF2901E4D7B}" presName="node" presStyleCnt="0"/>
      <dgm:spPr/>
    </dgm:pt>
    <dgm:pt modelId="{3E8FB084-00E7-44CF-B624-D235300A5003}" type="pres">
      <dgm:prSet presAssocID="{67C1E5A2-456E-4359-B698-8CF2901E4D7B}" presName="parentNode" presStyleLbl="node1" presStyleIdx="2" presStyleCnt="3">
        <dgm:presLayoutVars>
          <dgm:chMax val="1"/>
          <dgm:bulletEnabled val="1"/>
        </dgm:presLayoutVars>
      </dgm:prSet>
      <dgm:spPr/>
      <dgm:t>
        <a:bodyPr/>
        <a:lstStyle/>
        <a:p>
          <a:endParaRPr lang="zh-CN" altLang="en-US"/>
        </a:p>
      </dgm:t>
    </dgm:pt>
    <dgm:pt modelId="{2EC9CE52-EACF-447D-BC41-D1A4D04DD765}" type="pres">
      <dgm:prSet presAssocID="{67C1E5A2-456E-4359-B698-8CF2901E4D7B}" presName="childNode" presStyleLbl="revTx" presStyleIdx="1" presStyleCnt="2">
        <dgm:presLayoutVars>
          <dgm:bulletEnabled val="1"/>
        </dgm:presLayoutVars>
      </dgm:prSet>
      <dgm:spPr/>
      <dgm:t>
        <a:bodyPr/>
        <a:lstStyle/>
        <a:p>
          <a:endParaRPr lang="zh-CN" altLang="en-US"/>
        </a:p>
      </dgm:t>
    </dgm:pt>
  </dgm:ptLst>
  <dgm:cxnLst>
    <dgm:cxn modelId="{01CD9D12-97ED-48E9-8DB9-B4AA8D8F9363}" srcId="{0DD463AB-0301-4F4B-A994-6B9A015757D4}" destId="{354F437A-052C-42D0-BA1B-75F261DE552F}" srcOrd="0" destOrd="0" parTransId="{41E68A0B-688E-4E69-AD19-68774DBAA589}" sibTransId="{D80DECE3-AE02-408E-A6FA-8DFFE7F6F38A}"/>
    <dgm:cxn modelId="{DF49745F-22AC-4A0E-A991-A979FA019A84}" type="presOf" srcId="{B1A6517C-B203-40D2-B080-9A083F24E595}" destId="{2EC9CE52-EACF-447D-BC41-D1A4D04DD765}" srcOrd="0" destOrd="0" presId="urn:microsoft.com/office/officeart/2005/8/layout/radial2"/>
    <dgm:cxn modelId="{70252666-D80A-4003-A5BA-DD6D15036E81}" type="presOf" srcId="{506ADE84-C727-4E5B-BC91-F391CE558D22}" destId="{2B09C0F8-B430-4B82-B8D9-725FDB602712}" srcOrd="0" destOrd="0" presId="urn:microsoft.com/office/officeart/2005/8/layout/radial2"/>
    <dgm:cxn modelId="{0FEF0762-BF5D-4139-84A5-217E375175B8}" srcId="{506ADE84-C727-4E5B-BC91-F391CE558D22}" destId="{67C1E5A2-456E-4359-B698-8CF2901E4D7B}" srcOrd="1" destOrd="0" parTransId="{4B41163A-2405-4EC1-9CF2-7F723960A392}" sibTransId="{89DB95AF-388C-4E57-97D0-D6152A20DAE5}"/>
    <dgm:cxn modelId="{5E8116AB-E1FD-4867-85EB-D0FC4A734958}" type="presOf" srcId="{354F437A-052C-42D0-BA1B-75F261DE552F}" destId="{38E762B3-C70A-415A-B497-5F9FC0DCB9DB}" srcOrd="0" destOrd="0" presId="urn:microsoft.com/office/officeart/2005/8/layout/radial2"/>
    <dgm:cxn modelId="{736503A0-E487-4AA4-88B9-9BFEC295A636}" srcId="{506ADE84-C727-4E5B-BC91-F391CE558D22}" destId="{0DD463AB-0301-4F4B-A994-6B9A015757D4}" srcOrd="0" destOrd="0" parTransId="{81FE08C0-DE86-488D-9C62-CA777FD71C93}" sibTransId="{9E5F60FC-6033-4F0C-8F14-F8A7BF701CE6}"/>
    <dgm:cxn modelId="{F28A0BE3-8ED7-4CDE-B958-477A7F51A5FF}" type="presOf" srcId="{4B41163A-2405-4EC1-9CF2-7F723960A392}" destId="{F518CD43-AB18-48D9-A860-DB3D546E2615}" srcOrd="0" destOrd="0" presId="urn:microsoft.com/office/officeart/2005/8/layout/radial2"/>
    <dgm:cxn modelId="{9C257476-4817-4C6F-91E8-DC67723D26B2}" type="presOf" srcId="{0DD463AB-0301-4F4B-A994-6B9A015757D4}" destId="{E2ED9C0A-87DD-4782-96A3-B9C065625E0D}" srcOrd="0" destOrd="0" presId="urn:microsoft.com/office/officeart/2005/8/layout/radial2"/>
    <dgm:cxn modelId="{25E16C4F-7536-4D40-A02E-553BB5438D27}" type="presOf" srcId="{81FE08C0-DE86-488D-9C62-CA777FD71C93}" destId="{D31F51F2-34BE-4FF0-B02D-BDF3F5517056}" srcOrd="0" destOrd="0" presId="urn:microsoft.com/office/officeart/2005/8/layout/radial2"/>
    <dgm:cxn modelId="{BA2F1860-6D88-4507-A175-38C343B4F772}" srcId="{67C1E5A2-456E-4359-B698-8CF2901E4D7B}" destId="{B1A6517C-B203-40D2-B080-9A083F24E595}" srcOrd="0" destOrd="0" parTransId="{7F924F50-86D9-484C-A998-9DDB040C7C71}" sibTransId="{81F09504-CA12-4ED1-A37F-914B92706B49}"/>
    <dgm:cxn modelId="{2A728085-37C0-496C-803E-A7E877FB3640}" type="presOf" srcId="{67C1E5A2-456E-4359-B698-8CF2901E4D7B}" destId="{3E8FB084-00E7-44CF-B624-D235300A5003}" srcOrd="0" destOrd="0" presId="urn:microsoft.com/office/officeart/2005/8/layout/radial2"/>
    <dgm:cxn modelId="{03A41844-109F-4F0D-BED4-E78E20CDAE96}" type="presParOf" srcId="{2B09C0F8-B430-4B82-B8D9-725FDB602712}" destId="{CA4D8677-003B-4E35-BC41-B178C8D29F31}" srcOrd="0" destOrd="0" presId="urn:microsoft.com/office/officeart/2005/8/layout/radial2"/>
    <dgm:cxn modelId="{261CF38A-4928-42A4-82EF-25B807C8A556}" type="presParOf" srcId="{CA4D8677-003B-4E35-BC41-B178C8D29F31}" destId="{E7A7428F-985C-4739-B209-4981EC85C6EC}" srcOrd="0" destOrd="0" presId="urn:microsoft.com/office/officeart/2005/8/layout/radial2"/>
    <dgm:cxn modelId="{49D0EB9E-DC81-4474-8895-F5B9DEA7B0FB}" type="presParOf" srcId="{E7A7428F-985C-4739-B209-4981EC85C6EC}" destId="{5F65A3B2-75B8-42C4-B962-E2B2C0A576D5}" srcOrd="0" destOrd="0" presId="urn:microsoft.com/office/officeart/2005/8/layout/radial2"/>
    <dgm:cxn modelId="{F02E03B3-8EEF-43E6-9E66-CDDAB45C244B}" type="presParOf" srcId="{E7A7428F-985C-4739-B209-4981EC85C6EC}" destId="{7FF9711F-B7C3-45D9-9794-F1FCF0D6659D}" srcOrd="1" destOrd="0" presId="urn:microsoft.com/office/officeart/2005/8/layout/radial2"/>
    <dgm:cxn modelId="{EBB156FA-8557-457C-9BB7-F3529AC2639D}" type="presParOf" srcId="{CA4D8677-003B-4E35-BC41-B178C8D29F31}" destId="{D31F51F2-34BE-4FF0-B02D-BDF3F5517056}" srcOrd="1" destOrd="0" presId="urn:microsoft.com/office/officeart/2005/8/layout/radial2"/>
    <dgm:cxn modelId="{FCC1AB97-A190-4C32-AE61-B979583494E1}" type="presParOf" srcId="{CA4D8677-003B-4E35-BC41-B178C8D29F31}" destId="{B4328899-5A93-429F-9734-620D5A5A3EEA}" srcOrd="2" destOrd="0" presId="urn:microsoft.com/office/officeart/2005/8/layout/radial2"/>
    <dgm:cxn modelId="{1C35B319-9DC2-4950-970F-DE45525A885E}" type="presParOf" srcId="{B4328899-5A93-429F-9734-620D5A5A3EEA}" destId="{E2ED9C0A-87DD-4782-96A3-B9C065625E0D}" srcOrd="0" destOrd="0" presId="urn:microsoft.com/office/officeart/2005/8/layout/radial2"/>
    <dgm:cxn modelId="{84CD1F41-0FE2-421D-B731-AEE503E272BB}" type="presParOf" srcId="{B4328899-5A93-429F-9734-620D5A5A3EEA}" destId="{38E762B3-C70A-415A-B497-5F9FC0DCB9DB}" srcOrd="1" destOrd="0" presId="urn:microsoft.com/office/officeart/2005/8/layout/radial2"/>
    <dgm:cxn modelId="{C7D701A4-2791-4D84-8063-3FB037D37DAF}" type="presParOf" srcId="{CA4D8677-003B-4E35-BC41-B178C8D29F31}" destId="{F518CD43-AB18-48D9-A860-DB3D546E2615}" srcOrd="3" destOrd="0" presId="urn:microsoft.com/office/officeart/2005/8/layout/radial2"/>
    <dgm:cxn modelId="{073B34D3-7DF8-458E-9AA1-692EAB349B0C}" type="presParOf" srcId="{CA4D8677-003B-4E35-BC41-B178C8D29F31}" destId="{8AFFFC8D-A3A2-4A2D-A232-E67B65A670A2}" srcOrd="4" destOrd="0" presId="urn:microsoft.com/office/officeart/2005/8/layout/radial2"/>
    <dgm:cxn modelId="{9F9A8D71-0345-43C2-9C8F-2877D9CF65E2}" type="presParOf" srcId="{8AFFFC8D-A3A2-4A2D-A232-E67B65A670A2}" destId="{3E8FB084-00E7-44CF-B624-D235300A5003}" srcOrd="0" destOrd="0" presId="urn:microsoft.com/office/officeart/2005/8/layout/radial2"/>
    <dgm:cxn modelId="{70FB0B6B-4C0F-4404-92E6-92701B8A61D5}" type="presParOf" srcId="{8AFFFC8D-A3A2-4A2D-A232-E67B65A670A2}" destId="{2EC9CE52-EACF-447D-BC41-D1A4D04DD765}" srcOrd="1" destOrd="0" presId="urn:microsoft.com/office/officeart/2005/8/layout/radial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126667C-C1FD-46F9-9302-EE859D9B9D87}" type="doc">
      <dgm:prSet loTypeId="urn:microsoft.com/office/officeart/2005/8/layout/list1" loCatId="list" qsTypeId="urn:microsoft.com/office/officeart/2005/8/quickstyle/simple1" qsCatId="simple" csTypeId="urn:microsoft.com/office/officeart/2005/8/colors/colorful1#1" csCatId="colorful" phldr="1"/>
      <dgm:spPr/>
      <dgm:t>
        <a:bodyPr/>
        <a:lstStyle/>
        <a:p>
          <a:endParaRPr lang="zh-CN" altLang="en-US"/>
        </a:p>
      </dgm:t>
    </dgm:pt>
    <dgm:pt modelId="{1F1C8FC2-D836-43EF-AA41-BECEC91B8369}">
      <dgm:prSet phldrT="[文本]"/>
      <dgm:spPr/>
      <dgm:t>
        <a:bodyPr/>
        <a:lstStyle/>
        <a:p>
          <a:r>
            <a:rPr lang="en-US" dirty="0" smtClean="0"/>
            <a:t>if</a:t>
          </a:r>
          <a:r>
            <a:rPr lang="zh-CN" dirty="0" smtClean="0"/>
            <a:t>标签</a:t>
          </a:r>
          <a:endParaRPr lang="zh-CN" altLang="en-US" dirty="0"/>
        </a:p>
      </dgm:t>
    </dgm:pt>
    <dgm:pt modelId="{B185C31B-58FB-4A02-83E2-F278B6D78963}" type="parTrans" cxnId="{8F90838C-6D28-4A07-BDC7-A4DC4CE97361}">
      <dgm:prSet/>
      <dgm:spPr/>
      <dgm:t>
        <a:bodyPr/>
        <a:lstStyle/>
        <a:p>
          <a:endParaRPr lang="zh-CN" altLang="en-US"/>
        </a:p>
      </dgm:t>
    </dgm:pt>
    <dgm:pt modelId="{7F55B27C-0B06-4139-BBCA-DE1C2CC3DA2E}" type="sibTrans" cxnId="{8F90838C-6D28-4A07-BDC7-A4DC4CE97361}">
      <dgm:prSet/>
      <dgm:spPr/>
      <dgm:t>
        <a:bodyPr/>
        <a:lstStyle/>
        <a:p>
          <a:endParaRPr lang="zh-CN" altLang="en-US"/>
        </a:p>
      </dgm:t>
    </dgm:pt>
    <dgm:pt modelId="{CCA7FD5A-8193-4CF8-881B-CBA7488C914B}">
      <dgm:prSet phldrT="[文本]"/>
      <dgm:spPr/>
      <dgm:t>
        <a:bodyPr/>
        <a:lstStyle/>
        <a:p>
          <a:r>
            <a:rPr lang="en-US" dirty="0" smtClean="0"/>
            <a:t>&lt;s:if&gt;</a:t>
          </a:r>
          <a:r>
            <a:rPr lang="zh-CN" dirty="0" smtClean="0"/>
            <a:t>标签</a:t>
          </a:r>
          <a:endParaRPr lang="zh-CN" altLang="en-US" dirty="0"/>
        </a:p>
      </dgm:t>
    </dgm:pt>
    <dgm:pt modelId="{8577A37A-CDAE-4390-973A-896DDDB277F3}" type="parTrans" cxnId="{1CE5071F-F553-46BD-B3B6-BC828B4647D7}">
      <dgm:prSet/>
      <dgm:spPr/>
      <dgm:t>
        <a:bodyPr/>
        <a:lstStyle/>
        <a:p>
          <a:endParaRPr lang="zh-CN" altLang="en-US"/>
        </a:p>
      </dgm:t>
    </dgm:pt>
    <dgm:pt modelId="{861F940F-E0C6-45D0-878D-C5F963A59619}" type="sibTrans" cxnId="{1CE5071F-F553-46BD-B3B6-BC828B4647D7}">
      <dgm:prSet/>
      <dgm:spPr/>
      <dgm:t>
        <a:bodyPr/>
        <a:lstStyle/>
        <a:p>
          <a:endParaRPr lang="zh-CN" altLang="en-US"/>
        </a:p>
      </dgm:t>
    </dgm:pt>
    <dgm:pt modelId="{79CC7AFD-4475-4C0D-9AB5-81F124B0FEF7}">
      <dgm:prSet phldrT="[文本]"/>
      <dgm:spPr/>
      <dgm:t>
        <a:bodyPr/>
        <a:lstStyle/>
        <a:p>
          <a:r>
            <a:rPr lang="en-US" dirty="0" smtClean="0"/>
            <a:t>&lt;s:elseif&gt;</a:t>
          </a:r>
          <a:r>
            <a:rPr lang="zh-CN" dirty="0" smtClean="0"/>
            <a:t>标签</a:t>
          </a:r>
          <a:endParaRPr lang="zh-CN" altLang="en-US" dirty="0"/>
        </a:p>
      </dgm:t>
    </dgm:pt>
    <dgm:pt modelId="{3C26BC0F-E8D3-475B-B7DF-A0721F944AD3}" type="parTrans" cxnId="{64214886-44F6-432F-AE9A-F6A98FF232F0}">
      <dgm:prSet/>
      <dgm:spPr/>
      <dgm:t>
        <a:bodyPr/>
        <a:lstStyle/>
        <a:p>
          <a:endParaRPr lang="zh-CN" altLang="en-US"/>
        </a:p>
      </dgm:t>
    </dgm:pt>
    <dgm:pt modelId="{E11D210F-8A2A-4A11-B6B9-40738C40CA28}" type="sibTrans" cxnId="{64214886-44F6-432F-AE9A-F6A98FF232F0}">
      <dgm:prSet/>
      <dgm:spPr/>
      <dgm:t>
        <a:bodyPr/>
        <a:lstStyle/>
        <a:p>
          <a:endParaRPr lang="zh-CN" altLang="en-US"/>
        </a:p>
      </dgm:t>
    </dgm:pt>
    <dgm:pt modelId="{C396B448-1229-4A9B-932D-C06AA0364174}">
      <dgm:prSet/>
      <dgm:spPr/>
      <dgm:t>
        <a:bodyPr/>
        <a:lstStyle/>
        <a:p>
          <a:r>
            <a:rPr lang="en-US" smtClean="0"/>
            <a:t>&lt;s:else&gt;</a:t>
          </a:r>
          <a:r>
            <a:rPr lang="zh-CN" smtClean="0"/>
            <a:t>标签</a:t>
          </a:r>
          <a:endParaRPr lang="zh-CN" altLang="en-US"/>
        </a:p>
      </dgm:t>
    </dgm:pt>
    <dgm:pt modelId="{DC631AAE-57B3-480D-9085-1B977D513D25}" type="parTrans" cxnId="{1055FFC5-2B88-4A5D-AE47-0127886E29CA}">
      <dgm:prSet/>
      <dgm:spPr/>
      <dgm:t>
        <a:bodyPr/>
        <a:lstStyle/>
        <a:p>
          <a:endParaRPr lang="zh-CN" altLang="en-US"/>
        </a:p>
      </dgm:t>
    </dgm:pt>
    <dgm:pt modelId="{9977A7EB-01B6-465B-B70E-CF39AFD5DB38}" type="sibTrans" cxnId="{1055FFC5-2B88-4A5D-AE47-0127886E29CA}">
      <dgm:prSet/>
      <dgm:spPr/>
      <dgm:t>
        <a:bodyPr/>
        <a:lstStyle/>
        <a:p>
          <a:endParaRPr lang="zh-CN" altLang="en-US"/>
        </a:p>
      </dgm:t>
    </dgm:pt>
    <dgm:pt modelId="{09BFD707-CFAD-45A5-9855-9B85275E25A2}">
      <dgm:prSet/>
      <dgm:spPr/>
      <dgm:t>
        <a:bodyPr/>
        <a:lstStyle/>
        <a:p>
          <a:r>
            <a:rPr lang="zh-CN" smtClean="0"/>
            <a:t>此标签需要与</a:t>
          </a:r>
          <a:r>
            <a:rPr lang="en-US" smtClean="0"/>
            <a:t>&lt;s:if&gt;</a:t>
          </a:r>
          <a:r>
            <a:rPr lang="zh-CN" smtClean="0"/>
            <a:t>或</a:t>
          </a:r>
          <a:r>
            <a:rPr lang="en-US" smtClean="0"/>
            <a:t>&lt;s:elseif&gt;</a:t>
          </a:r>
          <a:r>
            <a:rPr lang="zh-CN" smtClean="0"/>
            <a:t>标签配合使用，在不满足所有条件的情况下，可以使用</a:t>
          </a:r>
          <a:r>
            <a:rPr lang="en-US" smtClean="0"/>
            <a:t>&lt;s:else&gt;</a:t>
          </a:r>
          <a:r>
            <a:rPr lang="zh-CN" smtClean="0"/>
            <a:t>标签来执行其中的代码。</a:t>
          </a:r>
          <a:endParaRPr lang="zh-CN" altLang="en-US"/>
        </a:p>
      </dgm:t>
    </dgm:pt>
    <dgm:pt modelId="{DBD26D79-105D-453B-BD16-0C94B9DAC3A2}" type="parTrans" cxnId="{EC6021FB-C212-4877-8FD6-DA5D575DFF90}">
      <dgm:prSet/>
      <dgm:spPr/>
      <dgm:t>
        <a:bodyPr/>
        <a:lstStyle/>
        <a:p>
          <a:endParaRPr lang="zh-CN" altLang="en-US"/>
        </a:p>
      </dgm:t>
    </dgm:pt>
    <dgm:pt modelId="{0F0D9E37-8704-4E7C-A579-BCA033C9B56D}" type="sibTrans" cxnId="{EC6021FB-C212-4877-8FD6-DA5D575DFF90}">
      <dgm:prSet/>
      <dgm:spPr/>
      <dgm:t>
        <a:bodyPr/>
        <a:lstStyle/>
        <a:p>
          <a:endParaRPr lang="zh-CN" altLang="en-US"/>
        </a:p>
      </dgm:t>
    </dgm:pt>
    <dgm:pt modelId="{19E81342-5241-4FF3-992B-117281A30527}">
      <dgm:prSet/>
      <dgm:spPr/>
      <dgm:t>
        <a:bodyPr/>
        <a:lstStyle/>
        <a:p>
          <a:r>
            <a:rPr lang="zh-CN" smtClean="0"/>
            <a:t>此标签需要与</a:t>
          </a:r>
          <a:r>
            <a:rPr lang="en-US" smtClean="0"/>
            <a:t>&lt;s:if&gt;</a:t>
          </a:r>
          <a:r>
            <a:rPr lang="zh-CN" smtClean="0"/>
            <a:t>标签配合使用，在不满足</a:t>
          </a:r>
          <a:r>
            <a:rPr lang="en-US" smtClean="0"/>
            <a:t>&lt;s:if&gt;</a:t>
          </a:r>
          <a:r>
            <a:rPr lang="zh-CN" smtClean="0"/>
            <a:t>标签中条件的情况下，判断是否满足</a:t>
          </a:r>
          <a:r>
            <a:rPr lang="en-US" smtClean="0"/>
            <a:t>&lt;s:elseif&gt;</a:t>
          </a:r>
          <a:r>
            <a:rPr lang="zh-CN" smtClean="0"/>
            <a:t>标签中的条件。如果满足，那么将执行其标签体中的内容。</a:t>
          </a:r>
          <a:endParaRPr lang="zh-CN" altLang="en-US"/>
        </a:p>
      </dgm:t>
    </dgm:pt>
    <dgm:pt modelId="{E0BE2481-7550-48D1-ACD3-62DDBD1CF015}" type="parTrans" cxnId="{B1354FC0-8A53-4CF2-ABDB-450F3D261E3E}">
      <dgm:prSet/>
      <dgm:spPr/>
      <dgm:t>
        <a:bodyPr/>
        <a:lstStyle/>
        <a:p>
          <a:endParaRPr lang="zh-CN" altLang="en-US"/>
        </a:p>
      </dgm:t>
    </dgm:pt>
    <dgm:pt modelId="{191D55A5-FF07-4FBE-9416-C44E3AE5EDEB}" type="sibTrans" cxnId="{B1354FC0-8A53-4CF2-ABDB-450F3D261E3E}">
      <dgm:prSet/>
      <dgm:spPr/>
      <dgm:t>
        <a:bodyPr/>
        <a:lstStyle/>
        <a:p>
          <a:endParaRPr lang="zh-CN" altLang="en-US"/>
        </a:p>
      </dgm:t>
    </dgm:pt>
    <dgm:pt modelId="{382606E1-1D89-4CEA-97EE-5257CF69130B}">
      <dgm:prSet/>
      <dgm:spPr/>
      <dgm:t>
        <a:bodyPr/>
        <a:lstStyle/>
        <a:p>
          <a:r>
            <a:rPr lang="zh-CN" smtClean="0"/>
            <a:t>该标签是基本流程控制标签，用于在满足某个条件下的情况下执行标签体中的内容，可以单独使用。</a:t>
          </a:r>
          <a:endParaRPr lang="zh-CN" altLang="en-US"/>
        </a:p>
      </dgm:t>
    </dgm:pt>
    <dgm:pt modelId="{9BC468F6-C710-4BBE-BEFD-467A53881795}" type="parTrans" cxnId="{F810A5B8-00C9-4B43-B447-CE1B18CABBB4}">
      <dgm:prSet/>
      <dgm:spPr/>
      <dgm:t>
        <a:bodyPr/>
        <a:lstStyle/>
        <a:p>
          <a:endParaRPr lang="zh-CN" altLang="en-US"/>
        </a:p>
      </dgm:t>
    </dgm:pt>
    <dgm:pt modelId="{8C0DC2D0-D36B-4680-820C-3C5C19406A0E}" type="sibTrans" cxnId="{F810A5B8-00C9-4B43-B447-CE1B18CABBB4}">
      <dgm:prSet/>
      <dgm:spPr/>
      <dgm:t>
        <a:bodyPr/>
        <a:lstStyle/>
        <a:p>
          <a:endParaRPr lang="zh-CN" altLang="en-US"/>
        </a:p>
      </dgm:t>
    </dgm:pt>
    <dgm:pt modelId="{D307F5CA-FA4F-477C-BF6B-49A1BA34C71F}">
      <dgm:prSet/>
      <dgm:spPr/>
      <dgm:t>
        <a:bodyPr/>
        <a:lstStyle/>
        <a:p>
          <a:r>
            <a:rPr lang="en-US" smtClean="0"/>
            <a:t>if</a:t>
          </a:r>
          <a:r>
            <a:rPr lang="zh-CN" smtClean="0"/>
            <a:t>标签是一个流程控制标签，用于处理某一逻辑的多种条件。通常表现为“如果满足某种条件，则执行某种处理；否则执行另一种处理”。</a:t>
          </a:r>
          <a:endParaRPr lang="zh-CN" altLang="en-US"/>
        </a:p>
      </dgm:t>
    </dgm:pt>
    <dgm:pt modelId="{D79568C2-D561-4694-8132-6C7FDC0B8153}" type="parTrans" cxnId="{E0641EDB-096D-42D1-9A0D-E56FF65818FF}">
      <dgm:prSet/>
      <dgm:spPr/>
      <dgm:t>
        <a:bodyPr/>
        <a:lstStyle/>
        <a:p>
          <a:endParaRPr lang="zh-CN" altLang="en-US"/>
        </a:p>
      </dgm:t>
    </dgm:pt>
    <dgm:pt modelId="{9C0063E4-7726-4A8B-A42F-04084DAA7E04}" type="sibTrans" cxnId="{E0641EDB-096D-42D1-9A0D-E56FF65818FF}">
      <dgm:prSet/>
      <dgm:spPr/>
      <dgm:t>
        <a:bodyPr/>
        <a:lstStyle/>
        <a:p>
          <a:endParaRPr lang="zh-CN" altLang="en-US"/>
        </a:p>
      </dgm:t>
    </dgm:pt>
    <dgm:pt modelId="{B1042972-34CF-4750-BD91-7A392043594F}" type="pres">
      <dgm:prSet presAssocID="{8126667C-C1FD-46F9-9302-EE859D9B9D87}" presName="linear" presStyleCnt="0">
        <dgm:presLayoutVars>
          <dgm:dir/>
          <dgm:animLvl val="lvl"/>
          <dgm:resizeHandles val="exact"/>
        </dgm:presLayoutVars>
      </dgm:prSet>
      <dgm:spPr/>
      <dgm:t>
        <a:bodyPr/>
        <a:lstStyle/>
        <a:p>
          <a:endParaRPr lang="zh-CN" altLang="en-US"/>
        </a:p>
      </dgm:t>
    </dgm:pt>
    <dgm:pt modelId="{64B03107-61EE-41AC-936B-C28DA81B786B}" type="pres">
      <dgm:prSet presAssocID="{1F1C8FC2-D836-43EF-AA41-BECEC91B8369}" presName="parentLin" presStyleCnt="0"/>
      <dgm:spPr/>
    </dgm:pt>
    <dgm:pt modelId="{7B936DE2-F75A-49EC-A5EB-1C6F323558B9}" type="pres">
      <dgm:prSet presAssocID="{1F1C8FC2-D836-43EF-AA41-BECEC91B8369}" presName="parentLeftMargin" presStyleLbl="node1" presStyleIdx="0" presStyleCnt="4"/>
      <dgm:spPr/>
      <dgm:t>
        <a:bodyPr/>
        <a:lstStyle/>
        <a:p>
          <a:endParaRPr lang="zh-CN" altLang="en-US"/>
        </a:p>
      </dgm:t>
    </dgm:pt>
    <dgm:pt modelId="{5314ECE1-8A47-4BF7-B2BD-8B692444D898}" type="pres">
      <dgm:prSet presAssocID="{1F1C8FC2-D836-43EF-AA41-BECEC91B8369}" presName="parentText" presStyleLbl="node1" presStyleIdx="0" presStyleCnt="4">
        <dgm:presLayoutVars>
          <dgm:chMax val="0"/>
          <dgm:bulletEnabled val="1"/>
        </dgm:presLayoutVars>
      </dgm:prSet>
      <dgm:spPr/>
      <dgm:t>
        <a:bodyPr/>
        <a:lstStyle/>
        <a:p>
          <a:endParaRPr lang="zh-CN" altLang="en-US"/>
        </a:p>
      </dgm:t>
    </dgm:pt>
    <dgm:pt modelId="{F673BA60-6A80-4B55-9560-E6419F0267A7}" type="pres">
      <dgm:prSet presAssocID="{1F1C8FC2-D836-43EF-AA41-BECEC91B8369}" presName="negativeSpace" presStyleCnt="0"/>
      <dgm:spPr/>
    </dgm:pt>
    <dgm:pt modelId="{AED95B1D-C6BA-447D-9802-1CCBF9FD8C73}" type="pres">
      <dgm:prSet presAssocID="{1F1C8FC2-D836-43EF-AA41-BECEC91B8369}" presName="childText" presStyleLbl="conFgAcc1" presStyleIdx="0" presStyleCnt="4">
        <dgm:presLayoutVars>
          <dgm:bulletEnabled val="1"/>
        </dgm:presLayoutVars>
      </dgm:prSet>
      <dgm:spPr/>
      <dgm:t>
        <a:bodyPr/>
        <a:lstStyle/>
        <a:p>
          <a:endParaRPr lang="zh-CN" altLang="en-US"/>
        </a:p>
      </dgm:t>
    </dgm:pt>
    <dgm:pt modelId="{5C0E61A9-2B43-48BE-813C-1FE33B70FDB1}" type="pres">
      <dgm:prSet presAssocID="{7F55B27C-0B06-4139-BBCA-DE1C2CC3DA2E}" presName="spaceBetweenRectangles" presStyleCnt="0"/>
      <dgm:spPr/>
    </dgm:pt>
    <dgm:pt modelId="{25382C58-314C-4856-9AFF-0D8AEF760640}" type="pres">
      <dgm:prSet presAssocID="{CCA7FD5A-8193-4CF8-881B-CBA7488C914B}" presName="parentLin" presStyleCnt="0"/>
      <dgm:spPr/>
    </dgm:pt>
    <dgm:pt modelId="{2289D50E-A6AC-47F2-9166-2FA697E188D5}" type="pres">
      <dgm:prSet presAssocID="{CCA7FD5A-8193-4CF8-881B-CBA7488C914B}" presName="parentLeftMargin" presStyleLbl="node1" presStyleIdx="0" presStyleCnt="4"/>
      <dgm:spPr/>
      <dgm:t>
        <a:bodyPr/>
        <a:lstStyle/>
        <a:p>
          <a:endParaRPr lang="zh-CN" altLang="en-US"/>
        </a:p>
      </dgm:t>
    </dgm:pt>
    <dgm:pt modelId="{41F1080F-2580-45C9-8C16-BB1FB09F987D}" type="pres">
      <dgm:prSet presAssocID="{CCA7FD5A-8193-4CF8-881B-CBA7488C914B}" presName="parentText" presStyleLbl="node1" presStyleIdx="1" presStyleCnt="4">
        <dgm:presLayoutVars>
          <dgm:chMax val="0"/>
          <dgm:bulletEnabled val="1"/>
        </dgm:presLayoutVars>
      </dgm:prSet>
      <dgm:spPr/>
      <dgm:t>
        <a:bodyPr/>
        <a:lstStyle/>
        <a:p>
          <a:endParaRPr lang="zh-CN" altLang="en-US"/>
        </a:p>
      </dgm:t>
    </dgm:pt>
    <dgm:pt modelId="{DD325C85-678D-41C0-B19F-CC49FFA409FD}" type="pres">
      <dgm:prSet presAssocID="{CCA7FD5A-8193-4CF8-881B-CBA7488C914B}" presName="negativeSpace" presStyleCnt="0"/>
      <dgm:spPr/>
    </dgm:pt>
    <dgm:pt modelId="{BB9E2548-88A4-418D-9220-D33F47451861}" type="pres">
      <dgm:prSet presAssocID="{CCA7FD5A-8193-4CF8-881B-CBA7488C914B}" presName="childText" presStyleLbl="conFgAcc1" presStyleIdx="1" presStyleCnt="4">
        <dgm:presLayoutVars>
          <dgm:bulletEnabled val="1"/>
        </dgm:presLayoutVars>
      </dgm:prSet>
      <dgm:spPr/>
      <dgm:t>
        <a:bodyPr/>
        <a:lstStyle/>
        <a:p>
          <a:endParaRPr lang="zh-CN" altLang="en-US"/>
        </a:p>
      </dgm:t>
    </dgm:pt>
    <dgm:pt modelId="{3E556DBF-C52D-4068-9A87-229FBED58E95}" type="pres">
      <dgm:prSet presAssocID="{861F940F-E0C6-45D0-878D-C5F963A59619}" presName="spaceBetweenRectangles" presStyleCnt="0"/>
      <dgm:spPr/>
    </dgm:pt>
    <dgm:pt modelId="{AD0117AE-14EE-4BAF-9B2E-61C44465D527}" type="pres">
      <dgm:prSet presAssocID="{79CC7AFD-4475-4C0D-9AB5-81F124B0FEF7}" presName="parentLin" presStyleCnt="0"/>
      <dgm:spPr/>
    </dgm:pt>
    <dgm:pt modelId="{5A39B4E0-5E5B-4CD6-95CF-1BEDB1421FD4}" type="pres">
      <dgm:prSet presAssocID="{79CC7AFD-4475-4C0D-9AB5-81F124B0FEF7}" presName="parentLeftMargin" presStyleLbl="node1" presStyleIdx="1" presStyleCnt="4"/>
      <dgm:spPr/>
      <dgm:t>
        <a:bodyPr/>
        <a:lstStyle/>
        <a:p>
          <a:endParaRPr lang="zh-CN" altLang="en-US"/>
        </a:p>
      </dgm:t>
    </dgm:pt>
    <dgm:pt modelId="{1E658F6C-E411-4D9D-BBD4-567C14920B96}" type="pres">
      <dgm:prSet presAssocID="{79CC7AFD-4475-4C0D-9AB5-81F124B0FEF7}" presName="parentText" presStyleLbl="node1" presStyleIdx="2" presStyleCnt="4">
        <dgm:presLayoutVars>
          <dgm:chMax val="0"/>
          <dgm:bulletEnabled val="1"/>
        </dgm:presLayoutVars>
      </dgm:prSet>
      <dgm:spPr/>
      <dgm:t>
        <a:bodyPr/>
        <a:lstStyle/>
        <a:p>
          <a:endParaRPr lang="zh-CN" altLang="en-US"/>
        </a:p>
      </dgm:t>
    </dgm:pt>
    <dgm:pt modelId="{C60D9BC6-58AB-45B9-B70B-8496481AC112}" type="pres">
      <dgm:prSet presAssocID="{79CC7AFD-4475-4C0D-9AB5-81F124B0FEF7}" presName="negativeSpace" presStyleCnt="0"/>
      <dgm:spPr/>
    </dgm:pt>
    <dgm:pt modelId="{E6B4F9EC-453C-4DFC-B64F-DFD3F461A7AE}" type="pres">
      <dgm:prSet presAssocID="{79CC7AFD-4475-4C0D-9AB5-81F124B0FEF7}" presName="childText" presStyleLbl="conFgAcc1" presStyleIdx="2" presStyleCnt="4">
        <dgm:presLayoutVars>
          <dgm:bulletEnabled val="1"/>
        </dgm:presLayoutVars>
      </dgm:prSet>
      <dgm:spPr/>
      <dgm:t>
        <a:bodyPr/>
        <a:lstStyle/>
        <a:p>
          <a:endParaRPr lang="zh-CN" altLang="en-US"/>
        </a:p>
      </dgm:t>
    </dgm:pt>
    <dgm:pt modelId="{35A439F2-29F0-4299-9BA1-3BA469D4BAF7}" type="pres">
      <dgm:prSet presAssocID="{E11D210F-8A2A-4A11-B6B9-40738C40CA28}" presName="spaceBetweenRectangles" presStyleCnt="0"/>
      <dgm:spPr/>
    </dgm:pt>
    <dgm:pt modelId="{D36F1DD6-DEE1-434A-B4A8-F04E86BAD45E}" type="pres">
      <dgm:prSet presAssocID="{C396B448-1229-4A9B-932D-C06AA0364174}" presName="parentLin" presStyleCnt="0"/>
      <dgm:spPr/>
    </dgm:pt>
    <dgm:pt modelId="{310A2810-0FF3-4315-8DD9-74056680C922}" type="pres">
      <dgm:prSet presAssocID="{C396B448-1229-4A9B-932D-C06AA0364174}" presName="parentLeftMargin" presStyleLbl="node1" presStyleIdx="2" presStyleCnt="4"/>
      <dgm:spPr/>
      <dgm:t>
        <a:bodyPr/>
        <a:lstStyle/>
        <a:p>
          <a:endParaRPr lang="zh-CN" altLang="en-US"/>
        </a:p>
      </dgm:t>
    </dgm:pt>
    <dgm:pt modelId="{7042DAAA-FFCF-4707-A317-AEC8D0055920}" type="pres">
      <dgm:prSet presAssocID="{C396B448-1229-4A9B-932D-C06AA0364174}" presName="parentText" presStyleLbl="node1" presStyleIdx="3" presStyleCnt="4">
        <dgm:presLayoutVars>
          <dgm:chMax val="0"/>
          <dgm:bulletEnabled val="1"/>
        </dgm:presLayoutVars>
      </dgm:prSet>
      <dgm:spPr/>
      <dgm:t>
        <a:bodyPr/>
        <a:lstStyle/>
        <a:p>
          <a:endParaRPr lang="zh-CN" altLang="en-US"/>
        </a:p>
      </dgm:t>
    </dgm:pt>
    <dgm:pt modelId="{83D65959-8C42-48B0-B774-804E2AA871EB}" type="pres">
      <dgm:prSet presAssocID="{C396B448-1229-4A9B-932D-C06AA0364174}" presName="negativeSpace" presStyleCnt="0"/>
      <dgm:spPr/>
    </dgm:pt>
    <dgm:pt modelId="{BE15EF52-3BD6-42EC-BE69-2DDDE2ABF9D4}" type="pres">
      <dgm:prSet presAssocID="{C396B448-1229-4A9B-932D-C06AA0364174}" presName="childText" presStyleLbl="conFgAcc1" presStyleIdx="3" presStyleCnt="4">
        <dgm:presLayoutVars>
          <dgm:bulletEnabled val="1"/>
        </dgm:presLayoutVars>
      </dgm:prSet>
      <dgm:spPr/>
      <dgm:t>
        <a:bodyPr/>
        <a:lstStyle/>
        <a:p>
          <a:endParaRPr lang="zh-CN" altLang="en-US"/>
        </a:p>
      </dgm:t>
    </dgm:pt>
  </dgm:ptLst>
  <dgm:cxnLst>
    <dgm:cxn modelId="{2F4C9938-46FC-4C45-A739-E32E0D825CEB}" type="presOf" srcId="{CCA7FD5A-8193-4CF8-881B-CBA7488C914B}" destId="{41F1080F-2580-45C9-8C16-BB1FB09F987D}" srcOrd="1" destOrd="0" presId="urn:microsoft.com/office/officeart/2005/8/layout/list1"/>
    <dgm:cxn modelId="{B1ED91BD-F11A-49DD-B4A1-B353E2F214C8}" type="presOf" srcId="{CCA7FD5A-8193-4CF8-881B-CBA7488C914B}" destId="{2289D50E-A6AC-47F2-9166-2FA697E188D5}" srcOrd="0" destOrd="0" presId="urn:microsoft.com/office/officeart/2005/8/layout/list1"/>
    <dgm:cxn modelId="{8F90838C-6D28-4A07-BDC7-A4DC4CE97361}" srcId="{8126667C-C1FD-46F9-9302-EE859D9B9D87}" destId="{1F1C8FC2-D836-43EF-AA41-BECEC91B8369}" srcOrd="0" destOrd="0" parTransId="{B185C31B-58FB-4A02-83E2-F278B6D78963}" sibTransId="{7F55B27C-0B06-4139-BBCA-DE1C2CC3DA2E}"/>
    <dgm:cxn modelId="{1CE5071F-F553-46BD-B3B6-BC828B4647D7}" srcId="{8126667C-C1FD-46F9-9302-EE859D9B9D87}" destId="{CCA7FD5A-8193-4CF8-881B-CBA7488C914B}" srcOrd="1" destOrd="0" parTransId="{8577A37A-CDAE-4390-973A-896DDDB277F3}" sibTransId="{861F940F-E0C6-45D0-878D-C5F963A59619}"/>
    <dgm:cxn modelId="{438CFAE5-3E0C-4B1B-842D-21D1F28119C7}" type="presOf" srcId="{8126667C-C1FD-46F9-9302-EE859D9B9D87}" destId="{B1042972-34CF-4750-BD91-7A392043594F}" srcOrd="0" destOrd="0" presId="urn:microsoft.com/office/officeart/2005/8/layout/list1"/>
    <dgm:cxn modelId="{42B34E29-A2F0-4BC5-91A4-F0413DE4E71D}" type="presOf" srcId="{09BFD707-CFAD-45A5-9855-9B85275E25A2}" destId="{BE15EF52-3BD6-42EC-BE69-2DDDE2ABF9D4}" srcOrd="0" destOrd="0" presId="urn:microsoft.com/office/officeart/2005/8/layout/list1"/>
    <dgm:cxn modelId="{EC6021FB-C212-4877-8FD6-DA5D575DFF90}" srcId="{C396B448-1229-4A9B-932D-C06AA0364174}" destId="{09BFD707-CFAD-45A5-9855-9B85275E25A2}" srcOrd="0" destOrd="0" parTransId="{DBD26D79-105D-453B-BD16-0C94B9DAC3A2}" sibTransId="{0F0D9E37-8704-4E7C-A579-BCA033C9B56D}"/>
    <dgm:cxn modelId="{B1354FC0-8A53-4CF2-ABDB-450F3D261E3E}" srcId="{79CC7AFD-4475-4C0D-9AB5-81F124B0FEF7}" destId="{19E81342-5241-4FF3-992B-117281A30527}" srcOrd="0" destOrd="0" parTransId="{E0BE2481-7550-48D1-ACD3-62DDBD1CF015}" sibTransId="{191D55A5-FF07-4FBE-9416-C44E3AE5EDEB}"/>
    <dgm:cxn modelId="{64B9E62D-DF7C-403B-9CAF-B09F9CB75BB0}" type="presOf" srcId="{C396B448-1229-4A9B-932D-C06AA0364174}" destId="{7042DAAA-FFCF-4707-A317-AEC8D0055920}" srcOrd="1" destOrd="0" presId="urn:microsoft.com/office/officeart/2005/8/layout/list1"/>
    <dgm:cxn modelId="{E0641EDB-096D-42D1-9A0D-E56FF65818FF}" srcId="{1F1C8FC2-D836-43EF-AA41-BECEC91B8369}" destId="{D307F5CA-FA4F-477C-BF6B-49A1BA34C71F}" srcOrd="0" destOrd="0" parTransId="{D79568C2-D561-4694-8132-6C7FDC0B8153}" sibTransId="{9C0063E4-7726-4A8B-A42F-04084DAA7E04}"/>
    <dgm:cxn modelId="{CF7A26E4-C5E5-4745-97DD-25252E15D56D}" type="presOf" srcId="{D307F5CA-FA4F-477C-BF6B-49A1BA34C71F}" destId="{AED95B1D-C6BA-447D-9802-1CCBF9FD8C73}" srcOrd="0" destOrd="0" presId="urn:microsoft.com/office/officeart/2005/8/layout/list1"/>
    <dgm:cxn modelId="{1D3F4798-F5B8-44C8-B76D-12EE45F51FA4}" type="presOf" srcId="{79CC7AFD-4475-4C0D-9AB5-81F124B0FEF7}" destId="{1E658F6C-E411-4D9D-BBD4-567C14920B96}" srcOrd="1" destOrd="0" presId="urn:microsoft.com/office/officeart/2005/8/layout/list1"/>
    <dgm:cxn modelId="{4FB66244-B44F-4D68-9C20-8DA7AE6DB0FA}" type="presOf" srcId="{1F1C8FC2-D836-43EF-AA41-BECEC91B8369}" destId="{5314ECE1-8A47-4BF7-B2BD-8B692444D898}" srcOrd="1" destOrd="0" presId="urn:microsoft.com/office/officeart/2005/8/layout/list1"/>
    <dgm:cxn modelId="{037F9495-DA31-4A0B-9748-6D6A35DC28BF}" type="presOf" srcId="{19E81342-5241-4FF3-992B-117281A30527}" destId="{E6B4F9EC-453C-4DFC-B64F-DFD3F461A7AE}" srcOrd="0" destOrd="0" presId="urn:microsoft.com/office/officeart/2005/8/layout/list1"/>
    <dgm:cxn modelId="{64214886-44F6-432F-AE9A-F6A98FF232F0}" srcId="{8126667C-C1FD-46F9-9302-EE859D9B9D87}" destId="{79CC7AFD-4475-4C0D-9AB5-81F124B0FEF7}" srcOrd="2" destOrd="0" parTransId="{3C26BC0F-E8D3-475B-B7DF-A0721F944AD3}" sibTransId="{E11D210F-8A2A-4A11-B6B9-40738C40CA28}"/>
    <dgm:cxn modelId="{C29AD5C5-E274-4101-8B77-526144DA435A}" type="presOf" srcId="{79CC7AFD-4475-4C0D-9AB5-81F124B0FEF7}" destId="{5A39B4E0-5E5B-4CD6-95CF-1BEDB1421FD4}" srcOrd="0" destOrd="0" presId="urn:microsoft.com/office/officeart/2005/8/layout/list1"/>
    <dgm:cxn modelId="{F810A5B8-00C9-4B43-B447-CE1B18CABBB4}" srcId="{CCA7FD5A-8193-4CF8-881B-CBA7488C914B}" destId="{382606E1-1D89-4CEA-97EE-5257CF69130B}" srcOrd="0" destOrd="0" parTransId="{9BC468F6-C710-4BBE-BEFD-467A53881795}" sibTransId="{8C0DC2D0-D36B-4680-820C-3C5C19406A0E}"/>
    <dgm:cxn modelId="{C73BAEA8-BB4F-44CB-8EEF-995A6E8CFFAC}" type="presOf" srcId="{1F1C8FC2-D836-43EF-AA41-BECEC91B8369}" destId="{7B936DE2-F75A-49EC-A5EB-1C6F323558B9}" srcOrd="0" destOrd="0" presId="urn:microsoft.com/office/officeart/2005/8/layout/list1"/>
    <dgm:cxn modelId="{A7C97E2B-F3EF-45A6-88E6-D5A632DA4782}" type="presOf" srcId="{382606E1-1D89-4CEA-97EE-5257CF69130B}" destId="{BB9E2548-88A4-418D-9220-D33F47451861}" srcOrd="0" destOrd="0" presId="urn:microsoft.com/office/officeart/2005/8/layout/list1"/>
    <dgm:cxn modelId="{1055FFC5-2B88-4A5D-AE47-0127886E29CA}" srcId="{8126667C-C1FD-46F9-9302-EE859D9B9D87}" destId="{C396B448-1229-4A9B-932D-C06AA0364174}" srcOrd="3" destOrd="0" parTransId="{DC631AAE-57B3-480D-9085-1B977D513D25}" sibTransId="{9977A7EB-01B6-465B-B70E-CF39AFD5DB38}"/>
    <dgm:cxn modelId="{1B935BB9-74F0-41CC-B15D-FC2B44736955}" type="presOf" srcId="{C396B448-1229-4A9B-932D-C06AA0364174}" destId="{310A2810-0FF3-4315-8DD9-74056680C922}" srcOrd="0" destOrd="0" presId="urn:microsoft.com/office/officeart/2005/8/layout/list1"/>
    <dgm:cxn modelId="{4A595781-D31D-493B-929D-8FC05C6041C5}" type="presParOf" srcId="{B1042972-34CF-4750-BD91-7A392043594F}" destId="{64B03107-61EE-41AC-936B-C28DA81B786B}" srcOrd="0" destOrd="0" presId="urn:microsoft.com/office/officeart/2005/8/layout/list1"/>
    <dgm:cxn modelId="{759CF65C-ABAB-4073-945E-73923631D755}" type="presParOf" srcId="{64B03107-61EE-41AC-936B-C28DA81B786B}" destId="{7B936DE2-F75A-49EC-A5EB-1C6F323558B9}" srcOrd="0" destOrd="0" presId="urn:microsoft.com/office/officeart/2005/8/layout/list1"/>
    <dgm:cxn modelId="{EEC5E371-4A4D-4BC3-A9D8-F56DEEC18B06}" type="presParOf" srcId="{64B03107-61EE-41AC-936B-C28DA81B786B}" destId="{5314ECE1-8A47-4BF7-B2BD-8B692444D898}" srcOrd="1" destOrd="0" presId="urn:microsoft.com/office/officeart/2005/8/layout/list1"/>
    <dgm:cxn modelId="{4E8FB24E-454C-4C32-B1DA-923A94B15D32}" type="presParOf" srcId="{B1042972-34CF-4750-BD91-7A392043594F}" destId="{F673BA60-6A80-4B55-9560-E6419F0267A7}" srcOrd="1" destOrd="0" presId="urn:microsoft.com/office/officeart/2005/8/layout/list1"/>
    <dgm:cxn modelId="{E58576E7-AED7-413B-B699-C8AD9C4962F0}" type="presParOf" srcId="{B1042972-34CF-4750-BD91-7A392043594F}" destId="{AED95B1D-C6BA-447D-9802-1CCBF9FD8C73}" srcOrd="2" destOrd="0" presId="urn:microsoft.com/office/officeart/2005/8/layout/list1"/>
    <dgm:cxn modelId="{A3A7A6CB-69E0-4A7C-A9CF-27F6AE940A1B}" type="presParOf" srcId="{B1042972-34CF-4750-BD91-7A392043594F}" destId="{5C0E61A9-2B43-48BE-813C-1FE33B70FDB1}" srcOrd="3" destOrd="0" presId="urn:microsoft.com/office/officeart/2005/8/layout/list1"/>
    <dgm:cxn modelId="{7441C56D-2657-4CA9-B542-02489E0C6FE4}" type="presParOf" srcId="{B1042972-34CF-4750-BD91-7A392043594F}" destId="{25382C58-314C-4856-9AFF-0D8AEF760640}" srcOrd="4" destOrd="0" presId="urn:microsoft.com/office/officeart/2005/8/layout/list1"/>
    <dgm:cxn modelId="{73ECEF39-9538-46E8-AD0A-D8F2785E54E5}" type="presParOf" srcId="{25382C58-314C-4856-9AFF-0D8AEF760640}" destId="{2289D50E-A6AC-47F2-9166-2FA697E188D5}" srcOrd="0" destOrd="0" presId="urn:microsoft.com/office/officeart/2005/8/layout/list1"/>
    <dgm:cxn modelId="{D8052264-ED61-476F-B5BB-33CB63628455}" type="presParOf" srcId="{25382C58-314C-4856-9AFF-0D8AEF760640}" destId="{41F1080F-2580-45C9-8C16-BB1FB09F987D}" srcOrd="1" destOrd="0" presId="urn:microsoft.com/office/officeart/2005/8/layout/list1"/>
    <dgm:cxn modelId="{6C6C24B9-BD47-452F-A2F9-7A6DC7B9C6E3}" type="presParOf" srcId="{B1042972-34CF-4750-BD91-7A392043594F}" destId="{DD325C85-678D-41C0-B19F-CC49FFA409FD}" srcOrd="5" destOrd="0" presId="urn:microsoft.com/office/officeart/2005/8/layout/list1"/>
    <dgm:cxn modelId="{3534293D-C369-4EBB-97DA-928A9A67A45A}" type="presParOf" srcId="{B1042972-34CF-4750-BD91-7A392043594F}" destId="{BB9E2548-88A4-418D-9220-D33F47451861}" srcOrd="6" destOrd="0" presId="urn:microsoft.com/office/officeart/2005/8/layout/list1"/>
    <dgm:cxn modelId="{E52DFF82-61D6-434E-B66E-2881F03A95D4}" type="presParOf" srcId="{B1042972-34CF-4750-BD91-7A392043594F}" destId="{3E556DBF-C52D-4068-9A87-229FBED58E95}" srcOrd="7" destOrd="0" presId="urn:microsoft.com/office/officeart/2005/8/layout/list1"/>
    <dgm:cxn modelId="{5E6D6478-31AE-4A02-A908-3BA970FEDB55}" type="presParOf" srcId="{B1042972-34CF-4750-BD91-7A392043594F}" destId="{AD0117AE-14EE-4BAF-9B2E-61C44465D527}" srcOrd="8" destOrd="0" presId="urn:microsoft.com/office/officeart/2005/8/layout/list1"/>
    <dgm:cxn modelId="{5C6B5A37-D29B-4012-9519-745DFFA2492D}" type="presParOf" srcId="{AD0117AE-14EE-4BAF-9B2E-61C44465D527}" destId="{5A39B4E0-5E5B-4CD6-95CF-1BEDB1421FD4}" srcOrd="0" destOrd="0" presId="urn:microsoft.com/office/officeart/2005/8/layout/list1"/>
    <dgm:cxn modelId="{6D6F26DD-95FE-4DD6-ACFC-38BBC2E737F8}" type="presParOf" srcId="{AD0117AE-14EE-4BAF-9B2E-61C44465D527}" destId="{1E658F6C-E411-4D9D-BBD4-567C14920B96}" srcOrd="1" destOrd="0" presId="urn:microsoft.com/office/officeart/2005/8/layout/list1"/>
    <dgm:cxn modelId="{87F9BA29-ED4E-4487-BCFC-2F26573A21B4}" type="presParOf" srcId="{B1042972-34CF-4750-BD91-7A392043594F}" destId="{C60D9BC6-58AB-45B9-B70B-8496481AC112}" srcOrd="9" destOrd="0" presId="urn:microsoft.com/office/officeart/2005/8/layout/list1"/>
    <dgm:cxn modelId="{EAFC72B9-60B9-4AF9-8430-1A22DDEDE790}" type="presParOf" srcId="{B1042972-34CF-4750-BD91-7A392043594F}" destId="{E6B4F9EC-453C-4DFC-B64F-DFD3F461A7AE}" srcOrd="10" destOrd="0" presId="urn:microsoft.com/office/officeart/2005/8/layout/list1"/>
    <dgm:cxn modelId="{0CC064B0-2DC8-481D-9F97-5E2C6C453533}" type="presParOf" srcId="{B1042972-34CF-4750-BD91-7A392043594F}" destId="{35A439F2-29F0-4299-9BA1-3BA469D4BAF7}" srcOrd="11" destOrd="0" presId="urn:microsoft.com/office/officeart/2005/8/layout/list1"/>
    <dgm:cxn modelId="{1A1381E4-EA59-489A-998B-CD7A4D24F86D}" type="presParOf" srcId="{B1042972-34CF-4750-BD91-7A392043594F}" destId="{D36F1DD6-DEE1-434A-B4A8-F04E86BAD45E}" srcOrd="12" destOrd="0" presId="urn:microsoft.com/office/officeart/2005/8/layout/list1"/>
    <dgm:cxn modelId="{8403A5DE-02A3-4A9D-B69D-39ADC7FC8C6D}" type="presParOf" srcId="{D36F1DD6-DEE1-434A-B4A8-F04E86BAD45E}" destId="{310A2810-0FF3-4315-8DD9-74056680C922}" srcOrd="0" destOrd="0" presId="urn:microsoft.com/office/officeart/2005/8/layout/list1"/>
    <dgm:cxn modelId="{9DBC9BDF-DB5E-46AA-A038-D13272EE6C96}" type="presParOf" srcId="{D36F1DD6-DEE1-434A-B4A8-F04E86BAD45E}" destId="{7042DAAA-FFCF-4707-A317-AEC8D0055920}" srcOrd="1" destOrd="0" presId="urn:microsoft.com/office/officeart/2005/8/layout/list1"/>
    <dgm:cxn modelId="{F730EE30-03EE-4F9E-A285-3371B49C5153}" type="presParOf" srcId="{B1042972-34CF-4750-BD91-7A392043594F}" destId="{83D65959-8C42-48B0-B774-804E2AA871EB}" srcOrd="13" destOrd="0" presId="urn:microsoft.com/office/officeart/2005/8/layout/list1"/>
    <dgm:cxn modelId="{2D8A29A4-F969-4A0A-AEA1-D3C37EA5D4C2}" type="presParOf" srcId="{B1042972-34CF-4750-BD91-7A392043594F}" destId="{BE15EF52-3BD6-42EC-BE69-2DDDE2ABF9D4}"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20CC619-D6CB-4C31-915F-BA429CBB6FED}" type="doc">
      <dgm:prSet loTypeId="urn:microsoft.com/office/officeart/2005/8/layout/list1" loCatId="list" qsTypeId="urn:microsoft.com/office/officeart/2005/8/quickstyle/simple3" qsCatId="simple" csTypeId="urn:microsoft.com/office/officeart/2005/8/colors/colorful3" csCatId="colorful" phldr="1"/>
      <dgm:spPr/>
      <dgm:t>
        <a:bodyPr/>
        <a:lstStyle/>
        <a:p>
          <a:endParaRPr lang="zh-CN" altLang="en-US"/>
        </a:p>
      </dgm:t>
    </dgm:pt>
    <dgm:pt modelId="{1752A895-3672-4FBB-8B18-2FAB75587A53}">
      <dgm:prSet phldrT="[文本]"/>
      <dgm:spPr/>
      <dgm:t>
        <a:bodyPr/>
        <a:lstStyle/>
        <a:p>
          <a:r>
            <a:rPr lang="zh-CN" dirty="0" smtClean="0"/>
            <a:t>实例化</a:t>
          </a:r>
          <a:r>
            <a:rPr lang="en-US" dirty="0" err="1" smtClean="0"/>
            <a:t>ActionContext</a:t>
          </a:r>
          <a:endParaRPr lang="zh-CN" altLang="en-US" dirty="0"/>
        </a:p>
      </dgm:t>
    </dgm:pt>
    <dgm:pt modelId="{4020A7B7-EE5C-47C7-A5E9-C0C509876CCE}" type="parTrans" cxnId="{2737F8E7-DD0D-4B62-AAF9-327A2461D704}">
      <dgm:prSet/>
      <dgm:spPr/>
      <dgm:t>
        <a:bodyPr/>
        <a:lstStyle/>
        <a:p>
          <a:endParaRPr lang="zh-CN" altLang="en-US"/>
        </a:p>
      </dgm:t>
    </dgm:pt>
    <dgm:pt modelId="{154ED45C-8D0D-41FE-B15E-784A180327D1}" type="sibTrans" cxnId="{2737F8E7-DD0D-4B62-AAF9-327A2461D704}">
      <dgm:prSet/>
      <dgm:spPr/>
      <dgm:t>
        <a:bodyPr/>
        <a:lstStyle/>
        <a:p>
          <a:endParaRPr lang="zh-CN" altLang="en-US"/>
        </a:p>
      </dgm:t>
    </dgm:pt>
    <dgm:pt modelId="{0BD730C7-6983-44EE-895D-D252692107F4}">
      <dgm:prSet phldrT="[文本]"/>
      <dgm:spPr/>
      <dgm:t>
        <a:bodyPr/>
        <a:lstStyle/>
        <a:p>
          <a:r>
            <a:rPr lang="zh-CN" dirty="0" smtClean="0"/>
            <a:t>获取</a:t>
          </a:r>
          <a:r>
            <a:rPr lang="en-US" dirty="0" smtClean="0"/>
            <a:t>Map</a:t>
          </a:r>
          <a:r>
            <a:rPr lang="zh-CN" dirty="0" smtClean="0"/>
            <a:t>类型的</a:t>
          </a:r>
          <a:r>
            <a:rPr lang="en-US" dirty="0" smtClean="0"/>
            <a:t>request</a:t>
          </a:r>
          <a:endParaRPr lang="zh-CN" altLang="en-US" dirty="0"/>
        </a:p>
      </dgm:t>
    </dgm:pt>
    <dgm:pt modelId="{15AD4DF3-9EC5-4444-95AA-02F2F9594388}" type="parTrans" cxnId="{48163C16-C806-4E16-AC4B-EEB86082212C}">
      <dgm:prSet/>
      <dgm:spPr/>
      <dgm:t>
        <a:bodyPr/>
        <a:lstStyle/>
        <a:p>
          <a:endParaRPr lang="zh-CN" altLang="en-US"/>
        </a:p>
      </dgm:t>
    </dgm:pt>
    <dgm:pt modelId="{86DECC21-00CB-475C-BD40-A51E8947FB1A}" type="sibTrans" cxnId="{48163C16-C806-4E16-AC4B-EEB86082212C}">
      <dgm:prSet/>
      <dgm:spPr/>
      <dgm:t>
        <a:bodyPr/>
        <a:lstStyle/>
        <a:p>
          <a:endParaRPr lang="zh-CN" altLang="en-US"/>
        </a:p>
      </dgm:t>
    </dgm:pt>
    <dgm:pt modelId="{8C51B284-FFC8-4D70-B004-DA560A672193}">
      <dgm:prSet/>
      <dgm:spPr/>
      <dgm:t>
        <a:bodyPr/>
        <a:lstStyle/>
        <a:p>
          <a:r>
            <a:rPr lang="zh-CN" smtClean="0"/>
            <a:t>在</a:t>
          </a:r>
          <a:r>
            <a:rPr lang="en-US" smtClean="0"/>
            <a:t>Struts 2</a:t>
          </a:r>
          <a:r>
            <a:rPr lang="zh-CN" smtClean="0"/>
            <a:t>的</a:t>
          </a:r>
          <a:r>
            <a:rPr lang="en-US" smtClean="0"/>
            <a:t>API</a:t>
          </a:r>
          <a:r>
            <a:rPr lang="zh-CN" smtClean="0"/>
            <a:t>中，</a:t>
          </a:r>
          <a:r>
            <a:rPr lang="en-US" smtClean="0"/>
            <a:t>ActionContext</a:t>
          </a:r>
          <a:r>
            <a:rPr lang="zh-CN" smtClean="0"/>
            <a:t>的构造方法需要传递一个</a:t>
          </a:r>
          <a:r>
            <a:rPr lang="en-US" smtClean="0"/>
            <a:t>Map</a:t>
          </a:r>
          <a:r>
            <a:rPr lang="zh-CN" smtClean="0"/>
            <a:t>类的上下文对象，应用这个构造方法创建</a:t>
          </a:r>
          <a:r>
            <a:rPr lang="en-US" smtClean="0"/>
            <a:t>ActionContext</a:t>
          </a:r>
          <a:r>
            <a:rPr lang="zh-CN" smtClean="0"/>
            <a:t>对象非常不方便。所以通常情况下使用该对象提供的</a:t>
          </a:r>
          <a:r>
            <a:rPr lang="en-US" smtClean="0"/>
            <a:t>getContext()</a:t>
          </a:r>
          <a:r>
            <a:rPr lang="zh-CN" smtClean="0"/>
            <a:t>方法创建，其方法声明如下：</a:t>
          </a:r>
          <a:endParaRPr lang="zh-CN" altLang="en-US"/>
        </a:p>
      </dgm:t>
    </dgm:pt>
    <dgm:pt modelId="{FC23EC25-70CA-4691-A451-FEDD5220BE72}" type="parTrans" cxnId="{B96D8114-E5AF-4091-B670-2ADA87C6ED83}">
      <dgm:prSet/>
      <dgm:spPr/>
      <dgm:t>
        <a:bodyPr/>
        <a:lstStyle/>
        <a:p>
          <a:endParaRPr lang="zh-CN" altLang="en-US"/>
        </a:p>
      </dgm:t>
    </dgm:pt>
    <dgm:pt modelId="{9652A3BD-1914-4D93-958D-319CFC1F1CB7}" type="sibTrans" cxnId="{B96D8114-E5AF-4091-B670-2ADA87C6ED83}">
      <dgm:prSet/>
      <dgm:spPr/>
      <dgm:t>
        <a:bodyPr/>
        <a:lstStyle/>
        <a:p>
          <a:endParaRPr lang="zh-CN" altLang="en-US"/>
        </a:p>
      </dgm:t>
    </dgm:pt>
    <dgm:pt modelId="{62205935-DE68-45C3-B7E3-E984BB696EA3}">
      <dgm:prSet/>
      <dgm:spPr/>
      <dgm:t>
        <a:bodyPr/>
        <a:lstStyle/>
        <a:p>
          <a:r>
            <a:rPr lang="en-US" smtClean="0"/>
            <a:t>public static ActionContext getContext()</a:t>
          </a:r>
          <a:endParaRPr lang="zh-CN"/>
        </a:p>
      </dgm:t>
    </dgm:pt>
    <dgm:pt modelId="{8DFEE0A4-7744-4650-91B6-75C025CD853A}" type="parTrans" cxnId="{D98DAB8D-928D-4033-84EF-7F94E0204673}">
      <dgm:prSet/>
      <dgm:spPr/>
      <dgm:t>
        <a:bodyPr/>
        <a:lstStyle/>
        <a:p>
          <a:endParaRPr lang="zh-CN" altLang="en-US"/>
        </a:p>
      </dgm:t>
    </dgm:pt>
    <dgm:pt modelId="{7081F6A3-0573-403B-A61E-983D021C1C98}" type="sibTrans" cxnId="{D98DAB8D-928D-4033-84EF-7F94E0204673}">
      <dgm:prSet/>
      <dgm:spPr/>
      <dgm:t>
        <a:bodyPr/>
        <a:lstStyle/>
        <a:p>
          <a:endParaRPr lang="zh-CN" altLang="en-US"/>
        </a:p>
      </dgm:t>
    </dgm:pt>
    <dgm:pt modelId="{C841EB76-4A1F-43FE-B53D-B64AC9000041}">
      <dgm:prSet/>
      <dgm:spPr/>
      <dgm:t>
        <a:bodyPr/>
        <a:lstStyle/>
        <a:p>
          <a:r>
            <a:rPr lang="zh-CN" smtClean="0"/>
            <a:t>获取</a:t>
          </a:r>
          <a:r>
            <a:rPr lang="en-US" smtClean="0"/>
            <a:t>Struts 2</a:t>
          </a:r>
          <a:r>
            <a:rPr lang="zh-CN" smtClean="0"/>
            <a:t>封装的</a:t>
          </a:r>
          <a:r>
            <a:rPr lang="en-US" smtClean="0"/>
            <a:t>Map</a:t>
          </a:r>
          <a:r>
            <a:rPr lang="zh-CN" smtClean="0"/>
            <a:t>类型的</a:t>
          </a:r>
          <a:r>
            <a:rPr lang="en-US" smtClean="0"/>
            <a:t>request</a:t>
          </a:r>
          <a:r>
            <a:rPr lang="zh-CN" smtClean="0"/>
            <a:t>使用</a:t>
          </a:r>
          <a:r>
            <a:rPr lang="en-US" smtClean="0"/>
            <a:t>ActionContext</a:t>
          </a:r>
          <a:r>
            <a:rPr lang="zh-CN" smtClean="0"/>
            <a:t>对象提供的</a:t>
          </a:r>
          <a:r>
            <a:rPr lang="en-US" smtClean="0"/>
            <a:t>get()</a:t>
          </a:r>
          <a:r>
            <a:rPr lang="zh-CN" smtClean="0"/>
            <a:t>方法，其方法声明如下：</a:t>
          </a:r>
          <a:endParaRPr lang="zh-CN" altLang="en-US"/>
        </a:p>
      </dgm:t>
    </dgm:pt>
    <dgm:pt modelId="{6183E706-FAAC-45BE-84FD-513FCAC42D07}" type="parTrans" cxnId="{3C99D5A8-F690-4F52-BBBD-31469F8B7FC3}">
      <dgm:prSet/>
      <dgm:spPr/>
      <dgm:t>
        <a:bodyPr/>
        <a:lstStyle/>
        <a:p>
          <a:endParaRPr lang="zh-CN" altLang="en-US"/>
        </a:p>
      </dgm:t>
    </dgm:pt>
    <dgm:pt modelId="{77D7E4A2-E03C-4B28-8DAA-643EC7C255D9}" type="sibTrans" cxnId="{3C99D5A8-F690-4F52-BBBD-31469F8B7FC3}">
      <dgm:prSet/>
      <dgm:spPr/>
      <dgm:t>
        <a:bodyPr/>
        <a:lstStyle/>
        <a:p>
          <a:endParaRPr lang="zh-CN" altLang="en-US"/>
        </a:p>
      </dgm:t>
    </dgm:pt>
    <dgm:pt modelId="{7109A901-65AF-4A9D-B8FE-D1E103E6B3B3}">
      <dgm:prSet/>
      <dgm:spPr/>
      <dgm:t>
        <a:bodyPr/>
        <a:lstStyle/>
        <a:p>
          <a:r>
            <a:rPr lang="en-US" smtClean="0"/>
            <a:t>public Object get(Object key)</a:t>
          </a:r>
          <a:endParaRPr lang="zh-CN"/>
        </a:p>
      </dgm:t>
    </dgm:pt>
    <dgm:pt modelId="{5A96792F-6E43-44CE-B247-A2D0DF284BD0}" type="parTrans" cxnId="{EEBAE0C0-CCFC-4148-99B6-D80E1B680FB2}">
      <dgm:prSet/>
      <dgm:spPr/>
      <dgm:t>
        <a:bodyPr/>
        <a:lstStyle/>
        <a:p>
          <a:endParaRPr lang="zh-CN" altLang="en-US"/>
        </a:p>
      </dgm:t>
    </dgm:pt>
    <dgm:pt modelId="{E959E4CF-22C2-47F5-B183-A8438F9F193A}" type="sibTrans" cxnId="{EEBAE0C0-CCFC-4148-99B6-D80E1B680FB2}">
      <dgm:prSet/>
      <dgm:spPr/>
      <dgm:t>
        <a:bodyPr/>
        <a:lstStyle/>
        <a:p>
          <a:endParaRPr lang="zh-CN" altLang="en-US"/>
        </a:p>
      </dgm:t>
    </dgm:pt>
    <dgm:pt modelId="{48B28049-F7F8-42A7-984D-0463A6A4395A}">
      <dgm:prSet/>
      <dgm:spPr/>
      <dgm:t>
        <a:bodyPr/>
        <a:lstStyle/>
        <a:p>
          <a:r>
            <a:rPr lang="zh-CN" smtClean="0"/>
            <a:t>该方法的入口参数为</a:t>
          </a:r>
          <a:r>
            <a:rPr lang="en-US" smtClean="0"/>
            <a:t>Object</a:t>
          </a:r>
          <a:r>
            <a:rPr lang="zh-CN" smtClean="0"/>
            <a:t>类型的值，获取</a:t>
          </a:r>
          <a:r>
            <a:rPr lang="en-US" smtClean="0"/>
            <a:t>request</a:t>
          </a:r>
          <a:r>
            <a:rPr lang="zh-CN" smtClean="0"/>
            <a:t>可以将其设置为</a:t>
          </a:r>
          <a:r>
            <a:rPr lang="en-US" smtClean="0"/>
            <a:t>request</a:t>
          </a:r>
          <a:r>
            <a:rPr lang="zh-CN" smtClean="0"/>
            <a:t>，如：</a:t>
          </a:r>
          <a:endParaRPr lang="zh-CN"/>
        </a:p>
      </dgm:t>
    </dgm:pt>
    <dgm:pt modelId="{D42D3D4F-1CC8-47CF-90D8-C5389396903B}" type="parTrans" cxnId="{3B09E93D-6EB7-479C-820F-648D0B8A25CF}">
      <dgm:prSet/>
      <dgm:spPr/>
      <dgm:t>
        <a:bodyPr/>
        <a:lstStyle/>
        <a:p>
          <a:endParaRPr lang="zh-CN" altLang="en-US"/>
        </a:p>
      </dgm:t>
    </dgm:pt>
    <dgm:pt modelId="{E13CB482-5BE7-4173-B52F-7D0468FF4B44}" type="sibTrans" cxnId="{3B09E93D-6EB7-479C-820F-648D0B8A25CF}">
      <dgm:prSet/>
      <dgm:spPr/>
      <dgm:t>
        <a:bodyPr/>
        <a:lstStyle/>
        <a:p>
          <a:endParaRPr lang="zh-CN" altLang="en-US"/>
        </a:p>
      </dgm:t>
    </dgm:pt>
    <dgm:pt modelId="{BFE67662-2E37-4E91-B11B-DF1A8104664E}">
      <dgm:prSet/>
      <dgm:spPr/>
      <dgm:t>
        <a:bodyPr/>
        <a:lstStyle/>
        <a:p>
          <a:r>
            <a:rPr lang="fr-FR" smtClean="0"/>
            <a:t>Map request = ActionContex.getContext.get("request");</a:t>
          </a:r>
          <a:endParaRPr lang="zh-CN"/>
        </a:p>
      </dgm:t>
    </dgm:pt>
    <dgm:pt modelId="{87C71D4F-F444-406A-B723-9ED0F6D5C7CA}" type="parTrans" cxnId="{A0C63820-7E5B-47C1-8F32-391D3A2878A1}">
      <dgm:prSet/>
      <dgm:spPr/>
      <dgm:t>
        <a:bodyPr/>
        <a:lstStyle/>
        <a:p>
          <a:endParaRPr lang="zh-CN" altLang="en-US"/>
        </a:p>
      </dgm:t>
    </dgm:pt>
    <dgm:pt modelId="{9D87044D-5A90-49DF-9FA3-237305C25322}" type="sibTrans" cxnId="{A0C63820-7E5B-47C1-8F32-391D3A2878A1}">
      <dgm:prSet/>
      <dgm:spPr/>
      <dgm:t>
        <a:bodyPr/>
        <a:lstStyle/>
        <a:p>
          <a:endParaRPr lang="zh-CN" altLang="en-US"/>
        </a:p>
      </dgm:t>
    </dgm:pt>
    <dgm:pt modelId="{EE09C81F-3375-456B-B11D-45727AA48EA5}" type="pres">
      <dgm:prSet presAssocID="{320CC619-D6CB-4C31-915F-BA429CBB6FED}" presName="linear" presStyleCnt="0">
        <dgm:presLayoutVars>
          <dgm:dir/>
          <dgm:animLvl val="lvl"/>
          <dgm:resizeHandles val="exact"/>
        </dgm:presLayoutVars>
      </dgm:prSet>
      <dgm:spPr/>
      <dgm:t>
        <a:bodyPr/>
        <a:lstStyle/>
        <a:p>
          <a:endParaRPr lang="zh-CN" altLang="en-US"/>
        </a:p>
      </dgm:t>
    </dgm:pt>
    <dgm:pt modelId="{AF55B940-61A1-41AA-8738-A96B419F9DB7}" type="pres">
      <dgm:prSet presAssocID="{1752A895-3672-4FBB-8B18-2FAB75587A53}" presName="parentLin" presStyleCnt="0"/>
      <dgm:spPr/>
    </dgm:pt>
    <dgm:pt modelId="{1EC7EA43-48DD-40B9-BE0B-9D057765691C}" type="pres">
      <dgm:prSet presAssocID="{1752A895-3672-4FBB-8B18-2FAB75587A53}" presName="parentLeftMargin" presStyleLbl="node1" presStyleIdx="0" presStyleCnt="2"/>
      <dgm:spPr/>
      <dgm:t>
        <a:bodyPr/>
        <a:lstStyle/>
        <a:p>
          <a:endParaRPr lang="zh-CN" altLang="en-US"/>
        </a:p>
      </dgm:t>
    </dgm:pt>
    <dgm:pt modelId="{DEC4A876-EB77-41F0-A957-C4CF3039E46D}" type="pres">
      <dgm:prSet presAssocID="{1752A895-3672-4FBB-8B18-2FAB75587A53}" presName="parentText" presStyleLbl="node1" presStyleIdx="0" presStyleCnt="2">
        <dgm:presLayoutVars>
          <dgm:chMax val="0"/>
          <dgm:bulletEnabled val="1"/>
        </dgm:presLayoutVars>
      </dgm:prSet>
      <dgm:spPr/>
      <dgm:t>
        <a:bodyPr/>
        <a:lstStyle/>
        <a:p>
          <a:endParaRPr lang="zh-CN" altLang="en-US"/>
        </a:p>
      </dgm:t>
    </dgm:pt>
    <dgm:pt modelId="{AC289179-7DA5-4065-A631-024750D60C57}" type="pres">
      <dgm:prSet presAssocID="{1752A895-3672-4FBB-8B18-2FAB75587A53}" presName="negativeSpace" presStyleCnt="0"/>
      <dgm:spPr/>
    </dgm:pt>
    <dgm:pt modelId="{CB2E5E5D-D341-4BAF-986A-CC1E97B27036}" type="pres">
      <dgm:prSet presAssocID="{1752A895-3672-4FBB-8B18-2FAB75587A53}" presName="childText" presStyleLbl="conFgAcc1" presStyleIdx="0" presStyleCnt="2">
        <dgm:presLayoutVars>
          <dgm:bulletEnabled val="1"/>
        </dgm:presLayoutVars>
      </dgm:prSet>
      <dgm:spPr/>
      <dgm:t>
        <a:bodyPr/>
        <a:lstStyle/>
        <a:p>
          <a:endParaRPr lang="zh-CN" altLang="en-US"/>
        </a:p>
      </dgm:t>
    </dgm:pt>
    <dgm:pt modelId="{5FA6F177-498C-4E12-A7AF-B55BC2F84911}" type="pres">
      <dgm:prSet presAssocID="{154ED45C-8D0D-41FE-B15E-784A180327D1}" presName="spaceBetweenRectangles" presStyleCnt="0"/>
      <dgm:spPr/>
    </dgm:pt>
    <dgm:pt modelId="{296DB7A0-B276-4A0B-A1C5-EFA1E8209D5A}" type="pres">
      <dgm:prSet presAssocID="{0BD730C7-6983-44EE-895D-D252692107F4}" presName="parentLin" presStyleCnt="0"/>
      <dgm:spPr/>
    </dgm:pt>
    <dgm:pt modelId="{FEB0B55D-EFAA-47D8-AF06-E032B36B262A}" type="pres">
      <dgm:prSet presAssocID="{0BD730C7-6983-44EE-895D-D252692107F4}" presName="parentLeftMargin" presStyleLbl="node1" presStyleIdx="0" presStyleCnt="2"/>
      <dgm:spPr/>
      <dgm:t>
        <a:bodyPr/>
        <a:lstStyle/>
        <a:p>
          <a:endParaRPr lang="zh-CN" altLang="en-US"/>
        </a:p>
      </dgm:t>
    </dgm:pt>
    <dgm:pt modelId="{B7B4DAF7-C0B5-46B2-B651-64385F527DB7}" type="pres">
      <dgm:prSet presAssocID="{0BD730C7-6983-44EE-895D-D252692107F4}" presName="parentText" presStyleLbl="node1" presStyleIdx="1" presStyleCnt="2">
        <dgm:presLayoutVars>
          <dgm:chMax val="0"/>
          <dgm:bulletEnabled val="1"/>
        </dgm:presLayoutVars>
      </dgm:prSet>
      <dgm:spPr/>
      <dgm:t>
        <a:bodyPr/>
        <a:lstStyle/>
        <a:p>
          <a:endParaRPr lang="zh-CN" altLang="en-US"/>
        </a:p>
      </dgm:t>
    </dgm:pt>
    <dgm:pt modelId="{C4D2FA75-01F0-4758-9BD9-5CC0C4B171A4}" type="pres">
      <dgm:prSet presAssocID="{0BD730C7-6983-44EE-895D-D252692107F4}" presName="negativeSpace" presStyleCnt="0"/>
      <dgm:spPr/>
    </dgm:pt>
    <dgm:pt modelId="{A37827B2-01D0-4ABE-8719-585BEAB62D53}" type="pres">
      <dgm:prSet presAssocID="{0BD730C7-6983-44EE-895D-D252692107F4}" presName="childText" presStyleLbl="conFgAcc1" presStyleIdx="1" presStyleCnt="2">
        <dgm:presLayoutVars>
          <dgm:bulletEnabled val="1"/>
        </dgm:presLayoutVars>
      </dgm:prSet>
      <dgm:spPr/>
      <dgm:t>
        <a:bodyPr/>
        <a:lstStyle/>
        <a:p>
          <a:endParaRPr lang="zh-CN" altLang="en-US"/>
        </a:p>
      </dgm:t>
    </dgm:pt>
  </dgm:ptLst>
  <dgm:cxnLst>
    <dgm:cxn modelId="{CC7D06C8-F578-4220-A833-00336B43C8F6}" type="presOf" srcId="{48B28049-F7F8-42A7-984D-0463A6A4395A}" destId="{A37827B2-01D0-4ABE-8719-585BEAB62D53}" srcOrd="0" destOrd="2" presId="urn:microsoft.com/office/officeart/2005/8/layout/list1"/>
    <dgm:cxn modelId="{3C99D5A8-F690-4F52-BBBD-31469F8B7FC3}" srcId="{0BD730C7-6983-44EE-895D-D252692107F4}" destId="{C841EB76-4A1F-43FE-B53D-B64AC9000041}" srcOrd="0" destOrd="0" parTransId="{6183E706-FAAC-45BE-84FD-513FCAC42D07}" sibTransId="{77D7E4A2-E03C-4B28-8DAA-643EC7C255D9}"/>
    <dgm:cxn modelId="{D98DAB8D-928D-4033-84EF-7F94E0204673}" srcId="{8C51B284-FFC8-4D70-B004-DA560A672193}" destId="{62205935-DE68-45C3-B7E3-E984BB696EA3}" srcOrd="0" destOrd="0" parTransId="{8DFEE0A4-7744-4650-91B6-75C025CD853A}" sibTransId="{7081F6A3-0573-403B-A61E-983D021C1C98}"/>
    <dgm:cxn modelId="{EEBAE0C0-CCFC-4148-99B6-D80E1B680FB2}" srcId="{C841EB76-4A1F-43FE-B53D-B64AC9000041}" destId="{7109A901-65AF-4A9D-B8FE-D1E103E6B3B3}" srcOrd="0" destOrd="0" parTransId="{5A96792F-6E43-44CE-B247-A2D0DF284BD0}" sibTransId="{E959E4CF-22C2-47F5-B183-A8438F9F193A}"/>
    <dgm:cxn modelId="{31308279-FE30-470C-B27A-35A863326501}" type="presOf" srcId="{320CC619-D6CB-4C31-915F-BA429CBB6FED}" destId="{EE09C81F-3375-456B-B11D-45727AA48EA5}" srcOrd="0" destOrd="0" presId="urn:microsoft.com/office/officeart/2005/8/layout/list1"/>
    <dgm:cxn modelId="{B96D8114-E5AF-4091-B670-2ADA87C6ED83}" srcId="{1752A895-3672-4FBB-8B18-2FAB75587A53}" destId="{8C51B284-FFC8-4D70-B004-DA560A672193}" srcOrd="0" destOrd="0" parTransId="{FC23EC25-70CA-4691-A451-FEDD5220BE72}" sibTransId="{9652A3BD-1914-4D93-958D-319CFC1F1CB7}"/>
    <dgm:cxn modelId="{F9264360-5F1D-4B5F-AFC2-33B1E2026CA6}" type="presOf" srcId="{7109A901-65AF-4A9D-B8FE-D1E103E6B3B3}" destId="{A37827B2-01D0-4ABE-8719-585BEAB62D53}" srcOrd="0" destOrd="1" presId="urn:microsoft.com/office/officeart/2005/8/layout/list1"/>
    <dgm:cxn modelId="{C94FA42D-6B90-4F75-92DB-916B5ACF05D6}" type="presOf" srcId="{BFE67662-2E37-4E91-B11B-DF1A8104664E}" destId="{A37827B2-01D0-4ABE-8719-585BEAB62D53}" srcOrd="0" destOrd="3" presId="urn:microsoft.com/office/officeart/2005/8/layout/list1"/>
    <dgm:cxn modelId="{48163C16-C806-4E16-AC4B-EEB86082212C}" srcId="{320CC619-D6CB-4C31-915F-BA429CBB6FED}" destId="{0BD730C7-6983-44EE-895D-D252692107F4}" srcOrd="1" destOrd="0" parTransId="{15AD4DF3-9EC5-4444-95AA-02F2F9594388}" sibTransId="{86DECC21-00CB-475C-BD40-A51E8947FB1A}"/>
    <dgm:cxn modelId="{3D8396EE-DF87-4305-90AE-7EB23A195D66}" type="presOf" srcId="{62205935-DE68-45C3-B7E3-E984BB696EA3}" destId="{CB2E5E5D-D341-4BAF-986A-CC1E97B27036}" srcOrd="0" destOrd="1" presId="urn:microsoft.com/office/officeart/2005/8/layout/list1"/>
    <dgm:cxn modelId="{626244F5-10FA-4C6E-981C-38EB2C1A590F}" type="presOf" srcId="{0BD730C7-6983-44EE-895D-D252692107F4}" destId="{B7B4DAF7-C0B5-46B2-B651-64385F527DB7}" srcOrd="1" destOrd="0" presId="urn:microsoft.com/office/officeart/2005/8/layout/list1"/>
    <dgm:cxn modelId="{2F8C1D97-D105-4AAB-B855-C79655C60F22}" type="presOf" srcId="{8C51B284-FFC8-4D70-B004-DA560A672193}" destId="{CB2E5E5D-D341-4BAF-986A-CC1E97B27036}" srcOrd="0" destOrd="0" presId="urn:microsoft.com/office/officeart/2005/8/layout/list1"/>
    <dgm:cxn modelId="{3B09E93D-6EB7-479C-820F-648D0B8A25CF}" srcId="{0BD730C7-6983-44EE-895D-D252692107F4}" destId="{48B28049-F7F8-42A7-984D-0463A6A4395A}" srcOrd="1" destOrd="0" parTransId="{D42D3D4F-1CC8-47CF-90D8-C5389396903B}" sibTransId="{E13CB482-5BE7-4173-B52F-7D0468FF4B44}"/>
    <dgm:cxn modelId="{9F627D23-E47D-4F11-8BF4-7DC566EBA4CE}" type="presOf" srcId="{0BD730C7-6983-44EE-895D-D252692107F4}" destId="{FEB0B55D-EFAA-47D8-AF06-E032B36B262A}" srcOrd="0" destOrd="0" presId="urn:microsoft.com/office/officeart/2005/8/layout/list1"/>
    <dgm:cxn modelId="{7481CE49-F3B5-4649-BA8D-27A18B93EC2D}" type="presOf" srcId="{1752A895-3672-4FBB-8B18-2FAB75587A53}" destId="{DEC4A876-EB77-41F0-A957-C4CF3039E46D}" srcOrd="1" destOrd="0" presId="urn:microsoft.com/office/officeart/2005/8/layout/list1"/>
    <dgm:cxn modelId="{F51E747A-0EFB-46B4-8BBD-69F847C61E5B}" type="presOf" srcId="{1752A895-3672-4FBB-8B18-2FAB75587A53}" destId="{1EC7EA43-48DD-40B9-BE0B-9D057765691C}" srcOrd="0" destOrd="0" presId="urn:microsoft.com/office/officeart/2005/8/layout/list1"/>
    <dgm:cxn modelId="{2737F8E7-DD0D-4B62-AAF9-327A2461D704}" srcId="{320CC619-D6CB-4C31-915F-BA429CBB6FED}" destId="{1752A895-3672-4FBB-8B18-2FAB75587A53}" srcOrd="0" destOrd="0" parTransId="{4020A7B7-EE5C-47C7-A5E9-C0C509876CCE}" sibTransId="{154ED45C-8D0D-41FE-B15E-784A180327D1}"/>
    <dgm:cxn modelId="{A0C63820-7E5B-47C1-8F32-391D3A2878A1}" srcId="{48B28049-F7F8-42A7-984D-0463A6A4395A}" destId="{BFE67662-2E37-4E91-B11B-DF1A8104664E}" srcOrd="0" destOrd="0" parTransId="{87C71D4F-F444-406A-B723-9ED0F6D5C7CA}" sibTransId="{9D87044D-5A90-49DF-9FA3-237305C25322}"/>
    <dgm:cxn modelId="{47203EFF-7847-4E30-9185-3F0CF01A246B}" type="presOf" srcId="{C841EB76-4A1F-43FE-B53D-B64AC9000041}" destId="{A37827B2-01D0-4ABE-8719-585BEAB62D53}" srcOrd="0" destOrd="0" presId="urn:microsoft.com/office/officeart/2005/8/layout/list1"/>
    <dgm:cxn modelId="{0E8A07AB-0764-4E60-A6F6-8C73C11EDCB8}" type="presParOf" srcId="{EE09C81F-3375-456B-B11D-45727AA48EA5}" destId="{AF55B940-61A1-41AA-8738-A96B419F9DB7}" srcOrd="0" destOrd="0" presId="urn:microsoft.com/office/officeart/2005/8/layout/list1"/>
    <dgm:cxn modelId="{9B9BF373-D943-4FCF-9764-8AF6753D97AF}" type="presParOf" srcId="{AF55B940-61A1-41AA-8738-A96B419F9DB7}" destId="{1EC7EA43-48DD-40B9-BE0B-9D057765691C}" srcOrd="0" destOrd="0" presId="urn:microsoft.com/office/officeart/2005/8/layout/list1"/>
    <dgm:cxn modelId="{3B2A5BFA-88EE-4B5E-B51A-028D53464401}" type="presParOf" srcId="{AF55B940-61A1-41AA-8738-A96B419F9DB7}" destId="{DEC4A876-EB77-41F0-A957-C4CF3039E46D}" srcOrd="1" destOrd="0" presId="urn:microsoft.com/office/officeart/2005/8/layout/list1"/>
    <dgm:cxn modelId="{85AF1454-2E48-4E85-A374-5BAAAAB3DAB7}" type="presParOf" srcId="{EE09C81F-3375-456B-B11D-45727AA48EA5}" destId="{AC289179-7DA5-4065-A631-024750D60C57}" srcOrd="1" destOrd="0" presId="urn:microsoft.com/office/officeart/2005/8/layout/list1"/>
    <dgm:cxn modelId="{3592470B-EC6E-4612-89DE-5B3960CB761B}" type="presParOf" srcId="{EE09C81F-3375-456B-B11D-45727AA48EA5}" destId="{CB2E5E5D-D341-4BAF-986A-CC1E97B27036}" srcOrd="2" destOrd="0" presId="urn:microsoft.com/office/officeart/2005/8/layout/list1"/>
    <dgm:cxn modelId="{1C2BE22C-769A-4396-AC1E-C184E9F1A54D}" type="presParOf" srcId="{EE09C81F-3375-456B-B11D-45727AA48EA5}" destId="{5FA6F177-498C-4E12-A7AF-B55BC2F84911}" srcOrd="3" destOrd="0" presId="urn:microsoft.com/office/officeart/2005/8/layout/list1"/>
    <dgm:cxn modelId="{5D61980C-796E-4DCD-935F-7DE1EFE34943}" type="presParOf" srcId="{EE09C81F-3375-456B-B11D-45727AA48EA5}" destId="{296DB7A0-B276-4A0B-A1C5-EFA1E8209D5A}" srcOrd="4" destOrd="0" presId="urn:microsoft.com/office/officeart/2005/8/layout/list1"/>
    <dgm:cxn modelId="{F2B40AA6-0906-4C15-B58E-480EAEAABE79}" type="presParOf" srcId="{296DB7A0-B276-4A0B-A1C5-EFA1E8209D5A}" destId="{FEB0B55D-EFAA-47D8-AF06-E032B36B262A}" srcOrd="0" destOrd="0" presId="urn:microsoft.com/office/officeart/2005/8/layout/list1"/>
    <dgm:cxn modelId="{F0B2C682-0E44-4FB3-A0FC-FBC807FFF6D5}" type="presParOf" srcId="{296DB7A0-B276-4A0B-A1C5-EFA1E8209D5A}" destId="{B7B4DAF7-C0B5-46B2-B651-64385F527DB7}" srcOrd="1" destOrd="0" presId="urn:microsoft.com/office/officeart/2005/8/layout/list1"/>
    <dgm:cxn modelId="{C08C744C-0DEF-4201-ADF4-2D4D2FA2E2CB}" type="presParOf" srcId="{EE09C81F-3375-456B-B11D-45727AA48EA5}" destId="{C4D2FA75-01F0-4758-9BD9-5CC0C4B171A4}" srcOrd="5" destOrd="0" presId="urn:microsoft.com/office/officeart/2005/8/layout/list1"/>
    <dgm:cxn modelId="{67F20F94-9FAF-4EDD-BBA8-E2DA32EDE400}" type="presParOf" srcId="{EE09C81F-3375-456B-B11D-45727AA48EA5}" destId="{A37827B2-01D0-4ABE-8719-585BEAB62D53}"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20CC619-D6CB-4C31-915F-BA429CBB6FED}" type="doc">
      <dgm:prSet loTypeId="urn:microsoft.com/office/officeart/2005/8/layout/list1" loCatId="list" qsTypeId="urn:microsoft.com/office/officeart/2005/8/quickstyle/simple3" qsCatId="simple" csTypeId="urn:microsoft.com/office/officeart/2005/8/colors/colorful5" csCatId="colorful" phldr="1"/>
      <dgm:spPr/>
      <dgm:t>
        <a:bodyPr/>
        <a:lstStyle/>
        <a:p>
          <a:endParaRPr lang="zh-CN" altLang="en-US"/>
        </a:p>
      </dgm:t>
    </dgm:pt>
    <dgm:pt modelId="{1752A895-3672-4FBB-8B18-2FAB75587A53}">
      <dgm:prSet phldrT="[文本]"/>
      <dgm:spPr/>
      <dgm:t>
        <a:bodyPr/>
        <a:lstStyle/>
        <a:p>
          <a:r>
            <a:rPr lang="zh-CN" dirty="0" smtClean="0"/>
            <a:t>获取</a:t>
          </a:r>
          <a:r>
            <a:rPr lang="fr-FR" dirty="0" smtClean="0"/>
            <a:t>Map</a:t>
          </a:r>
          <a:r>
            <a:rPr lang="zh-CN" dirty="0" smtClean="0"/>
            <a:t>类型的</a:t>
          </a:r>
          <a:r>
            <a:rPr lang="fr-FR" dirty="0" smtClean="0"/>
            <a:t>session</a:t>
          </a:r>
          <a:endParaRPr lang="zh-CN" altLang="en-US" dirty="0"/>
        </a:p>
      </dgm:t>
    </dgm:pt>
    <dgm:pt modelId="{4020A7B7-EE5C-47C7-A5E9-C0C509876CCE}" type="parTrans" cxnId="{2737F8E7-DD0D-4B62-AAF9-327A2461D704}">
      <dgm:prSet/>
      <dgm:spPr/>
      <dgm:t>
        <a:bodyPr/>
        <a:lstStyle/>
        <a:p>
          <a:endParaRPr lang="zh-CN" altLang="en-US"/>
        </a:p>
      </dgm:t>
    </dgm:pt>
    <dgm:pt modelId="{154ED45C-8D0D-41FE-B15E-784A180327D1}" type="sibTrans" cxnId="{2737F8E7-DD0D-4B62-AAF9-327A2461D704}">
      <dgm:prSet/>
      <dgm:spPr/>
      <dgm:t>
        <a:bodyPr/>
        <a:lstStyle/>
        <a:p>
          <a:endParaRPr lang="zh-CN" altLang="en-US"/>
        </a:p>
      </dgm:t>
    </dgm:pt>
    <dgm:pt modelId="{0BD730C7-6983-44EE-895D-D252692107F4}">
      <dgm:prSet phldrT="[文本]"/>
      <dgm:spPr/>
      <dgm:t>
        <a:bodyPr/>
        <a:lstStyle/>
        <a:p>
          <a:r>
            <a:rPr lang="zh-CN" dirty="0" smtClean="0"/>
            <a:t>获取</a:t>
          </a:r>
          <a:r>
            <a:rPr lang="en-US" dirty="0" smtClean="0"/>
            <a:t>Map</a:t>
          </a:r>
          <a:r>
            <a:rPr lang="zh-CN" dirty="0" smtClean="0"/>
            <a:t>类型的</a:t>
          </a:r>
          <a:r>
            <a:rPr lang="en-US" dirty="0" smtClean="0"/>
            <a:t>request</a:t>
          </a:r>
          <a:endParaRPr lang="zh-CN" altLang="en-US" dirty="0"/>
        </a:p>
      </dgm:t>
    </dgm:pt>
    <dgm:pt modelId="{15AD4DF3-9EC5-4444-95AA-02F2F9594388}" type="parTrans" cxnId="{48163C16-C806-4E16-AC4B-EEB86082212C}">
      <dgm:prSet/>
      <dgm:spPr/>
      <dgm:t>
        <a:bodyPr/>
        <a:lstStyle/>
        <a:p>
          <a:endParaRPr lang="zh-CN" altLang="en-US"/>
        </a:p>
      </dgm:t>
    </dgm:pt>
    <dgm:pt modelId="{86DECC21-00CB-475C-BD40-A51E8947FB1A}" type="sibTrans" cxnId="{48163C16-C806-4E16-AC4B-EEB86082212C}">
      <dgm:prSet/>
      <dgm:spPr/>
      <dgm:t>
        <a:bodyPr/>
        <a:lstStyle/>
        <a:p>
          <a:endParaRPr lang="zh-CN" altLang="en-US"/>
        </a:p>
      </dgm:t>
    </dgm:pt>
    <dgm:pt modelId="{8C51B284-FFC8-4D70-B004-DA560A672193}">
      <dgm:prSet/>
      <dgm:spPr/>
      <dgm:t>
        <a:bodyPr/>
        <a:lstStyle/>
        <a:p>
          <a:r>
            <a:rPr lang="zh-CN" dirty="0" smtClean="0"/>
            <a:t>但</a:t>
          </a:r>
          <a:r>
            <a:rPr lang="fr-FR" dirty="0" smtClean="0"/>
            <a:t>ActionContext</a:t>
          </a:r>
          <a:r>
            <a:rPr lang="zh-CN" dirty="0" smtClean="0"/>
            <a:t>提供了一个直接获取</a:t>
          </a:r>
          <a:r>
            <a:rPr lang="fr-FR" dirty="0" smtClean="0"/>
            <a:t>session</a:t>
          </a:r>
          <a:r>
            <a:rPr lang="zh-CN" dirty="0" smtClean="0"/>
            <a:t>的方法</a:t>
          </a:r>
          <a:r>
            <a:rPr lang="fr-FR" dirty="0" smtClean="0"/>
            <a:t>getSession()</a:t>
          </a:r>
          <a:r>
            <a:rPr lang="zh-CN" dirty="0" smtClean="0"/>
            <a:t>，其方法声明如下：</a:t>
          </a:r>
          <a:r>
            <a:rPr lang="fr-FR" dirty="0" smtClean="0"/>
            <a:t>public Map getSession() </a:t>
          </a:r>
          <a:endParaRPr lang="zh-CN" altLang="en-US" dirty="0"/>
        </a:p>
      </dgm:t>
    </dgm:pt>
    <dgm:pt modelId="{FC23EC25-70CA-4691-A451-FEDD5220BE72}" type="parTrans" cxnId="{B96D8114-E5AF-4091-B670-2ADA87C6ED83}">
      <dgm:prSet/>
      <dgm:spPr/>
      <dgm:t>
        <a:bodyPr/>
        <a:lstStyle/>
        <a:p>
          <a:endParaRPr lang="zh-CN" altLang="en-US"/>
        </a:p>
      </dgm:t>
    </dgm:pt>
    <dgm:pt modelId="{9652A3BD-1914-4D93-958D-319CFC1F1CB7}" type="sibTrans" cxnId="{B96D8114-E5AF-4091-B670-2ADA87C6ED83}">
      <dgm:prSet/>
      <dgm:spPr/>
      <dgm:t>
        <a:bodyPr/>
        <a:lstStyle/>
        <a:p>
          <a:endParaRPr lang="zh-CN" altLang="en-US"/>
        </a:p>
      </dgm:t>
    </dgm:pt>
    <dgm:pt modelId="{C841EB76-4A1F-43FE-B53D-B64AC9000041}">
      <dgm:prSet/>
      <dgm:spPr/>
      <dgm:t>
        <a:bodyPr/>
        <a:lstStyle/>
        <a:p>
          <a:r>
            <a:rPr lang="fr-FR" smtClean="0"/>
            <a:t>ActionContext</a:t>
          </a:r>
          <a:r>
            <a:rPr lang="zh-CN" smtClean="0"/>
            <a:t>对象为获取</a:t>
          </a:r>
          <a:r>
            <a:rPr lang="fr-FR" smtClean="0"/>
            <a:t>Map</a:t>
          </a:r>
          <a:r>
            <a:rPr lang="zh-CN" smtClean="0"/>
            <a:t>类型的</a:t>
          </a:r>
          <a:r>
            <a:rPr lang="fr-FR" smtClean="0"/>
            <a:t>application</a:t>
          </a:r>
          <a:r>
            <a:rPr lang="zh-CN" smtClean="0"/>
            <a:t>提供了单独的</a:t>
          </a:r>
          <a:r>
            <a:rPr lang="fr-FR" smtClean="0"/>
            <a:t>getApplication()</a:t>
          </a:r>
          <a:r>
            <a:rPr lang="zh-CN" smtClean="0"/>
            <a:t>方法，其方法声明如下：</a:t>
          </a:r>
          <a:endParaRPr lang="zh-CN" altLang="en-US" dirty="0"/>
        </a:p>
      </dgm:t>
    </dgm:pt>
    <dgm:pt modelId="{6183E706-FAAC-45BE-84FD-513FCAC42D07}" type="parTrans" cxnId="{3C99D5A8-F690-4F52-BBBD-31469F8B7FC3}">
      <dgm:prSet/>
      <dgm:spPr/>
      <dgm:t>
        <a:bodyPr/>
        <a:lstStyle/>
        <a:p>
          <a:endParaRPr lang="zh-CN" altLang="en-US"/>
        </a:p>
      </dgm:t>
    </dgm:pt>
    <dgm:pt modelId="{77D7E4A2-E03C-4B28-8DAA-643EC7C255D9}" type="sibTrans" cxnId="{3C99D5A8-F690-4F52-BBBD-31469F8B7FC3}">
      <dgm:prSet/>
      <dgm:spPr/>
      <dgm:t>
        <a:bodyPr/>
        <a:lstStyle/>
        <a:p>
          <a:endParaRPr lang="zh-CN" altLang="en-US"/>
        </a:p>
      </dgm:t>
    </dgm:pt>
    <dgm:pt modelId="{A111843D-2F89-415D-9147-6884E71D54C8}">
      <dgm:prSet/>
      <dgm:spPr/>
      <dgm:t>
        <a:bodyPr/>
        <a:lstStyle/>
        <a:p>
          <a:r>
            <a:rPr lang="zh-CN" dirty="0" smtClean="0"/>
            <a:t>该方法返回</a:t>
          </a:r>
          <a:r>
            <a:rPr lang="fr-FR" dirty="0" smtClean="0"/>
            <a:t>Map</a:t>
          </a:r>
          <a:r>
            <a:rPr lang="zh-CN" dirty="0" smtClean="0"/>
            <a:t>对象，它将作用于</a:t>
          </a:r>
          <a:r>
            <a:rPr lang="fr-FR" dirty="0" smtClean="0"/>
            <a:t>HttpSession</a:t>
          </a:r>
          <a:r>
            <a:rPr lang="zh-CN" dirty="0" smtClean="0"/>
            <a:t>范围中。</a:t>
          </a:r>
          <a:endParaRPr lang="zh-CN" dirty="0"/>
        </a:p>
      </dgm:t>
    </dgm:pt>
    <dgm:pt modelId="{BB155B26-9AA6-4E08-9085-E0C54B9DD064}" type="parTrans" cxnId="{4C33DD45-B6A7-49A3-A996-AB19115520B0}">
      <dgm:prSet/>
      <dgm:spPr/>
      <dgm:t>
        <a:bodyPr/>
        <a:lstStyle/>
        <a:p>
          <a:endParaRPr lang="zh-CN" altLang="en-US"/>
        </a:p>
      </dgm:t>
    </dgm:pt>
    <dgm:pt modelId="{DBB6672D-4405-4A46-9121-FCC73A2DD11A}" type="sibTrans" cxnId="{4C33DD45-B6A7-49A3-A996-AB19115520B0}">
      <dgm:prSet/>
      <dgm:spPr/>
      <dgm:t>
        <a:bodyPr/>
        <a:lstStyle/>
        <a:p>
          <a:endParaRPr lang="zh-CN" altLang="en-US"/>
        </a:p>
      </dgm:t>
    </dgm:pt>
    <dgm:pt modelId="{B9CA51F3-955B-42C7-9721-69DD8281C2BA}">
      <dgm:prSet/>
      <dgm:spPr/>
      <dgm:t>
        <a:bodyPr/>
        <a:lstStyle/>
        <a:p>
          <a:r>
            <a:rPr lang="fr-FR" smtClean="0"/>
            <a:t>public Map getApplication() </a:t>
          </a:r>
          <a:endParaRPr lang="zh-CN"/>
        </a:p>
      </dgm:t>
    </dgm:pt>
    <dgm:pt modelId="{EB43EA25-AC95-4840-8E7A-04211757A8A4}" type="parTrans" cxnId="{B2241148-A73D-4F32-9D6C-693517B9E731}">
      <dgm:prSet/>
      <dgm:spPr/>
      <dgm:t>
        <a:bodyPr/>
        <a:lstStyle/>
        <a:p>
          <a:endParaRPr lang="zh-CN" altLang="en-US"/>
        </a:p>
      </dgm:t>
    </dgm:pt>
    <dgm:pt modelId="{0BD17713-65EF-487B-A197-735E0671F85F}" type="sibTrans" cxnId="{B2241148-A73D-4F32-9D6C-693517B9E731}">
      <dgm:prSet/>
      <dgm:spPr/>
      <dgm:t>
        <a:bodyPr/>
        <a:lstStyle/>
        <a:p>
          <a:endParaRPr lang="zh-CN" altLang="en-US"/>
        </a:p>
      </dgm:t>
    </dgm:pt>
    <dgm:pt modelId="{D554A977-90F8-4C67-A367-24A0DA44545C}">
      <dgm:prSet/>
      <dgm:spPr/>
      <dgm:t>
        <a:bodyPr/>
        <a:lstStyle/>
        <a:p>
          <a:r>
            <a:rPr lang="zh-CN" dirty="0" smtClean="0"/>
            <a:t>该方法返回</a:t>
          </a:r>
          <a:r>
            <a:rPr lang="fr-FR" dirty="0" smtClean="0"/>
            <a:t>Map</a:t>
          </a:r>
          <a:r>
            <a:rPr lang="zh-CN" dirty="0" smtClean="0"/>
            <a:t>对象，作用于</a:t>
          </a:r>
          <a:r>
            <a:rPr lang="fr-FR" dirty="0" smtClean="0"/>
            <a:t>ServletContext</a:t>
          </a:r>
          <a:r>
            <a:rPr lang="zh-CN" dirty="0" smtClean="0"/>
            <a:t>范围中。</a:t>
          </a:r>
          <a:endParaRPr lang="zh-CN" dirty="0"/>
        </a:p>
      </dgm:t>
    </dgm:pt>
    <dgm:pt modelId="{960074B1-D25C-4740-BC1F-FCFDF8CBEF95}" type="parTrans" cxnId="{8EF332CE-F3C8-414A-9FDC-3C095FB3BE2C}">
      <dgm:prSet/>
      <dgm:spPr/>
      <dgm:t>
        <a:bodyPr/>
        <a:lstStyle/>
        <a:p>
          <a:endParaRPr lang="zh-CN" altLang="en-US"/>
        </a:p>
      </dgm:t>
    </dgm:pt>
    <dgm:pt modelId="{92524088-4387-420C-BF0B-3E7A72554191}" type="sibTrans" cxnId="{8EF332CE-F3C8-414A-9FDC-3C095FB3BE2C}">
      <dgm:prSet/>
      <dgm:spPr/>
      <dgm:t>
        <a:bodyPr/>
        <a:lstStyle/>
        <a:p>
          <a:endParaRPr lang="zh-CN" altLang="en-US"/>
        </a:p>
      </dgm:t>
    </dgm:pt>
    <dgm:pt modelId="{EE09C81F-3375-456B-B11D-45727AA48EA5}" type="pres">
      <dgm:prSet presAssocID="{320CC619-D6CB-4C31-915F-BA429CBB6FED}" presName="linear" presStyleCnt="0">
        <dgm:presLayoutVars>
          <dgm:dir/>
          <dgm:animLvl val="lvl"/>
          <dgm:resizeHandles val="exact"/>
        </dgm:presLayoutVars>
      </dgm:prSet>
      <dgm:spPr/>
      <dgm:t>
        <a:bodyPr/>
        <a:lstStyle/>
        <a:p>
          <a:endParaRPr lang="zh-CN" altLang="en-US"/>
        </a:p>
      </dgm:t>
    </dgm:pt>
    <dgm:pt modelId="{AF55B940-61A1-41AA-8738-A96B419F9DB7}" type="pres">
      <dgm:prSet presAssocID="{1752A895-3672-4FBB-8B18-2FAB75587A53}" presName="parentLin" presStyleCnt="0"/>
      <dgm:spPr/>
    </dgm:pt>
    <dgm:pt modelId="{1EC7EA43-48DD-40B9-BE0B-9D057765691C}" type="pres">
      <dgm:prSet presAssocID="{1752A895-3672-4FBB-8B18-2FAB75587A53}" presName="parentLeftMargin" presStyleLbl="node1" presStyleIdx="0" presStyleCnt="2"/>
      <dgm:spPr/>
      <dgm:t>
        <a:bodyPr/>
        <a:lstStyle/>
        <a:p>
          <a:endParaRPr lang="zh-CN" altLang="en-US"/>
        </a:p>
      </dgm:t>
    </dgm:pt>
    <dgm:pt modelId="{DEC4A876-EB77-41F0-A957-C4CF3039E46D}" type="pres">
      <dgm:prSet presAssocID="{1752A895-3672-4FBB-8B18-2FAB75587A53}" presName="parentText" presStyleLbl="node1" presStyleIdx="0" presStyleCnt="2">
        <dgm:presLayoutVars>
          <dgm:chMax val="0"/>
          <dgm:bulletEnabled val="1"/>
        </dgm:presLayoutVars>
      </dgm:prSet>
      <dgm:spPr/>
      <dgm:t>
        <a:bodyPr/>
        <a:lstStyle/>
        <a:p>
          <a:endParaRPr lang="zh-CN" altLang="en-US"/>
        </a:p>
      </dgm:t>
    </dgm:pt>
    <dgm:pt modelId="{AC289179-7DA5-4065-A631-024750D60C57}" type="pres">
      <dgm:prSet presAssocID="{1752A895-3672-4FBB-8B18-2FAB75587A53}" presName="negativeSpace" presStyleCnt="0"/>
      <dgm:spPr/>
    </dgm:pt>
    <dgm:pt modelId="{CB2E5E5D-D341-4BAF-986A-CC1E97B27036}" type="pres">
      <dgm:prSet presAssocID="{1752A895-3672-4FBB-8B18-2FAB75587A53}" presName="childText" presStyleLbl="conFgAcc1" presStyleIdx="0" presStyleCnt="2">
        <dgm:presLayoutVars>
          <dgm:bulletEnabled val="1"/>
        </dgm:presLayoutVars>
      </dgm:prSet>
      <dgm:spPr/>
      <dgm:t>
        <a:bodyPr/>
        <a:lstStyle/>
        <a:p>
          <a:endParaRPr lang="zh-CN" altLang="en-US"/>
        </a:p>
      </dgm:t>
    </dgm:pt>
    <dgm:pt modelId="{5FA6F177-498C-4E12-A7AF-B55BC2F84911}" type="pres">
      <dgm:prSet presAssocID="{154ED45C-8D0D-41FE-B15E-784A180327D1}" presName="spaceBetweenRectangles" presStyleCnt="0"/>
      <dgm:spPr/>
    </dgm:pt>
    <dgm:pt modelId="{296DB7A0-B276-4A0B-A1C5-EFA1E8209D5A}" type="pres">
      <dgm:prSet presAssocID="{0BD730C7-6983-44EE-895D-D252692107F4}" presName="parentLin" presStyleCnt="0"/>
      <dgm:spPr/>
    </dgm:pt>
    <dgm:pt modelId="{FEB0B55D-EFAA-47D8-AF06-E032B36B262A}" type="pres">
      <dgm:prSet presAssocID="{0BD730C7-6983-44EE-895D-D252692107F4}" presName="parentLeftMargin" presStyleLbl="node1" presStyleIdx="0" presStyleCnt="2"/>
      <dgm:spPr/>
      <dgm:t>
        <a:bodyPr/>
        <a:lstStyle/>
        <a:p>
          <a:endParaRPr lang="zh-CN" altLang="en-US"/>
        </a:p>
      </dgm:t>
    </dgm:pt>
    <dgm:pt modelId="{B7B4DAF7-C0B5-46B2-B651-64385F527DB7}" type="pres">
      <dgm:prSet presAssocID="{0BD730C7-6983-44EE-895D-D252692107F4}" presName="parentText" presStyleLbl="node1" presStyleIdx="1" presStyleCnt="2">
        <dgm:presLayoutVars>
          <dgm:chMax val="0"/>
          <dgm:bulletEnabled val="1"/>
        </dgm:presLayoutVars>
      </dgm:prSet>
      <dgm:spPr/>
      <dgm:t>
        <a:bodyPr/>
        <a:lstStyle/>
        <a:p>
          <a:endParaRPr lang="zh-CN" altLang="en-US"/>
        </a:p>
      </dgm:t>
    </dgm:pt>
    <dgm:pt modelId="{C4D2FA75-01F0-4758-9BD9-5CC0C4B171A4}" type="pres">
      <dgm:prSet presAssocID="{0BD730C7-6983-44EE-895D-D252692107F4}" presName="negativeSpace" presStyleCnt="0"/>
      <dgm:spPr/>
    </dgm:pt>
    <dgm:pt modelId="{A37827B2-01D0-4ABE-8719-585BEAB62D53}" type="pres">
      <dgm:prSet presAssocID="{0BD730C7-6983-44EE-895D-D252692107F4}" presName="childText" presStyleLbl="conFgAcc1" presStyleIdx="1" presStyleCnt="2">
        <dgm:presLayoutVars>
          <dgm:bulletEnabled val="1"/>
        </dgm:presLayoutVars>
      </dgm:prSet>
      <dgm:spPr/>
      <dgm:t>
        <a:bodyPr/>
        <a:lstStyle/>
        <a:p>
          <a:endParaRPr lang="zh-CN" altLang="en-US"/>
        </a:p>
      </dgm:t>
    </dgm:pt>
  </dgm:ptLst>
  <dgm:cxnLst>
    <dgm:cxn modelId="{3C99D5A8-F690-4F52-BBBD-31469F8B7FC3}" srcId="{0BD730C7-6983-44EE-895D-D252692107F4}" destId="{C841EB76-4A1F-43FE-B53D-B64AC9000041}" srcOrd="0" destOrd="0" parTransId="{6183E706-FAAC-45BE-84FD-513FCAC42D07}" sibTransId="{77D7E4A2-E03C-4B28-8DAA-643EC7C255D9}"/>
    <dgm:cxn modelId="{B2241148-A73D-4F32-9D6C-693517B9E731}" srcId="{C841EB76-4A1F-43FE-B53D-B64AC9000041}" destId="{B9CA51F3-955B-42C7-9721-69DD8281C2BA}" srcOrd="0" destOrd="0" parTransId="{EB43EA25-AC95-4840-8E7A-04211757A8A4}" sibTransId="{0BD17713-65EF-487B-A197-735E0671F85F}"/>
    <dgm:cxn modelId="{B96D8114-E5AF-4091-B670-2ADA87C6ED83}" srcId="{1752A895-3672-4FBB-8B18-2FAB75587A53}" destId="{8C51B284-FFC8-4D70-B004-DA560A672193}" srcOrd="0" destOrd="0" parTransId="{FC23EC25-70CA-4691-A451-FEDD5220BE72}" sibTransId="{9652A3BD-1914-4D93-958D-319CFC1F1CB7}"/>
    <dgm:cxn modelId="{56B32288-6444-48C6-951A-FDCB7FD2268E}" type="presOf" srcId="{8C51B284-FFC8-4D70-B004-DA560A672193}" destId="{CB2E5E5D-D341-4BAF-986A-CC1E97B27036}" srcOrd="0" destOrd="0" presId="urn:microsoft.com/office/officeart/2005/8/layout/list1"/>
    <dgm:cxn modelId="{48163C16-C806-4E16-AC4B-EEB86082212C}" srcId="{320CC619-D6CB-4C31-915F-BA429CBB6FED}" destId="{0BD730C7-6983-44EE-895D-D252692107F4}" srcOrd="1" destOrd="0" parTransId="{15AD4DF3-9EC5-4444-95AA-02F2F9594388}" sibTransId="{86DECC21-00CB-475C-BD40-A51E8947FB1A}"/>
    <dgm:cxn modelId="{7E32D663-40EB-4812-8F4F-375ADCAE66AE}" type="presOf" srcId="{B9CA51F3-955B-42C7-9721-69DD8281C2BA}" destId="{A37827B2-01D0-4ABE-8719-585BEAB62D53}" srcOrd="0" destOrd="1" presId="urn:microsoft.com/office/officeart/2005/8/layout/list1"/>
    <dgm:cxn modelId="{AB11E513-13CB-4AE2-B2DF-74FD86726CCA}" type="presOf" srcId="{0BD730C7-6983-44EE-895D-D252692107F4}" destId="{FEB0B55D-EFAA-47D8-AF06-E032B36B262A}" srcOrd="0" destOrd="0" presId="urn:microsoft.com/office/officeart/2005/8/layout/list1"/>
    <dgm:cxn modelId="{3E518EB5-0538-4D82-8FE1-FA9B9ABB5601}" type="presOf" srcId="{D554A977-90F8-4C67-A367-24A0DA44545C}" destId="{A37827B2-01D0-4ABE-8719-585BEAB62D53}" srcOrd="0" destOrd="2" presId="urn:microsoft.com/office/officeart/2005/8/layout/list1"/>
    <dgm:cxn modelId="{1B011B24-E5E1-436B-9F2E-465909B2A8F1}" type="presOf" srcId="{320CC619-D6CB-4C31-915F-BA429CBB6FED}" destId="{EE09C81F-3375-456B-B11D-45727AA48EA5}" srcOrd="0" destOrd="0" presId="urn:microsoft.com/office/officeart/2005/8/layout/list1"/>
    <dgm:cxn modelId="{8EF332CE-F3C8-414A-9FDC-3C095FB3BE2C}" srcId="{0BD730C7-6983-44EE-895D-D252692107F4}" destId="{D554A977-90F8-4C67-A367-24A0DA44545C}" srcOrd="1" destOrd="0" parTransId="{960074B1-D25C-4740-BC1F-FCFDF8CBEF95}" sibTransId="{92524088-4387-420C-BF0B-3E7A72554191}"/>
    <dgm:cxn modelId="{7CACD3EE-68F4-4765-8E24-84D4546ED25A}" type="presOf" srcId="{1752A895-3672-4FBB-8B18-2FAB75587A53}" destId="{1EC7EA43-48DD-40B9-BE0B-9D057765691C}" srcOrd="0" destOrd="0" presId="urn:microsoft.com/office/officeart/2005/8/layout/list1"/>
    <dgm:cxn modelId="{2737F8E7-DD0D-4B62-AAF9-327A2461D704}" srcId="{320CC619-D6CB-4C31-915F-BA429CBB6FED}" destId="{1752A895-3672-4FBB-8B18-2FAB75587A53}" srcOrd="0" destOrd="0" parTransId="{4020A7B7-EE5C-47C7-A5E9-C0C509876CCE}" sibTransId="{154ED45C-8D0D-41FE-B15E-784A180327D1}"/>
    <dgm:cxn modelId="{3A86EA54-CB76-4A6F-A6AE-20C1EA8D6795}" type="presOf" srcId="{C841EB76-4A1F-43FE-B53D-B64AC9000041}" destId="{A37827B2-01D0-4ABE-8719-585BEAB62D53}" srcOrd="0" destOrd="0" presId="urn:microsoft.com/office/officeart/2005/8/layout/list1"/>
    <dgm:cxn modelId="{C0A0419C-E3FC-43F4-A312-28C74211C6FF}" type="presOf" srcId="{1752A895-3672-4FBB-8B18-2FAB75587A53}" destId="{DEC4A876-EB77-41F0-A957-C4CF3039E46D}" srcOrd="1" destOrd="0" presId="urn:microsoft.com/office/officeart/2005/8/layout/list1"/>
    <dgm:cxn modelId="{E7F68631-8941-4735-B0EF-63ECD12C5444}" type="presOf" srcId="{0BD730C7-6983-44EE-895D-D252692107F4}" destId="{B7B4DAF7-C0B5-46B2-B651-64385F527DB7}" srcOrd="1" destOrd="0" presId="urn:microsoft.com/office/officeart/2005/8/layout/list1"/>
    <dgm:cxn modelId="{2961EC93-7518-496D-8C93-4C96387956C9}" type="presOf" srcId="{A111843D-2F89-415D-9147-6884E71D54C8}" destId="{CB2E5E5D-D341-4BAF-986A-CC1E97B27036}" srcOrd="0" destOrd="1" presId="urn:microsoft.com/office/officeart/2005/8/layout/list1"/>
    <dgm:cxn modelId="{4C33DD45-B6A7-49A3-A996-AB19115520B0}" srcId="{1752A895-3672-4FBB-8B18-2FAB75587A53}" destId="{A111843D-2F89-415D-9147-6884E71D54C8}" srcOrd="1" destOrd="0" parTransId="{BB155B26-9AA6-4E08-9085-E0C54B9DD064}" sibTransId="{DBB6672D-4405-4A46-9121-FCC73A2DD11A}"/>
    <dgm:cxn modelId="{88384AA9-4084-46BB-B041-DEE3AF6FA6DA}" type="presParOf" srcId="{EE09C81F-3375-456B-B11D-45727AA48EA5}" destId="{AF55B940-61A1-41AA-8738-A96B419F9DB7}" srcOrd="0" destOrd="0" presId="urn:microsoft.com/office/officeart/2005/8/layout/list1"/>
    <dgm:cxn modelId="{F5703B71-C616-46F9-B6A4-327720545244}" type="presParOf" srcId="{AF55B940-61A1-41AA-8738-A96B419F9DB7}" destId="{1EC7EA43-48DD-40B9-BE0B-9D057765691C}" srcOrd="0" destOrd="0" presId="urn:microsoft.com/office/officeart/2005/8/layout/list1"/>
    <dgm:cxn modelId="{7F9065D4-DF87-452E-BB93-6B7DA23E08DE}" type="presParOf" srcId="{AF55B940-61A1-41AA-8738-A96B419F9DB7}" destId="{DEC4A876-EB77-41F0-A957-C4CF3039E46D}" srcOrd="1" destOrd="0" presId="urn:microsoft.com/office/officeart/2005/8/layout/list1"/>
    <dgm:cxn modelId="{00CC4954-8221-4A59-B345-37A7759E478A}" type="presParOf" srcId="{EE09C81F-3375-456B-B11D-45727AA48EA5}" destId="{AC289179-7DA5-4065-A631-024750D60C57}" srcOrd="1" destOrd="0" presId="urn:microsoft.com/office/officeart/2005/8/layout/list1"/>
    <dgm:cxn modelId="{B9AFD794-61CB-4784-A0F4-E326F4282316}" type="presParOf" srcId="{EE09C81F-3375-456B-B11D-45727AA48EA5}" destId="{CB2E5E5D-D341-4BAF-986A-CC1E97B27036}" srcOrd="2" destOrd="0" presId="urn:microsoft.com/office/officeart/2005/8/layout/list1"/>
    <dgm:cxn modelId="{F9A6743F-DBFB-441C-9070-6DEE67AA7881}" type="presParOf" srcId="{EE09C81F-3375-456B-B11D-45727AA48EA5}" destId="{5FA6F177-498C-4E12-A7AF-B55BC2F84911}" srcOrd="3" destOrd="0" presId="urn:microsoft.com/office/officeart/2005/8/layout/list1"/>
    <dgm:cxn modelId="{78A5A94A-9D26-4844-81E1-3FACA53B8A37}" type="presParOf" srcId="{EE09C81F-3375-456B-B11D-45727AA48EA5}" destId="{296DB7A0-B276-4A0B-A1C5-EFA1E8209D5A}" srcOrd="4" destOrd="0" presId="urn:microsoft.com/office/officeart/2005/8/layout/list1"/>
    <dgm:cxn modelId="{C654043C-227F-445A-B329-0B418C4740E4}" type="presParOf" srcId="{296DB7A0-B276-4A0B-A1C5-EFA1E8209D5A}" destId="{FEB0B55D-EFAA-47D8-AF06-E032B36B262A}" srcOrd="0" destOrd="0" presId="urn:microsoft.com/office/officeart/2005/8/layout/list1"/>
    <dgm:cxn modelId="{20DC1EBA-43FE-4F35-B759-58ACEE1C0E80}" type="presParOf" srcId="{296DB7A0-B276-4A0B-A1C5-EFA1E8209D5A}" destId="{B7B4DAF7-C0B5-46B2-B651-64385F527DB7}" srcOrd="1" destOrd="0" presId="urn:microsoft.com/office/officeart/2005/8/layout/list1"/>
    <dgm:cxn modelId="{2E22759C-2346-414F-B32B-C0CD702E2D4C}" type="presParOf" srcId="{EE09C81F-3375-456B-B11D-45727AA48EA5}" destId="{C4D2FA75-01F0-4758-9BD9-5CC0C4B171A4}" srcOrd="5" destOrd="0" presId="urn:microsoft.com/office/officeart/2005/8/layout/list1"/>
    <dgm:cxn modelId="{61F889FF-E07E-465D-89E4-9DA7B0F46C3D}" type="presParOf" srcId="{EE09C81F-3375-456B-B11D-45727AA48EA5}" destId="{A37827B2-01D0-4ABE-8719-585BEAB62D53}"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E8FE3DC-C81C-45E5-B32C-A4951A2CE954}" type="doc">
      <dgm:prSet loTypeId="urn:microsoft.com/office/officeart/2005/8/layout/vList2" loCatId="list" qsTypeId="urn:microsoft.com/office/officeart/2005/8/quickstyle/simple3" qsCatId="simple" csTypeId="urn:microsoft.com/office/officeart/2005/8/colors/colorful3" csCatId="colorful" phldr="1"/>
      <dgm:spPr/>
      <dgm:t>
        <a:bodyPr/>
        <a:lstStyle/>
        <a:p>
          <a:endParaRPr lang="zh-CN" altLang="en-US"/>
        </a:p>
      </dgm:t>
    </dgm:pt>
    <dgm:pt modelId="{A1B3E42B-D61C-442A-BA84-543E565EC875}">
      <dgm:prSet phldrT="[文本]"/>
      <dgm:spPr/>
      <dgm:t>
        <a:bodyPr/>
        <a:lstStyle/>
        <a:p>
          <a:r>
            <a:rPr lang="en-US" dirty="0" smtClean="0"/>
            <a:t>destroy()</a:t>
          </a:r>
          <a:r>
            <a:rPr lang="zh-CN" altLang="en-US" dirty="0" smtClean="0"/>
            <a:t>方法</a:t>
          </a:r>
          <a:endParaRPr lang="zh-CN" altLang="en-US" dirty="0"/>
        </a:p>
      </dgm:t>
    </dgm:pt>
    <dgm:pt modelId="{51DF7B6B-4978-4529-9E98-5DABD9E7E197}" type="parTrans" cxnId="{A5ACE289-5DA2-486A-91AF-E7ED3752F70D}">
      <dgm:prSet/>
      <dgm:spPr/>
      <dgm:t>
        <a:bodyPr/>
        <a:lstStyle/>
        <a:p>
          <a:endParaRPr lang="zh-CN" altLang="en-US"/>
        </a:p>
      </dgm:t>
    </dgm:pt>
    <dgm:pt modelId="{69474186-5C56-40EF-BBF2-6A4F97205E02}" type="sibTrans" cxnId="{A5ACE289-5DA2-486A-91AF-E7ED3752F70D}">
      <dgm:prSet/>
      <dgm:spPr/>
      <dgm:t>
        <a:bodyPr/>
        <a:lstStyle/>
        <a:p>
          <a:endParaRPr lang="zh-CN" altLang="en-US"/>
        </a:p>
      </dgm:t>
    </dgm:pt>
    <dgm:pt modelId="{F33840B1-F37D-44AF-9621-A7B8D9134A5E}">
      <dgm:prSet phldrT="[文本]"/>
      <dgm:spPr/>
      <dgm:t>
        <a:bodyPr/>
        <a:lstStyle/>
        <a:p>
          <a:r>
            <a:rPr lang="zh-CN" dirty="0" smtClean="0"/>
            <a:t>指示拦截器的生命周期结束，它在拦截器被销毁前调用，用于释放拦截器在初始化时占用的一些资源。</a:t>
          </a:r>
          <a:endParaRPr lang="zh-CN" altLang="en-US" dirty="0"/>
        </a:p>
      </dgm:t>
    </dgm:pt>
    <dgm:pt modelId="{8DE37C19-E70A-41A0-A6DB-46E807E8DB3E}" type="parTrans" cxnId="{E647B1A8-4BE7-4E54-AC88-EF268F21F4CE}">
      <dgm:prSet/>
      <dgm:spPr/>
      <dgm:t>
        <a:bodyPr/>
        <a:lstStyle/>
        <a:p>
          <a:endParaRPr lang="zh-CN" altLang="en-US"/>
        </a:p>
      </dgm:t>
    </dgm:pt>
    <dgm:pt modelId="{D23E598D-3A08-4E6D-9091-7C956588D558}" type="sibTrans" cxnId="{E647B1A8-4BE7-4E54-AC88-EF268F21F4CE}">
      <dgm:prSet/>
      <dgm:spPr/>
      <dgm:t>
        <a:bodyPr/>
        <a:lstStyle/>
        <a:p>
          <a:endParaRPr lang="zh-CN" altLang="en-US"/>
        </a:p>
      </dgm:t>
    </dgm:pt>
    <dgm:pt modelId="{AFEE84E6-C578-4401-A160-00FE374EF1A2}">
      <dgm:prSet phldrT="[文本]"/>
      <dgm:spPr/>
      <dgm:t>
        <a:bodyPr/>
        <a:lstStyle/>
        <a:p>
          <a:r>
            <a:rPr lang="en-US" dirty="0" smtClean="0"/>
            <a:t>init()</a:t>
          </a:r>
          <a:r>
            <a:rPr lang="zh-CN" dirty="0" smtClean="0"/>
            <a:t>方法</a:t>
          </a:r>
          <a:endParaRPr lang="zh-CN" altLang="en-US" dirty="0"/>
        </a:p>
      </dgm:t>
    </dgm:pt>
    <dgm:pt modelId="{8F071024-E0D2-4B2C-B085-70B77679A163}" type="parTrans" cxnId="{2925CC25-22D9-43AF-AD19-88938FFA65D7}">
      <dgm:prSet/>
      <dgm:spPr/>
      <dgm:t>
        <a:bodyPr/>
        <a:lstStyle/>
        <a:p>
          <a:endParaRPr lang="zh-CN" altLang="en-US"/>
        </a:p>
      </dgm:t>
    </dgm:pt>
    <dgm:pt modelId="{261D0D20-060B-40C9-917D-CB96A444E17B}" type="sibTrans" cxnId="{2925CC25-22D9-43AF-AD19-88938FFA65D7}">
      <dgm:prSet/>
      <dgm:spPr/>
      <dgm:t>
        <a:bodyPr/>
        <a:lstStyle/>
        <a:p>
          <a:endParaRPr lang="zh-CN" altLang="en-US"/>
        </a:p>
      </dgm:t>
    </dgm:pt>
    <dgm:pt modelId="{D383CD92-8E48-4466-842B-298547BA905E}">
      <dgm:prSet phldrT="[文本]"/>
      <dgm:spPr/>
      <dgm:t>
        <a:bodyPr/>
        <a:lstStyle/>
        <a:p>
          <a:r>
            <a:rPr lang="zh-CN" dirty="0" smtClean="0"/>
            <a:t>用于对拦截器执行一些初始化操作，此方法在拦截器被实例化后和</a:t>
          </a:r>
          <a:r>
            <a:rPr lang="en-US" dirty="0" smtClean="0"/>
            <a:t>intercept()</a:t>
          </a:r>
          <a:r>
            <a:rPr lang="zh-CN" dirty="0" smtClean="0"/>
            <a:t>方法执行前调用。</a:t>
          </a:r>
          <a:endParaRPr lang="zh-CN" altLang="en-US" dirty="0"/>
        </a:p>
      </dgm:t>
    </dgm:pt>
    <dgm:pt modelId="{E453CEA0-6B4C-4EF6-9689-1FE7A8B257A5}" type="parTrans" cxnId="{9C2D1078-7D86-4304-B4E6-4BECD68F0FF1}">
      <dgm:prSet/>
      <dgm:spPr/>
      <dgm:t>
        <a:bodyPr/>
        <a:lstStyle/>
        <a:p>
          <a:endParaRPr lang="zh-CN" altLang="en-US"/>
        </a:p>
      </dgm:t>
    </dgm:pt>
    <dgm:pt modelId="{98D81343-7C90-41B3-ACAA-BB3313A140D2}" type="sibTrans" cxnId="{9C2D1078-7D86-4304-B4E6-4BECD68F0FF1}">
      <dgm:prSet/>
      <dgm:spPr/>
      <dgm:t>
        <a:bodyPr/>
        <a:lstStyle/>
        <a:p>
          <a:endParaRPr lang="zh-CN" altLang="en-US"/>
        </a:p>
      </dgm:t>
    </dgm:pt>
    <dgm:pt modelId="{DFF0B524-D120-4966-B931-E9EC1650FCBA}">
      <dgm:prSet/>
      <dgm:spPr/>
      <dgm:t>
        <a:bodyPr/>
        <a:lstStyle/>
        <a:p>
          <a:r>
            <a:rPr lang="en-US" dirty="0" smtClean="0"/>
            <a:t>intercept()</a:t>
          </a:r>
          <a:r>
            <a:rPr lang="zh-CN" dirty="0" smtClean="0"/>
            <a:t>方法</a:t>
          </a:r>
          <a:endParaRPr lang="zh-CN" altLang="en-US" dirty="0"/>
        </a:p>
      </dgm:t>
    </dgm:pt>
    <dgm:pt modelId="{73EC799C-83E9-4E2C-A530-56EB8568C903}" type="parTrans" cxnId="{62690AA0-C467-427D-BBCB-334C13712250}">
      <dgm:prSet/>
      <dgm:spPr/>
      <dgm:t>
        <a:bodyPr/>
        <a:lstStyle/>
        <a:p>
          <a:endParaRPr lang="zh-CN" altLang="en-US"/>
        </a:p>
      </dgm:t>
    </dgm:pt>
    <dgm:pt modelId="{8ED6FAA0-0571-43FA-8B98-3BAD1A91DF68}" type="sibTrans" cxnId="{62690AA0-C467-427D-BBCB-334C13712250}">
      <dgm:prSet/>
      <dgm:spPr/>
      <dgm:t>
        <a:bodyPr/>
        <a:lstStyle/>
        <a:p>
          <a:endParaRPr lang="zh-CN" altLang="en-US"/>
        </a:p>
      </dgm:t>
    </dgm:pt>
    <dgm:pt modelId="{9BF53AB4-0118-4674-B16B-404959459534}">
      <dgm:prSet/>
      <dgm:spPr/>
      <dgm:t>
        <a:bodyPr/>
        <a:lstStyle/>
        <a:p>
          <a:r>
            <a:rPr lang="zh-CN" dirty="0" smtClean="0"/>
            <a:t>拦截器中的主要方法，用于执行</a:t>
          </a:r>
          <a:r>
            <a:rPr lang="en-US" dirty="0" smtClean="0"/>
            <a:t>Action</a:t>
          </a:r>
          <a:r>
            <a:rPr lang="zh-CN" dirty="0" smtClean="0"/>
            <a:t>对象中的请求处理方法及其前后的一些操作，动态增强</a:t>
          </a:r>
          <a:r>
            <a:rPr lang="en-US" dirty="0" smtClean="0"/>
            <a:t>Action</a:t>
          </a:r>
          <a:r>
            <a:rPr lang="zh-CN" dirty="0" smtClean="0"/>
            <a:t>的功能。</a:t>
          </a:r>
          <a:endParaRPr lang="zh-CN" altLang="en-US" dirty="0"/>
        </a:p>
      </dgm:t>
    </dgm:pt>
    <dgm:pt modelId="{08C085E8-8059-4A0B-A33D-859839AEA4C8}" type="parTrans" cxnId="{E0F65154-67E2-4CFA-A379-42BD7DEE1EE4}">
      <dgm:prSet/>
      <dgm:spPr/>
      <dgm:t>
        <a:bodyPr/>
        <a:lstStyle/>
        <a:p>
          <a:endParaRPr lang="zh-CN" altLang="en-US"/>
        </a:p>
      </dgm:t>
    </dgm:pt>
    <dgm:pt modelId="{17ED07EA-1320-4935-95C3-2CC299E56844}" type="sibTrans" cxnId="{E0F65154-67E2-4CFA-A379-42BD7DEE1EE4}">
      <dgm:prSet/>
      <dgm:spPr/>
      <dgm:t>
        <a:bodyPr/>
        <a:lstStyle/>
        <a:p>
          <a:endParaRPr lang="zh-CN" altLang="en-US"/>
        </a:p>
      </dgm:t>
    </dgm:pt>
    <dgm:pt modelId="{8B15AC29-DF62-437C-8E9F-78A2B8B14C10}" type="pres">
      <dgm:prSet presAssocID="{2E8FE3DC-C81C-45E5-B32C-A4951A2CE954}" presName="linear" presStyleCnt="0">
        <dgm:presLayoutVars>
          <dgm:animLvl val="lvl"/>
          <dgm:resizeHandles val="exact"/>
        </dgm:presLayoutVars>
      </dgm:prSet>
      <dgm:spPr/>
      <dgm:t>
        <a:bodyPr/>
        <a:lstStyle/>
        <a:p>
          <a:endParaRPr lang="zh-CN" altLang="en-US"/>
        </a:p>
      </dgm:t>
    </dgm:pt>
    <dgm:pt modelId="{3F759ADF-8E67-4E33-ADEF-F96F1F235DB9}" type="pres">
      <dgm:prSet presAssocID="{A1B3E42B-D61C-442A-BA84-543E565EC875}" presName="parentText" presStyleLbl="node1" presStyleIdx="0" presStyleCnt="3">
        <dgm:presLayoutVars>
          <dgm:chMax val="0"/>
          <dgm:bulletEnabled val="1"/>
        </dgm:presLayoutVars>
      </dgm:prSet>
      <dgm:spPr/>
      <dgm:t>
        <a:bodyPr/>
        <a:lstStyle/>
        <a:p>
          <a:endParaRPr lang="zh-CN" altLang="en-US"/>
        </a:p>
      </dgm:t>
    </dgm:pt>
    <dgm:pt modelId="{52811DF9-9662-45C2-BC7E-2C715C03F525}" type="pres">
      <dgm:prSet presAssocID="{A1B3E42B-D61C-442A-BA84-543E565EC875}" presName="childText" presStyleLbl="revTx" presStyleIdx="0" presStyleCnt="3">
        <dgm:presLayoutVars>
          <dgm:bulletEnabled val="1"/>
        </dgm:presLayoutVars>
      </dgm:prSet>
      <dgm:spPr/>
      <dgm:t>
        <a:bodyPr/>
        <a:lstStyle/>
        <a:p>
          <a:endParaRPr lang="zh-CN" altLang="en-US"/>
        </a:p>
      </dgm:t>
    </dgm:pt>
    <dgm:pt modelId="{21808894-8F13-4829-991D-F50EBCFD08B1}" type="pres">
      <dgm:prSet presAssocID="{AFEE84E6-C578-4401-A160-00FE374EF1A2}" presName="parentText" presStyleLbl="node1" presStyleIdx="1" presStyleCnt="3">
        <dgm:presLayoutVars>
          <dgm:chMax val="0"/>
          <dgm:bulletEnabled val="1"/>
        </dgm:presLayoutVars>
      </dgm:prSet>
      <dgm:spPr/>
      <dgm:t>
        <a:bodyPr/>
        <a:lstStyle/>
        <a:p>
          <a:endParaRPr lang="zh-CN" altLang="en-US"/>
        </a:p>
      </dgm:t>
    </dgm:pt>
    <dgm:pt modelId="{ED52F539-8D45-4CE7-B59B-711956358A10}" type="pres">
      <dgm:prSet presAssocID="{AFEE84E6-C578-4401-A160-00FE374EF1A2}" presName="childText" presStyleLbl="revTx" presStyleIdx="1" presStyleCnt="3">
        <dgm:presLayoutVars>
          <dgm:bulletEnabled val="1"/>
        </dgm:presLayoutVars>
      </dgm:prSet>
      <dgm:spPr/>
      <dgm:t>
        <a:bodyPr/>
        <a:lstStyle/>
        <a:p>
          <a:endParaRPr lang="zh-CN" altLang="en-US"/>
        </a:p>
      </dgm:t>
    </dgm:pt>
    <dgm:pt modelId="{D271F9FF-BFD6-4E75-9158-EC6453CFC711}" type="pres">
      <dgm:prSet presAssocID="{DFF0B524-D120-4966-B931-E9EC1650FCBA}" presName="parentText" presStyleLbl="node1" presStyleIdx="2" presStyleCnt="3">
        <dgm:presLayoutVars>
          <dgm:chMax val="0"/>
          <dgm:bulletEnabled val="1"/>
        </dgm:presLayoutVars>
      </dgm:prSet>
      <dgm:spPr/>
      <dgm:t>
        <a:bodyPr/>
        <a:lstStyle/>
        <a:p>
          <a:endParaRPr lang="zh-CN" altLang="en-US"/>
        </a:p>
      </dgm:t>
    </dgm:pt>
    <dgm:pt modelId="{B3FCFB04-7849-4D89-A8A9-9D14EFFEE01F}" type="pres">
      <dgm:prSet presAssocID="{DFF0B524-D120-4966-B931-E9EC1650FCBA}" presName="childText" presStyleLbl="revTx" presStyleIdx="2" presStyleCnt="3">
        <dgm:presLayoutVars>
          <dgm:bulletEnabled val="1"/>
        </dgm:presLayoutVars>
      </dgm:prSet>
      <dgm:spPr/>
      <dgm:t>
        <a:bodyPr/>
        <a:lstStyle/>
        <a:p>
          <a:endParaRPr lang="zh-CN" altLang="en-US"/>
        </a:p>
      </dgm:t>
    </dgm:pt>
  </dgm:ptLst>
  <dgm:cxnLst>
    <dgm:cxn modelId="{79121D8B-35E9-44F3-8B90-BB09DE5EE48E}" type="presOf" srcId="{2E8FE3DC-C81C-45E5-B32C-A4951A2CE954}" destId="{8B15AC29-DF62-437C-8E9F-78A2B8B14C10}" srcOrd="0" destOrd="0" presId="urn:microsoft.com/office/officeart/2005/8/layout/vList2"/>
    <dgm:cxn modelId="{2925CC25-22D9-43AF-AD19-88938FFA65D7}" srcId="{2E8FE3DC-C81C-45E5-B32C-A4951A2CE954}" destId="{AFEE84E6-C578-4401-A160-00FE374EF1A2}" srcOrd="1" destOrd="0" parTransId="{8F071024-E0D2-4B2C-B085-70B77679A163}" sibTransId="{261D0D20-060B-40C9-917D-CB96A444E17B}"/>
    <dgm:cxn modelId="{9C2D1078-7D86-4304-B4E6-4BECD68F0FF1}" srcId="{AFEE84E6-C578-4401-A160-00FE374EF1A2}" destId="{D383CD92-8E48-4466-842B-298547BA905E}" srcOrd="0" destOrd="0" parTransId="{E453CEA0-6B4C-4EF6-9689-1FE7A8B257A5}" sibTransId="{98D81343-7C90-41B3-ACAA-BB3313A140D2}"/>
    <dgm:cxn modelId="{7BCFE772-B801-4ECF-98B6-EF5AD2E2ECD5}" type="presOf" srcId="{DFF0B524-D120-4966-B931-E9EC1650FCBA}" destId="{D271F9FF-BFD6-4E75-9158-EC6453CFC711}" srcOrd="0" destOrd="0" presId="urn:microsoft.com/office/officeart/2005/8/layout/vList2"/>
    <dgm:cxn modelId="{BDB41097-AF79-441C-AE83-2E55EB228750}" type="presOf" srcId="{AFEE84E6-C578-4401-A160-00FE374EF1A2}" destId="{21808894-8F13-4829-991D-F50EBCFD08B1}" srcOrd="0" destOrd="0" presId="urn:microsoft.com/office/officeart/2005/8/layout/vList2"/>
    <dgm:cxn modelId="{BE28DE64-8EA4-4050-913D-67BF60196B9C}" type="presOf" srcId="{A1B3E42B-D61C-442A-BA84-543E565EC875}" destId="{3F759ADF-8E67-4E33-ADEF-F96F1F235DB9}" srcOrd="0" destOrd="0" presId="urn:microsoft.com/office/officeart/2005/8/layout/vList2"/>
    <dgm:cxn modelId="{A7E64F75-A8D7-47FC-B624-5A9D25AFCE24}" type="presOf" srcId="{9BF53AB4-0118-4674-B16B-404959459534}" destId="{B3FCFB04-7849-4D89-A8A9-9D14EFFEE01F}" srcOrd="0" destOrd="0" presId="urn:microsoft.com/office/officeart/2005/8/layout/vList2"/>
    <dgm:cxn modelId="{E0F65154-67E2-4CFA-A379-42BD7DEE1EE4}" srcId="{DFF0B524-D120-4966-B931-E9EC1650FCBA}" destId="{9BF53AB4-0118-4674-B16B-404959459534}" srcOrd="0" destOrd="0" parTransId="{08C085E8-8059-4A0B-A33D-859839AEA4C8}" sibTransId="{17ED07EA-1320-4935-95C3-2CC299E56844}"/>
    <dgm:cxn modelId="{6FCBE7D6-8F7C-4656-BEE2-F6D1186941FF}" type="presOf" srcId="{F33840B1-F37D-44AF-9621-A7B8D9134A5E}" destId="{52811DF9-9662-45C2-BC7E-2C715C03F525}" srcOrd="0" destOrd="0" presId="urn:microsoft.com/office/officeart/2005/8/layout/vList2"/>
    <dgm:cxn modelId="{E647B1A8-4BE7-4E54-AC88-EF268F21F4CE}" srcId="{A1B3E42B-D61C-442A-BA84-543E565EC875}" destId="{F33840B1-F37D-44AF-9621-A7B8D9134A5E}" srcOrd="0" destOrd="0" parTransId="{8DE37C19-E70A-41A0-A6DB-46E807E8DB3E}" sibTransId="{D23E598D-3A08-4E6D-9091-7C956588D558}"/>
    <dgm:cxn modelId="{E6CF7294-916A-4569-BC84-0B1105F2E731}" type="presOf" srcId="{D383CD92-8E48-4466-842B-298547BA905E}" destId="{ED52F539-8D45-4CE7-B59B-711956358A10}" srcOrd="0" destOrd="0" presId="urn:microsoft.com/office/officeart/2005/8/layout/vList2"/>
    <dgm:cxn modelId="{62690AA0-C467-427D-BBCB-334C13712250}" srcId="{2E8FE3DC-C81C-45E5-B32C-A4951A2CE954}" destId="{DFF0B524-D120-4966-B931-E9EC1650FCBA}" srcOrd="2" destOrd="0" parTransId="{73EC799C-83E9-4E2C-A530-56EB8568C903}" sibTransId="{8ED6FAA0-0571-43FA-8B98-3BAD1A91DF68}"/>
    <dgm:cxn modelId="{A5ACE289-5DA2-486A-91AF-E7ED3752F70D}" srcId="{2E8FE3DC-C81C-45E5-B32C-A4951A2CE954}" destId="{A1B3E42B-D61C-442A-BA84-543E565EC875}" srcOrd="0" destOrd="0" parTransId="{51DF7B6B-4978-4529-9E98-5DABD9E7E197}" sibTransId="{69474186-5C56-40EF-BBF2-6A4F97205E02}"/>
    <dgm:cxn modelId="{E79A6540-DD52-484F-8A5C-681E6214FEB4}" type="presParOf" srcId="{8B15AC29-DF62-437C-8E9F-78A2B8B14C10}" destId="{3F759ADF-8E67-4E33-ADEF-F96F1F235DB9}" srcOrd="0" destOrd="0" presId="urn:microsoft.com/office/officeart/2005/8/layout/vList2"/>
    <dgm:cxn modelId="{365196B0-5743-4B2C-9B23-D2DFDABAFB12}" type="presParOf" srcId="{8B15AC29-DF62-437C-8E9F-78A2B8B14C10}" destId="{52811DF9-9662-45C2-BC7E-2C715C03F525}" srcOrd="1" destOrd="0" presId="urn:microsoft.com/office/officeart/2005/8/layout/vList2"/>
    <dgm:cxn modelId="{F09051DF-AA61-49D1-9247-E6B7710FE1CC}" type="presParOf" srcId="{8B15AC29-DF62-437C-8E9F-78A2B8B14C10}" destId="{21808894-8F13-4829-991D-F50EBCFD08B1}" srcOrd="2" destOrd="0" presId="urn:microsoft.com/office/officeart/2005/8/layout/vList2"/>
    <dgm:cxn modelId="{332D091A-66D9-4B05-9B7A-AC4FDC04EDBB}" type="presParOf" srcId="{8B15AC29-DF62-437C-8E9F-78A2B8B14C10}" destId="{ED52F539-8D45-4CE7-B59B-711956358A10}" srcOrd="3" destOrd="0" presId="urn:microsoft.com/office/officeart/2005/8/layout/vList2"/>
    <dgm:cxn modelId="{2B8EC249-27EF-404C-8B13-4515344884D3}" type="presParOf" srcId="{8B15AC29-DF62-437C-8E9F-78A2B8B14C10}" destId="{D271F9FF-BFD6-4E75-9158-EC6453CFC711}" srcOrd="4" destOrd="0" presId="urn:microsoft.com/office/officeart/2005/8/layout/vList2"/>
    <dgm:cxn modelId="{E1DB5281-795E-4C9A-92B0-1F20DC385107}" type="presParOf" srcId="{8B15AC29-DF62-437C-8E9F-78A2B8B14C10}" destId="{B3FCFB04-7849-4D89-A8A9-9D14EFFEE01F}"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519759B-713C-4BB3-A3E2-3D7AAE88F6C7}" type="doc">
      <dgm:prSet loTypeId="urn:microsoft.com/office/officeart/2005/8/layout/list1" loCatId="list" qsTypeId="urn:microsoft.com/office/officeart/2005/8/quickstyle/simple3" qsCatId="simple" csTypeId="urn:microsoft.com/office/officeart/2005/8/colors/colorful5" csCatId="colorful" phldr="1"/>
      <dgm:spPr/>
      <dgm:t>
        <a:bodyPr/>
        <a:lstStyle/>
        <a:p>
          <a:endParaRPr lang="zh-CN" altLang="en-US"/>
        </a:p>
      </dgm:t>
    </dgm:pt>
    <dgm:pt modelId="{9EF61CE2-25A8-4DCD-8A04-51AEB236D297}">
      <dgm:prSet phldrT="[文本]"/>
      <dgm:spPr/>
      <dgm:t>
        <a:bodyPr/>
        <a:lstStyle/>
        <a:p>
          <a:r>
            <a:rPr lang="zh-CN" dirty="0" smtClean="0"/>
            <a:t>以“</a:t>
          </a:r>
          <a:r>
            <a:rPr lang="en-US" dirty="0" smtClean="0"/>
            <a:t>ActionName-validation.xml</a:t>
          </a:r>
          <a:r>
            <a:rPr lang="zh-CN" dirty="0" smtClean="0"/>
            <a:t>”方式命名</a:t>
          </a:r>
          <a:endParaRPr lang="zh-CN" altLang="en-US" dirty="0"/>
        </a:p>
      </dgm:t>
    </dgm:pt>
    <dgm:pt modelId="{D9B7D466-AD22-4D88-9D04-3D8E9AC6CADB}" type="parTrans" cxnId="{169C3E27-5C47-4285-B639-C4E663DBA6D8}">
      <dgm:prSet/>
      <dgm:spPr/>
      <dgm:t>
        <a:bodyPr/>
        <a:lstStyle/>
        <a:p>
          <a:endParaRPr lang="zh-CN" altLang="en-US"/>
        </a:p>
      </dgm:t>
    </dgm:pt>
    <dgm:pt modelId="{636188C4-F869-48D9-9DA2-7AFAB2C43351}" type="sibTrans" cxnId="{169C3E27-5C47-4285-B639-C4E663DBA6D8}">
      <dgm:prSet/>
      <dgm:spPr/>
      <dgm:t>
        <a:bodyPr/>
        <a:lstStyle/>
        <a:p>
          <a:endParaRPr lang="zh-CN" altLang="en-US"/>
        </a:p>
      </dgm:t>
    </dgm:pt>
    <dgm:pt modelId="{3EFAEB05-A0F4-42DB-9ED7-1FD98E09BF7E}">
      <dgm:prSet phldrT="[文本]"/>
      <dgm:spPr/>
      <dgm:t>
        <a:bodyPr/>
        <a:lstStyle/>
        <a:p>
          <a:r>
            <a:rPr lang="zh-CN" dirty="0" smtClean="0"/>
            <a:t>以“</a:t>
          </a:r>
          <a:r>
            <a:rPr lang="en-US" dirty="0" smtClean="0"/>
            <a:t>ActionName-AliasName-validation.xml</a:t>
          </a:r>
          <a:r>
            <a:rPr lang="zh-CN" dirty="0" smtClean="0"/>
            <a:t>”方式命名</a:t>
          </a:r>
          <a:endParaRPr lang="zh-CN" altLang="en-US" dirty="0"/>
        </a:p>
      </dgm:t>
    </dgm:pt>
    <dgm:pt modelId="{FEE705C4-9493-4111-9809-9A52A3403DEE}" type="parTrans" cxnId="{F4E52F21-0ED0-4800-A920-832293C0FED4}">
      <dgm:prSet/>
      <dgm:spPr/>
      <dgm:t>
        <a:bodyPr/>
        <a:lstStyle/>
        <a:p>
          <a:endParaRPr lang="zh-CN" altLang="en-US"/>
        </a:p>
      </dgm:t>
    </dgm:pt>
    <dgm:pt modelId="{9406EFC7-D91B-477E-9DB4-F71FEF02A882}" type="sibTrans" cxnId="{F4E52F21-0ED0-4800-A920-832293C0FED4}">
      <dgm:prSet/>
      <dgm:spPr/>
      <dgm:t>
        <a:bodyPr/>
        <a:lstStyle/>
        <a:p>
          <a:endParaRPr lang="zh-CN" altLang="en-US"/>
        </a:p>
      </dgm:t>
    </dgm:pt>
    <dgm:pt modelId="{6A141593-05CE-4D66-A5E6-E9877B27D474}">
      <dgm:prSet/>
      <dgm:spPr/>
      <dgm:t>
        <a:bodyPr/>
        <a:lstStyle/>
        <a:p>
          <a:r>
            <a:rPr lang="zh-CN" smtClean="0"/>
            <a:t>在这种命名方式中，数据的验证会作用于整个</a:t>
          </a:r>
          <a:r>
            <a:rPr lang="en-US" smtClean="0"/>
            <a:t>Action</a:t>
          </a:r>
          <a:r>
            <a:rPr lang="zh-CN" smtClean="0"/>
            <a:t>对象，并验证该对象的请求业务处理方法。如果</a:t>
          </a:r>
          <a:r>
            <a:rPr lang="en-US" smtClean="0"/>
            <a:t>Action</a:t>
          </a:r>
          <a:r>
            <a:rPr lang="zh-CN" smtClean="0"/>
            <a:t>对象中只存在单一的处理方法或在多个请求处理方法中验证处理的规则相同，则可以应用此种命名方式。</a:t>
          </a:r>
          <a:endParaRPr lang="zh-CN" altLang="en-US"/>
        </a:p>
      </dgm:t>
    </dgm:pt>
    <dgm:pt modelId="{316DE38A-C99C-4EBF-B413-EA680DEEF5BB}" type="parTrans" cxnId="{2A6F69F0-8848-4D3B-AD85-80ED0E9A080E}">
      <dgm:prSet/>
      <dgm:spPr/>
      <dgm:t>
        <a:bodyPr/>
        <a:lstStyle/>
        <a:p>
          <a:endParaRPr lang="zh-CN" altLang="en-US"/>
        </a:p>
      </dgm:t>
    </dgm:pt>
    <dgm:pt modelId="{58664B51-249F-4E90-9B15-FBCDB7DDBA4C}" type="sibTrans" cxnId="{2A6F69F0-8848-4D3B-AD85-80ED0E9A080E}">
      <dgm:prSet/>
      <dgm:spPr/>
      <dgm:t>
        <a:bodyPr/>
        <a:lstStyle/>
        <a:p>
          <a:endParaRPr lang="zh-CN" altLang="en-US"/>
        </a:p>
      </dgm:t>
    </dgm:pt>
    <dgm:pt modelId="{7A41AA48-9405-4703-B8C3-DF95FCD39AEF}">
      <dgm:prSet/>
      <dgm:spPr/>
      <dgm:t>
        <a:bodyPr/>
        <a:lstStyle/>
        <a:p>
          <a:r>
            <a:rPr lang="zh-CN" smtClean="0"/>
            <a:t>以“</a:t>
          </a:r>
          <a:r>
            <a:rPr lang="en-US" smtClean="0"/>
            <a:t>ActionName-AliasName-validation.xml</a:t>
          </a:r>
          <a:r>
            <a:rPr lang="zh-CN" smtClean="0"/>
            <a:t>”方式命名更加灵活，如果一个</a:t>
          </a:r>
          <a:r>
            <a:rPr lang="en-US" smtClean="0"/>
            <a:t>Action</a:t>
          </a:r>
          <a:r>
            <a:rPr lang="zh-CN" smtClean="0"/>
            <a:t>对象中包含多个请求处理方法，而又没有必要验证每一个方法。即只需要处理</a:t>
          </a:r>
          <a:r>
            <a:rPr lang="en-US" smtClean="0"/>
            <a:t>Action</a:t>
          </a:r>
          <a:r>
            <a:rPr lang="zh-CN" smtClean="0"/>
            <a:t>对象中的特定方法，则可使用此种命名方式。</a:t>
          </a:r>
          <a:endParaRPr lang="zh-CN" altLang="en-US"/>
        </a:p>
      </dgm:t>
    </dgm:pt>
    <dgm:pt modelId="{FCA103D7-BEC3-46A1-A5D6-820E2FF2BA24}" type="parTrans" cxnId="{866D9054-1863-47FF-8236-5B9FFFA194F0}">
      <dgm:prSet/>
      <dgm:spPr/>
      <dgm:t>
        <a:bodyPr/>
        <a:lstStyle/>
        <a:p>
          <a:endParaRPr lang="zh-CN" altLang="en-US"/>
        </a:p>
      </dgm:t>
    </dgm:pt>
    <dgm:pt modelId="{2102821E-387A-46BB-93BE-0276EC8B9E83}" type="sibTrans" cxnId="{866D9054-1863-47FF-8236-5B9FFFA194F0}">
      <dgm:prSet/>
      <dgm:spPr/>
      <dgm:t>
        <a:bodyPr/>
        <a:lstStyle/>
        <a:p>
          <a:endParaRPr lang="zh-CN" altLang="en-US"/>
        </a:p>
      </dgm:t>
    </dgm:pt>
    <dgm:pt modelId="{8780F5E9-EA57-420B-B879-352D0A0A34D6}" type="pres">
      <dgm:prSet presAssocID="{B519759B-713C-4BB3-A3E2-3D7AAE88F6C7}" presName="linear" presStyleCnt="0">
        <dgm:presLayoutVars>
          <dgm:dir/>
          <dgm:animLvl val="lvl"/>
          <dgm:resizeHandles val="exact"/>
        </dgm:presLayoutVars>
      </dgm:prSet>
      <dgm:spPr/>
      <dgm:t>
        <a:bodyPr/>
        <a:lstStyle/>
        <a:p>
          <a:endParaRPr lang="zh-CN" altLang="en-US"/>
        </a:p>
      </dgm:t>
    </dgm:pt>
    <dgm:pt modelId="{CFB19A10-6ACC-4609-92DE-A7D9F85D3230}" type="pres">
      <dgm:prSet presAssocID="{9EF61CE2-25A8-4DCD-8A04-51AEB236D297}" presName="parentLin" presStyleCnt="0"/>
      <dgm:spPr/>
    </dgm:pt>
    <dgm:pt modelId="{19A27279-A3B2-486C-B176-290A1855B93F}" type="pres">
      <dgm:prSet presAssocID="{9EF61CE2-25A8-4DCD-8A04-51AEB236D297}" presName="parentLeftMargin" presStyleLbl="node1" presStyleIdx="0" presStyleCnt="2"/>
      <dgm:spPr/>
      <dgm:t>
        <a:bodyPr/>
        <a:lstStyle/>
        <a:p>
          <a:endParaRPr lang="zh-CN" altLang="en-US"/>
        </a:p>
      </dgm:t>
    </dgm:pt>
    <dgm:pt modelId="{CEF80FD0-D48E-4257-A1DC-2B6EE707B2EB}" type="pres">
      <dgm:prSet presAssocID="{9EF61CE2-25A8-4DCD-8A04-51AEB236D297}" presName="parentText" presStyleLbl="node1" presStyleIdx="0" presStyleCnt="2">
        <dgm:presLayoutVars>
          <dgm:chMax val="0"/>
          <dgm:bulletEnabled val="1"/>
        </dgm:presLayoutVars>
      </dgm:prSet>
      <dgm:spPr/>
      <dgm:t>
        <a:bodyPr/>
        <a:lstStyle/>
        <a:p>
          <a:endParaRPr lang="zh-CN" altLang="en-US"/>
        </a:p>
      </dgm:t>
    </dgm:pt>
    <dgm:pt modelId="{18151FBD-B29B-4FF4-B920-BD3E69D890C4}" type="pres">
      <dgm:prSet presAssocID="{9EF61CE2-25A8-4DCD-8A04-51AEB236D297}" presName="negativeSpace" presStyleCnt="0"/>
      <dgm:spPr/>
    </dgm:pt>
    <dgm:pt modelId="{AF69EF20-AA92-4755-A9E9-989CC1F17C40}" type="pres">
      <dgm:prSet presAssocID="{9EF61CE2-25A8-4DCD-8A04-51AEB236D297}" presName="childText" presStyleLbl="conFgAcc1" presStyleIdx="0" presStyleCnt="2">
        <dgm:presLayoutVars>
          <dgm:bulletEnabled val="1"/>
        </dgm:presLayoutVars>
      </dgm:prSet>
      <dgm:spPr/>
      <dgm:t>
        <a:bodyPr/>
        <a:lstStyle/>
        <a:p>
          <a:endParaRPr lang="zh-CN" altLang="en-US"/>
        </a:p>
      </dgm:t>
    </dgm:pt>
    <dgm:pt modelId="{144C43E4-BAAB-44F4-A858-87CB779DF91C}" type="pres">
      <dgm:prSet presAssocID="{636188C4-F869-48D9-9DA2-7AFAB2C43351}" presName="spaceBetweenRectangles" presStyleCnt="0"/>
      <dgm:spPr/>
    </dgm:pt>
    <dgm:pt modelId="{BC3BDE2F-96B9-4495-964D-BFC6E4C51FF9}" type="pres">
      <dgm:prSet presAssocID="{3EFAEB05-A0F4-42DB-9ED7-1FD98E09BF7E}" presName="parentLin" presStyleCnt="0"/>
      <dgm:spPr/>
    </dgm:pt>
    <dgm:pt modelId="{AF0B7454-AC25-4207-8FC3-34EE9A105B6E}" type="pres">
      <dgm:prSet presAssocID="{3EFAEB05-A0F4-42DB-9ED7-1FD98E09BF7E}" presName="parentLeftMargin" presStyleLbl="node1" presStyleIdx="0" presStyleCnt="2"/>
      <dgm:spPr/>
      <dgm:t>
        <a:bodyPr/>
        <a:lstStyle/>
        <a:p>
          <a:endParaRPr lang="zh-CN" altLang="en-US"/>
        </a:p>
      </dgm:t>
    </dgm:pt>
    <dgm:pt modelId="{E1D75A19-6EA4-4507-9D6E-2AAD304237FD}" type="pres">
      <dgm:prSet presAssocID="{3EFAEB05-A0F4-42DB-9ED7-1FD98E09BF7E}" presName="parentText" presStyleLbl="node1" presStyleIdx="1" presStyleCnt="2">
        <dgm:presLayoutVars>
          <dgm:chMax val="0"/>
          <dgm:bulletEnabled val="1"/>
        </dgm:presLayoutVars>
      </dgm:prSet>
      <dgm:spPr/>
      <dgm:t>
        <a:bodyPr/>
        <a:lstStyle/>
        <a:p>
          <a:endParaRPr lang="zh-CN" altLang="en-US"/>
        </a:p>
      </dgm:t>
    </dgm:pt>
    <dgm:pt modelId="{AB2DCD9C-D471-440F-8639-BF7B09ECD018}" type="pres">
      <dgm:prSet presAssocID="{3EFAEB05-A0F4-42DB-9ED7-1FD98E09BF7E}" presName="negativeSpace" presStyleCnt="0"/>
      <dgm:spPr/>
    </dgm:pt>
    <dgm:pt modelId="{46FDE26A-5E7F-495F-9EEF-8614A9618BF9}" type="pres">
      <dgm:prSet presAssocID="{3EFAEB05-A0F4-42DB-9ED7-1FD98E09BF7E}" presName="childText" presStyleLbl="conFgAcc1" presStyleIdx="1" presStyleCnt="2">
        <dgm:presLayoutVars>
          <dgm:bulletEnabled val="1"/>
        </dgm:presLayoutVars>
      </dgm:prSet>
      <dgm:spPr/>
      <dgm:t>
        <a:bodyPr/>
        <a:lstStyle/>
        <a:p>
          <a:endParaRPr lang="zh-CN" altLang="en-US"/>
        </a:p>
      </dgm:t>
    </dgm:pt>
  </dgm:ptLst>
  <dgm:cxnLst>
    <dgm:cxn modelId="{1B2A6C8F-C7BF-40C1-A275-0C84A7A07EC3}" type="presOf" srcId="{9EF61CE2-25A8-4DCD-8A04-51AEB236D297}" destId="{19A27279-A3B2-486C-B176-290A1855B93F}" srcOrd="0" destOrd="0" presId="urn:microsoft.com/office/officeart/2005/8/layout/list1"/>
    <dgm:cxn modelId="{2A6F69F0-8848-4D3B-AD85-80ED0E9A080E}" srcId="{9EF61CE2-25A8-4DCD-8A04-51AEB236D297}" destId="{6A141593-05CE-4D66-A5E6-E9877B27D474}" srcOrd="0" destOrd="0" parTransId="{316DE38A-C99C-4EBF-B413-EA680DEEF5BB}" sibTransId="{58664B51-249F-4E90-9B15-FBCDB7DDBA4C}"/>
    <dgm:cxn modelId="{EDFEF385-921D-451C-BEAB-89C2926A6CE1}" type="presOf" srcId="{6A141593-05CE-4D66-A5E6-E9877B27D474}" destId="{AF69EF20-AA92-4755-A9E9-989CC1F17C40}" srcOrd="0" destOrd="0" presId="urn:microsoft.com/office/officeart/2005/8/layout/list1"/>
    <dgm:cxn modelId="{6AB80F47-6C8A-4292-A83B-F272177717B4}" type="presOf" srcId="{B519759B-713C-4BB3-A3E2-3D7AAE88F6C7}" destId="{8780F5E9-EA57-420B-B879-352D0A0A34D6}" srcOrd="0" destOrd="0" presId="urn:microsoft.com/office/officeart/2005/8/layout/list1"/>
    <dgm:cxn modelId="{D240AC40-3ACE-4979-B2F7-380F57AE3CB0}" type="presOf" srcId="{3EFAEB05-A0F4-42DB-9ED7-1FD98E09BF7E}" destId="{E1D75A19-6EA4-4507-9D6E-2AAD304237FD}" srcOrd="1" destOrd="0" presId="urn:microsoft.com/office/officeart/2005/8/layout/list1"/>
    <dgm:cxn modelId="{169C3E27-5C47-4285-B639-C4E663DBA6D8}" srcId="{B519759B-713C-4BB3-A3E2-3D7AAE88F6C7}" destId="{9EF61CE2-25A8-4DCD-8A04-51AEB236D297}" srcOrd="0" destOrd="0" parTransId="{D9B7D466-AD22-4D88-9D04-3D8E9AC6CADB}" sibTransId="{636188C4-F869-48D9-9DA2-7AFAB2C43351}"/>
    <dgm:cxn modelId="{866D9054-1863-47FF-8236-5B9FFFA194F0}" srcId="{3EFAEB05-A0F4-42DB-9ED7-1FD98E09BF7E}" destId="{7A41AA48-9405-4703-B8C3-DF95FCD39AEF}" srcOrd="0" destOrd="0" parTransId="{FCA103D7-BEC3-46A1-A5D6-820E2FF2BA24}" sibTransId="{2102821E-387A-46BB-93BE-0276EC8B9E83}"/>
    <dgm:cxn modelId="{F4E52F21-0ED0-4800-A920-832293C0FED4}" srcId="{B519759B-713C-4BB3-A3E2-3D7AAE88F6C7}" destId="{3EFAEB05-A0F4-42DB-9ED7-1FD98E09BF7E}" srcOrd="1" destOrd="0" parTransId="{FEE705C4-9493-4111-9809-9A52A3403DEE}" sibTransId="{9406EFC7-D91B-477E-9DB4-F71FEF02A882}"/>
    <dgm:cxn modelId="{612113EA-45B0-4C99-9540-B6E58DFC5F42}" type="presOf" srcId="{9EF61CE2-25A8-4DCD-8A04-51AEB236D297}" destId="{CEF80FD0-D48E-4257-A1DC-2B6EE707B2EB}" srcOrd="1" destOrd="0" presId="urn:microsoft.com/office/officeart/2005/8/layout/list1"/>
    <dgm:cxn modelId="{F2256781-8706-40AC-AC65-F13A4195AA7E}" type="presOf" srcId="{3EFAEB05-A0F4-42DB-9ED7-1FD98E09BF7E}" destId="{AF0B7454-AC25-4207-8FC3-34EE9A105B6E}" srcOrd="0" destOrd="0" presId="urn:microsoft.com/office/officeart/2005/8/layout/list1"/>
    <dgm:cxn modelId="{F0D1B206-0694-48DE-A4AA-11B0D742E732}" type="presOf" srcId="{7A41AA48-9405-4703-B8C3-DF95FCD39AEF}" destId="{46FDE26A-5E7F-495F-9EEF-8614A9618BF9}" srcOrd="0" destOrd="0" presId="urn:microsoft.com/office/officeart/2005/8/layout/list1"/>
    <dgm:cxn modelId="{5D8C786A-7109-4A44-A254-71C1FC6AC17C}" type="presParOf" srcId="{8780F5E9-EA57-420B-B879-352D0A0A34D6}" destId="{CFB19A10-6ACC-4609-92DE-A7D9F85D3230}" srcOrd="0" destOrd="0" presId="urn:microsoft.com/office/officeart/2005/8/layout/list1"/>
    <dgm:cxn modelId="{A8EF0DF0-3692-4164-980F-B3E4EBA2BF04}" type="presParOf" srcId="{CFB19A10-6ACC-4609-92DE-A7D9F85D3230}" destId="{19A27279-A3B2-486C-B176-290A1855B93F}" srcOrd="0" destOrd="0" presId="urn:microsoft.com/office/officeart/2005/8/layout/list1"/>
    <dgm:cxn modelId="{DD486736-9F15-4C4C-B996-D30B8D061E54}" type="presParOf" srcId="{CFB19A10-6ACC-4609-92DE-A7D9F85D3230}" destId="{CEF80FD0-D48E-4257-A1DC-2B6EE707B2EB}" srcOrd="1" destOrd="0" presId="urn:microsoft.com/office/officeart/2005/8/layout/list1"/>
    <dgm:cxn modelId="{5C8B9534-896A-45BE-AA38-964B77F8F2EF}" type="presParOf" srcId="{8780F5E9-EA57-420B-B879-352D0A0A34D6}" destId="{18151FBD-B29B-4FF4-B920-BD3E69D890C4}" srcOrd="1" destOrd="0" presId="urn:microsoft.com/office/officeart/2005/8/layout/list1"/>
    <dgm:cxn modelId="{4C540A41-5CBE-415D-8BAF-1F8B33F7E252}" type="presParOf" srcId="{8780F5E9-EA57-420B-B879-352D0A0A34D6}" destId="{AF69EF20-AA92-4755-A9E9-989CC1F17C40}" srcOrd="2" destOrd="0" presId="urn:microsoft.com/office/officeart/2005/8/layout/list1"/>
    <dgm:cxn modelId="{D3207E6E-27BE-418E-A655-4E3926D5F1E8}" type="presParOf" srcId="{8780F5E9-EA57-420B-B879-352D0A0A34D6}" destId="{144C43E4-BAAB-44F4-A858-87CB779DF91C}" srcOrd="3" destOrd="0" presId="urn:microsoft.com/office/officeart/2005/8/layout/list1"/>
    <dgm:cxn modelId="{214F0593-FE74-4CE0-AE94-C602C52D880B}" type="presParOf" srcId="{8780F5E9-EA57-420B-B879-352D0A0A34D6}" destId="{BC3BDE2F-96B9-4495-964D-BFC6E4C51FF9}" srcOrd="4" destOrd="0" presId="urn:microsoft.com/office/officeart/2005/8/layout/list1"/>
    <dgm:cxn modelId="{0614E998-1052-4529-9EC4-3F7BBDB85E4E}" type="presParOf" srcId="{BC3BDE2F-96B9-4495-964D-BFC6E4C51FF9}" destId="{AF0B7454-AC25-4207-8FC3-34EE9A105B6E}" srcOrd="0" destOrd="0" presId="urn:microsoft.com/office/officeart/2005/8/layout/list1"/>
    <dgm:cxn modelId="{8C88D6E6-08C2-4BB2-ACC7-47D3BECD19BB}" type="presParOf" srcId="{BC3BDE2F-96B9-4495-964D-BFC6E4C51FF9}" destId="{E1D75A19-6EA4-4507-9D6E-2AAD304237FD}" srcOrd="1" destOrd="0" presId="urn:microsoft.com/office/officeart/2005/8/layout/list1"/>
    <dgm:cxn modelId="{8D92928C-9DE3-45BC-88AE-0BE70BEF674D}" type="presParOf" srcId="{8780F5E9-EA57-420B-B879-352D0A0A34D6}" destId="{AB2DCD9C-D471-440F-8639-BF7B09ECD018}" srcOrd="5" destOrd="0" presId="urn:microsoft.com/office/officeart/2005/8/layout/list1"/>
    <dgm:cxn modelId="{9BDC063C-25D9-4D4E-96CD-ADAC72BC7CAA}" type="presParOf" srcId="{8780F5E9-EA57-420B-B879-352D0A0A34D6}" destId="{46FDE26A-5E7F-495F-9EEF-8614A9618BF9}"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E1A19F-5408-4575-943E-D589754A4B57}">
      <dsp:nvSpPr>
        <dsp:cNvPr id="0" name=""/>
        <dsp:cNvSpPr/>
      </dsp:nvSpPr>
      <dsp:spPr>
        <a:xfrm>
          <a:off x="3504" y="156192"/>
          <a:ext cx="1343551" cy="345600"/>
        </a:xfrm>
        <a:prstGeom prst="rect">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w="9525" cap="flat" cmpd="sng" algn="ctr">
          <a:solidFill>
            <a:schemeClr val="accent2">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85344" tIns="48768" rIns="85344" bIns="48768" numCol="1" spcCol="1270" anchor="ctr" anchorCtr="0">
          <a:noAutofit/>
        </a:bodyPr>
        <a:lstStyle/>
        <a:p>
          <a:pPr lvl="0" algn="ctr" defTabSz="533400">
            <a:lnSpc>
              <a:spcPct val="90000"/>
            </a:lnSpc>
            <a:spcBef>
              <a:spcPct val="0"/>
            </a:spcBef>
            <a:spcAft>
              <a:spcPct val="35000"/>
            </a:spcAft>
          </a:pPr>
          <a:r>
            <a:rPr lang="en-US" sz="1200" kern="1200" dirty="0" smtClean="0"/>
            <a:t>SUCCESS</a:t>
          </a:r>
          <a:endParaRPr lang="zh-CN" altLang="en-US" sz="1200" kern="1200" dirty="0"/>
        </a:p>
      </dsp:txBody>
      <dsp:txXfrm>
        <a:off x="3504" y="156192"/>
        <a:ext cx="1343551" cy="345600"/>
      </dsp:txXfrm>
    </dsp:sp>
    <dsp:sp modelId="{5CA23E4F-590E-4EE8-9BA2-4BAAC4AAD681}">
      <dsp:nvSpPr>
        <dsp:cNvPr id="0" name=""/>
        <dsp:cNvSpPr/>
      </dsp:nvSpPr>
      <dsp:spPr>
        <a:xfrm>
          <a:off x="3504" y="501792"/>
          <a:ext cx="1343551" cy="1945518"/>
        </a:xfrm>
        <a:prstGeom prst="rect">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zh-CN" sz="1200" kern="1200" dirty="0" smtClean="0"/>
            <a:t>静态变量</a:t>
          </a:r>
          <a:r>
            <a:rPr lang="en-US" sz="1200" kern="1200" dirty="0" smtClean="0"/>
            <a:t>SUCCESS</a:t>
          </a:r>
          <a:r>
            <a:rPr lang="zh-CN" sz="1200" kern="1200" dirty="0" smtClean="0"/>
            <a:t>代表</a:t>
          </a:r>
          <a:r>
            <a:rPr lang="en-US" sz="1200" kern="1200" dirty="0" smtClean="0"/>
            <a:t>Action</a:t>
          </a:r>
          <a:r>
            <a:rPr lang="zh-CN" sz="1200" kern="1200" dirty="0" smtClean="0"/>
            <a:t>执行成功的返回值，在</a:t>
          </a:r>
          <a:r>
            <a:rPr lang="en-US" sz="1200" kern="1200" dirty="0" smtClean="0"/>
            <a:t>Action</a:t>
          </a:r>
          <a:r>
            <a:rPr lang="zh-CN" sz="1200" kern="1200" dirty="0" smtClean="0"/>
            <a:t>执行成功的情况下需要返回成功页面，则可设置返回值为</a:t>
          </a:r>
          <a:r>
            <a:rPr lang="en-US" sz="1200" kern="1200" dirty="0" smtClean="0"/>
            <a:t>SUCCESS</a:t>
          </a:r>
          <a:r>
            <a:rPr lang="zh-CN" sz="1200" kern="1200" dirty="0" smtClean="0"/>
            <a:t>。</a:t>
          </a:r>
          <a:endParaRPr lang="zh-CN" altLang="en-US" sz="1200" kern="1200" dirty="0"/>
        </a:p>
      </dsp:txBody>
      <dsp:txXfrm>
        <a:off x="3504" y="501792"/>
        <a:ext cx="1343551" cy="1945518"/>
      </dsp:txXfrm>
    </dsp:sp>
    <dsp:sp modelId="{AA263F77-977A-4E2C-89F0-DACF80A1E209}">
      <dsp:nvSpPr>
        <dsp:cNvPr id="0" name=""/>
        <dsp:cNvSpPr/>
      </dsp:nvSpPr>
      <dsp:spPr>
        <a:xfrm>
          <a:off x="1535153" y="156192"/>
          <a:ext cx="1343551" cy="345600"/>
        </a:xfrm>
        <a:prstGeom prst="rect">
          <a:avLst/>
        </a:prstGeom>
        <a:gradFill rotWithShape="0">
          <a:gsLst>
            <a:gs pos="0">
              <a:schemeClr val="accent2">
                <a:hueOff val="1170380"/>
                <a:satOff val="-1460"/>
                <a:lumOff val="343"/>
                <a:alphaOff val="0"/>
                <a:tint val="50000"/>
                <a:satMod val="300000"/>
              </a:schemeClr>
            </a:gs>
            <a:gs pos="35000">
              <a:schemeClr val="accent2">
                <a:hueOff val="1170380"/>
                <a:satOff val="-1460"/>
                <a:lumOff val="343"/>
                <a:alphaOff val="0"/>
                <a:tint val="37000"/>
                <a:satMod val="300000"/>
              </a:schemeClr>
            </a:gs>
            <a:gs pos="100000">
              <a:schemeClr val="accent2">
                <a:hueOff val="1170380"/>
                <a:satOff val="-1460"/>
                <a:lumOff val="343"/>
                <a:alphaOff val="0"/>
                <a:tint val="15000"/>
                <a:satMod val="350000"/>
              </a:schemeClr>
            </a:gs>
          </a:gsLst>
          <a:lin ang="16200000" scaled="1"/>
        </a:gradFill>
        <a:ln w="9525" cap="flat" cmpd="sng" algn="ctr">
          <a:solidFill>
            <a:schemeClr val="accent2">
              <a:hueOff val="1170380"/>
              <a:satOff val="-1460"/>
              <a:lumOff val="343"/>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85344" tIns="48768" rIns="85344" bIns="48768" numCol="1" spcCol="1270" anchor="ctr" anchorCtr="0">
          <a:noAutofit/>
        </a:bodyPr>
        <a:lstStyle/>
        <a:p>
          <a:pPr lvl="0" algn="ctr" defTabSz="533400">
            <a:lnSpc>
              <a:spcPct val="90000"/>
            </a:lnSpc>
            <a:spcBef>
              <a:spcPct val="0"/>
            </a:spcBef>
            <a:spcAft>
              <a:spcPct val="35000"/>
            </a:spcAft>
          </a:pPr>
          <a:r>
            <a:rPr lang="en-US" sz="1200" kern="1200" dirty="0" smtClean="0"/>
            <a:t>NONE</a:t>
          </a:r>
          <a:endParaRPr lang="zh-CN" altLang="en-US" sz="1200" kern="1200" dirty="0"/>
        </a:p>
      </dsp:txBody>
      <dsp:txXfrm>
        <a:off x="1535153" y="156192"/>
        <a:ext cx="1343551" cy="345600"/>
      </dsp:txXfrm>
    </dsp:sp>
    <dsp:sp modelId="{FBE92516-43B5-4D9A-9825-E8D2EBAA71C2}">
      <dsp:nvSpPr>
        <dsp:cNvPr id="0" name=""/>
        <dsp:cNvSpPr/>
      </dsp:nvSpPr>
      <dsp:spPr>
        <a:xfrm>
          <a:off x="1535153" y="501792"/>
          <a:ext cx="1343551" cy="1945518"/>
        </a:xfrm>
        <a:prstGeom prst="rect">
          <a:avLst/>
        </a:prstGeom>
        <a:solidFill>
          <a:schemeClr val="accent2">
            <a:tint val="40000"/>
            <a:alpha val="90000"/>
            <a:hueOff val="1256455"/>
            <a:satOff val="-1094"/>
            <a:lumOff val="-1"/>
            <a:alphaOff val="0"/>
          </a:schemeClr>
        </a:solidFill>
        <a:ln w="9525" cap="flat" cmpd="sng" algn="ctr">
          <a:solidFill>
            <a:schemeClr val="accent2">
              <a:tint val="40000"/>
              <a:alpha val="90000"/>
              <a:hueOff val="1256455"/>
              <a:satOff val="-1094"/>
              <a:lumOff val="-1"/>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zh-CN" sz="1200" kern="1200" dirty="0" smtClean="0"/>
            <a:t>静态变量</a:t>
          </a:r>
          <a:r>
            <a:rPr lang="en-US" sz="1200" kern="1200" dirty="0" smtClean="0"/>
            <a:t>NONE</a:t>
          </a:r>
          <a:r>
            <a:rPr lang="zh-CN" sz="1200" kern="1200" dirty="0" smtClean="0"/>
            <a:t>代表</a:t>
          </a:r>
          <a:r>
            <a:rPr lang="en-US" sz="1200" kern="1200" dirty="0" smtClean="0"/>
            <a:t>Action</a:t>
          </a:r>
          <a:r>
            <a:rPr lang="zh-CN" sz="1200" kern="1200" dirty="0" smtClean="0"/>
            <a:t>执行成功的返回值，但不需要返回到成功页面，主要用于处理不需要返回结果页面的业务逻辑。</a:t>
          </a:r>
          <a:endParaRPr lang="zh-CN" altLang="en-US" sz="1200" kern="1200" dirty="0"/>
        </a:p>
      </dsp:txBody>
      <dsp:txXfrm>
        <a:off x="1535153" y="501792"/>
        <a:ext cx="1343551" cy="1945518"/>
      </dsp:txXfrm>
    </dsp:sp>
    <dsp:sp modelId="{C99C2531-34F4-4AA9-A9D5-38BE1941ACA3}">
      <dsp:nvSpPr>
        <dsp:cNvPr id="0" name=""/>
        <dsp:cNvSpPr/>
      </dsp:nvSpPr>
      <dsp:spPr>
        <a:xfrm>
          <a:off x="3066802" y="156192"/>
          <a:ext cx="1343551" cy="345600"/>
        </a:xfrm>
        <a:prstGeom prst="rect">
          <a:avLst/>
        </a:prstGeom>
        <a:gradFill rotWithShape="0">
          <a:gsLst>
            <a:gs pos="0">
              <a:schemeClr val="accent2">
                <a:hueOff val="2340759"/>
                <a:satOff val="-2919"/>
                <a:lumOff val="686"/>
                <a:alphaOff val="0"/>
                <a:tint val="50000"/>
                <a:satMod val="300000"/>
              </a:schemeClr>
            </a:gs>
            <a:gs pos="35000">
              <a:schemeClr val="accent2">
                <a:hueOff val="2340759"/>
                <a:satOff val="-2919"/>
                <a:lumOff val="686"/>
                <a:alphaOff val="0"/>
                <a:tint val="37000"/>
                <a:satMod val="300000"/>
              </a:schemeClr>
            </a:gs>
            <a:gs pos="100000">
              <a:schemeClr val="accent2">
                <a:hueOff val="2340759"/>
                <a:satOff val="-2919"/>
                <a:lumOff val="686"/>
                <a:alphaOff val="0"/>
                <a:tint val="15000"/>
                <a:satMod val="350000"/>
              </a:schemeClr>
            </a:gs>
          </a:gsLst>
          <a:lin ang="16200000" scaled="1"/>
        </a:gradFill>
        <a:ln w="9525" cap="flat" cmpd="sng" algn="ctr">
          <a:solidFill>
            <a:schemeClr val="accent2">
              <a:hueOff val="2340759"/>
              <a:satOff val="-2919"/>
              <a:lumOff val="686"/>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85344" tIns="48768" rIns="85344" bIns="48768" numCol="1" spcCol="1270" anchor="ctr" anchorCtr="0">
          <a:noAutofit/>
        </a:bodyPr>
        <a:lstStyle/>
        <a:p>
          <a:pPr lvl="0" algn="ctr" defTabSz="533400">
            <a:lnSpc>
              <a:spcPct val="90000"/>
            </a:lnSpc>
            <a:spcBef>
              <a:spcPct val="0"/>
            </a:spcBef>
            <a:spcAft>
              <a:spcPct val="35000"/>
            </a:spcAft>
          </a:pPr>
          <a:r>
            <a:rPr lang="en-US" sz="1200" kern="1200" dirty="0" smtClean="0"/>
            <a:t>ERROR</a:t>
          </a:r>
          <a:endParaRPr lang="zh-CN" altLang="en-US" sz="1200" kern="1200" dirty="0"/>
        </a:p>
      </dsp:txBody>
      <dsp:txXfrm>
        <a:off x="3066802" y="156192"/>
        <a:ext cx="1343551" cy="345600"/>
      </dsp:txXfrm>
    </dsp:sp>
    <dsp:sp modelId="{1089F01E-B938-4780-AC04-6BC56674A1A4}">
      <dsp:nvSpPr>
        <dsp:cNvPr id="0" name=""/>
        <dsp:cNvSpPr/>
      </dsp:nvSpPr>
      <dsp:spPr>
        <a:xfrm>
          <a:off x="3066802" y="501792"/>
          <a:ext cx="1343551" cy="1945518"/>
        </a:xfrm>
        <a:prstGeom prst="rect">
          <a:avLst/>
        </a:prstGeom>
        <a:solidFill>
          <a:schemeClr val="accent2">
            <a:tint val="40000"/>
            <a:alpha val="90000"/>
            <a:hueOff val="2512910"/>
            <a:satOff val="-2189"/>
            <a:lumOff val="-3"/>
            <a:alphaOff val="0"/>
          </a:schemeClr>
        </a:solidFill>
        <a:ln w="9525" cap="flat" cmpd="sng" algn="ctr">
          <a:solidFill>
            <a:schemeClr val="accent2">
              <a:tint val="40000"/>
              <a:alpha val="90000"/>
              <a:hueOff val="2512910"/>
              <a:satOff val="-2189"/>
              <a:lumOff val="-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zh-CN" sz="1200" kern="1200" dirty="0" smtClean="0"/>
            <a:t>静态变量</a:t>
          </a:r>
          <a:r>
            <a:rPr lang="en-US" sz="1200" kern="1200" dirty="0" smtClean="0"/>
            <a:t>ERROR</a:t>
          </a:r>
          <a:r>
            <a:rPr lang="zh-CN" sz="1200" kern="1200" dirty="0" smtClean="0"/>
            <a:t>代表</a:t>
          </a:r>
          <a:r>
            <a:rPr lang="en-US" sz="1200" kern="1200" dirty="0" smtClean="0"/>
            <a:t>Action</a:t>
          </a:r>
          <a:r>
            <a:rPr lang="zh-CN" sz="1200" kern="1200" dirty="0" smtClean="0"/>
            <a:t>执行失败的返回值，在一些信息验证失败的情况下可以使</a:t>
          </a:r>
          <a:r>
            <a:rPr lang="en-US" sz="1200" kern="1200" dirty="0" smtClean="0"/>
            <a:t>Action</a:t>
          </a:r>
          <a:r>
            <a:rPr lang="zh-CN" sz="1200" kern="1200" dirty="0" smtClean="0"/>
            <a:t>返回此值。</a:t>
          </a:r>
          <a:endParaRPr lang="zh-CN" altLang="en-US" sz="1200" kern="1200" dirty="0"/>
        </a:p>
      </dsp:txBody>
      <dsp:txXfrm>
        <a:off x="3066802" y="501792"/>
        <a:ext cx="1343551" cy="1945518"/>
      </dsp:txXfrm>
    </dsp:sp>
    <dsp:sp modelId="{93655322-70E6-4522-AEF4-83987BEA6EF6}">
      <dsp:nvSpPr>
        <dsp:cNvPr id="0" name=""/>
        <dsp:cNvSpPr/>
      </dsp:nvSpPr>
      <dsp:spPr>
        <a:xfrm>
          <a:off x="4598450" y="156192"/>
          <a:ext cx="1343551" cy="345600"/>
        </a:xfrm>
        <a:prstGeom prst="rect">
          <a:avLst/>
        </a:prstGeom>
        <a:gradFill rotWithShape="0">
          <a:gsLst>
            <a:gs pos="0">
              <a:schemeClr val="accent2">
                <a:hueOff val="3511139"/>
                <a:satOff val="-4379"/>
                <a:lumOff val="1030"/>
                <a:alphaOff val="0"/>
                <a:tint val="50000"/>
                <a:satMod val="300000"/>
              </a:schemeClr>
            </a:gs>
            <a:gs pos="35000">
              <a:schemeClr val="accent2">
                <a:hueOff val="3511139"/>
                <a:satOff val="-4379"/>
                <a:lumOff val="1030"/>
                <a:alphaOff val="0"/>
                <a:tint val="37000"/>
                <a:satMod val="300000"/>
              </a:schemeClr>
            </a:gs>
            <a:gs pos="100000">
              <a:schemeClr val="accent2">
                <a:hueOff val="3511139"/>
                <a:satOff val="-4379"/>
                <a:lumOff val="1030"/>
                <a:alphaOff val="0"/>
                <a:tint val="15000"/>
                <a:satMod val="350000"/>
              </a:schemeClr>
            </a:gs>
          </a:gsLst>
          <a:lin ang="16200000" scaled="1"/>
        </a:gradFill>
        <a:ln w="9525" cap="flat" cmpd="sng" algn="ctr">
          <a:solidFill>
            <a:schemeClr val="accent2">
              <a:hueOff val="3511139"/>
              <a:satOff val="-4379"/>
              <a:lumOff val="103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85344" tIns="48768" rIns="85344" bIns="48768" numCol="1" spcCol="1270" anchor="ctr" anchorCtr="0">
          <a:noAutofit/>
        </a:bodyPr>
        <a:lstStyle/>
        <a:p>
          <a:pPr lvl="0" algn="ctr" defTabSz="533400">
            <a:lnSpc>
              <a:spcPct val="90000"/>
            </a:lnSpc>
            <a:spcBef>
              <a:spcPct val="0"/>
            </a:spcBef>
            <a:spcAft>
              <a:spcPct val="35000"/>
            </a:spcAft>
          </a:pPr>
          <a:r>
            <a:rPr lang="en-US" sz="1200" kern="1200" smtClean="0"/>
            <a:t>INPUT</a:t>
          </a:r>
          <a:endParaRPr lang="zh-CN" sz="1200" kern="1200"/>
        </a:p>
      </dsp:txBody>
      <dsp:txXfrm>
        <a:off x="4598450" y="156192"/>
        <a:ext cx="1343551" cy="345600"/>
      </dsp:txXfrm>
    </dsp:sp>
    <dsp:sp modelId="{8B6AB231-918C-4EAA-9AE0-38FE85AA8503}">
      <dsp:nvSpPr>
        <dsp:cNvPr id="0" name=""/>
        <dsp:cNvSpPr/>
      </dsp:nvSpPr>
      <dsp:spPr>
        <a:xfrm>
          <a:off x="4598450" y="501792"/>
          <a:ext cx="1343551" cy="1945518"/>
        </a:xfrm>
        <a:prstGeom prst="rect">
          <a:avLst/>
        </a:prstGeom>
        <a:solidFill>
          <a:schemeClr val="accent2">
            <a:tint val="40000"/>
            <a:alpha val="90000"/>
            <a:hueOff val="3769366"/>
            <a:satOff val="-3283"/>
            <a:lumOff val="-4"/>
            <a:alphaOff val="0"/>
          </a:schemeClr>
        </a:solidFill>
        <a:ln w="9525" cap="flat" cmpd="sng" algn="ctr">
          <a:solidFill>
            <a:schemeClr val="accent2">
              <a:tint val="40000"/>
              <a:alpha val="90000"/>
              <a:hueOff val="3769366"/>
              <a:satOff val="-3283"/>
              <a:lumOff val="-4"/>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zh-CN" sz="1200" kern="1200" smtClean="0"/>
            <a:t>静态变量</a:t>
          </a:r>
          <a:r>
            <a:rPr lang="en-US" sz="1200" kern="1200" smtClean="0"/>
            <a:t>INPUT</a:t>
          </a:r>
          <a:r>
            <a:rPr lang="zh-CN" sz="1200" kern="1200" smtClean="0"/>
            <a:t>代表需要返回某个输入信息页面的返回值，如在修改某此信息时加载数据后需要返回到修改页面，即可将</a:t>
          </a:r>
          <a:r>
            <a:rPr lang="en-US" sz="1200" kern="1200" smtClean="0"/>
            <a:t>Action</a:t>
          </a:r>
          <a:r>
            <a:rPr lang="zh-CN" sz="1200" kern="1200" smtClean="0"/>
            <a:t>对象处理的返回值设置为</a:t>
          </a:r>
          <a:r>
            <a:rPr lang="en-US" sz="1200" kern="1200" smtClean="0"/>
            <a:t>INPUT</a:t>
          </a:r>
          <a:r>
            <a:rPr lang="zh-CN" sz="1200" kern="1200" smtClean="0"/>
            <a:t>。</a:t>
          </a:r>
          <a:endParaRPr lang="zh-CN" altLang="en-US" sz="1200" kern="1200"/>
        </a:p>
      </dsp:txBody>
      <dsp:txXfrm>
        <a:off x="4598450" y="501792"/>
        <a:ext cx="1343551" cy="1945518"/>
      </dsp:txXfrm>
    </dsp:sp>
    <dsp:sp modelId="{86C5F238-250B-4132-A96D-EB8822DCA831}">
      <dsp:nvSpPr>
        <dsp:cNvPr id="0" name=""/>
        <dsp:cNvSpPr/>
      </dsp:nvSpPr>
      <dsp:spPr>
        <a:xfrm>
          <a:off x="6130099" y="156192"/>
          <a:ext cx="1343551" cy="345600"/>
        </a:xfrm>
        <a:prstGeom prst="rect">
          <a:avLst/>
        </a:prstGeom>
        <a:gradFill rotWithShape="0">
          <a:gsLst>
            <a:gs pos="0">
              <a:schemeClr val="accent2">
                <a:hueOff val="4681519"/>
                <a:satOff val="-5839"/>
                <a:lumOff val="1373"/>
                <a:alphaOff val="0"/>
                <a:tint val="50000"/>
                <a:satMod val="300000"/>
              </a:schemeClr>
            </a:gs>
            <a:gs pos="35000">
              <a:schemeClr val="accent2">
                <a:hueOff val="4681519"/>
                <a:satOff val="-5839"/>
                <a:lumOff val="1373"/>
                <a:alphaOff val="0"/>
                <a:tint val="37000"/>
                <a:satMod val="300000"/>
              </a:schemeClr>
            </a:gs>
            <a:gs pos="100000">
              <a:schemeClr val="accent2">
                <a:hueOff val="4681519"/>
                <a:satOff val="-5839"/>
                <a:lumOff val="1373"/>
                <a:alphaOff val="0"/>
                <a:tint val="15000"/>
                <a:satMod val="350000"/>
              </a:schemeClr>
            </a:gs>
          </a:gsLst>
          <a:lin ang="16200000" scaled="1"/>
        </a:gradFill>
        <a:ln w="9525" cap="flat" cmpd="sng" algn="ctr">
          <a:solidFill>
            <a:schemeClr val="accent2">
              <a:hueOff val="4681519"/>
              <a:satOff val="-5839"/>
              <a:lumOff val="1373"/>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85344" tIns="48768" rIns="85344" bIns="48768" numCol="1" spcCol="1270" anchor="ctr" anchorCtr="0">
          <a:noAutofit/>
        </a:bodyPr>
        <a:lstStyle/>
        <a:p>
          <a:pPr lvl="0" algn="ctr" defTabSz="533400">
            <a:lnSpc>
              <a:spcPct val="90000"/>
            </a:lnSpc>
            <a:spcBef>
              <a:spcPct val="0"/>
            </a:spcBef>
            <a:spcAft>
              <a:spcPct val="35000"/>
            </a:spcAft>
          </a:pPr>
          <a:r>
            <a:rPr lang="en-US" sz="1200" kern="1200" smtClean="0"/>
            <a:t>LOGIN</a:t>
          </a:r>
          <a:endParaRPr lang="zh-CN" sz="1200" kern="1200"/>
        </a:p>
      </dsp:txBody>
      <dsp:txXfrm>
        <a:off x="6130099" y="156192"/>
        <a:ext cx="1343551" cy="345600"/>
      </dsp:txXfrm>
    </dsp:sp>
    <dsp:sp modelId="{01879540-8039-467E-BCF1-D898CBDBF3FB}">
      <dsp:nvSpPr>
        <dsp:cNvPr id="0" name=""/>
        <dsp:cNvSpPr/>
      </dsp:nvSpPr>
      <dsp:spPr>
        <a:xfrm>
          <a:off x="6130099" y="501792"/>
          <a:ext cx="1343551" cy="1945518"/>
        </a:xfrm>
        <a:prstGeom prst="rect">
          <a:avLst/>
        </a:prstGeom>
        <a:solidFill>
          <a:schemeClr val="accent2">
            <a:tint val="40000"/>
            <a:alpha val="90000"/>
            <a:hueOff val="5025821"/>
            <a:satOff val="-4378"/>
            <a:lumOff val="-6"/>
            <a:alphaOff val="0"/>
          </a:schemeClr>
        </a:solidFill>
        <a:ln w="9525" cap="flat" cmpd="sng" algn="ctr">
          <a:solidFill>
            <a:schemeClr val="accent2">
              <a:tint val="40000"/>
              <a:alpha val="90000"/>
              <a:hueOff val="5025821"/>
              <a:satOff val="-4378"/>
              <a:lumOff val="-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zh-CN" sz="1200" kern="1200" smtClean="0"/>
            <a:t>静态变量</a:t>
          </a:r>
          <a:r>
            <a:rPr lang="en-US" sz="1200" kern="1200" smtClean="0"/>
            <a:t>LOGIN</a:t>
          </a:r>
          <a:r>
            <a:rPr lang="zh-CN" sz="1200" kern="1200" smtClean="0"/>
            <a:t>代表需要用户登录的返回值，如在验证用户是否登录时</a:t>
          </a:r>
          <a:r>
            <a:rPr lang="en-US" sz="1200" kern="1200" smtClean="0"/>
            <a:t>Action</a:t>
          </a:r>
          <a:r>
            <a:rPr lang="zh-CN" sz="1200" kern="1200" smtClean="0"/>
            <a:t>验证失败并需要用户重新登录，即可将</a:t>
          </a:r>
          <a:r>
            <a:rPr lang="en-US" sz="1200" kern="1200" smtClean="0"/>
            <a:t>Action</a:t>
          </a:r>
          <a:r>
            <a:rPr lang="zh-CN" sz="1200" kern="1200" smtClean="0"/>
            <a:t>对象处理的返回值设置为</a:t>
          </a:r>
          <a:r>
            <a:rPr lang="en-US" sz="1200" kern="1200" smtClean="0"/>
            <a:t>LOGIN</a:t>
          </a:r>
          <a:r>
            <a:rPr lang="zh-CN" sz="1200" kern="1200" smtClean="0"/>
            <a:t>。</a:t>
          </a:r>
          <a:endParaRPr lang="zh-CN" altLang="en-US" sz="1200" kern="1200"/>
        </a:p>
      </dsp:txBody>
      <dsp:txXfrm>
        <a:off x="6130099" y="501792"/>
        <a:ext cx="1343551" cy="19455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18CD43-AB18-48D9-A860-DB3D546E2615}">
      <dsp:nvSpPr>
        <dsp:cNvPr id="0" name=""/>
        <dsp:cNvSpPr/>
      </dsp:nvSpPr>
      <dsp:spPr>
        <a:xfrm rot="1727330">
          <a:off x="1790645" y="1220517"/>
          <a:ext cx="431300" cy="43242"/>
        </a:xfrm>
        <a:custGeom>
          <a:avLst/>
          <a:gdLst/>
          <a:ahLst/>
          <a:cxnLst/>
          <a:rect l="0" t="0" r="0" b="0"/>
          <a:pathLst>
            <a:path>
              <a:moveTo>
                <a:pt x="0" y="21621"/>
              </a:moveTo>
              <a:lnTo>
                <a:pt x="431300" y="2162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1F51F2-34BE-4FF0-B02D-BDF3F5517056}">
      <dsp:nvSpPr>
        <dsp:cNvPr id="0" name=""/>
        <dsp:cNvSpPr/>
      </dsp:nvSpPr>
      <dsp:spPr>
        <a:xfrm rot="19920944">
          <a:off x="1788629" y="566620"/>
          <a:ext cx="490407" cy="43242"/>
        </a:xfrm>
        <a:custGeom>
          <a:avLst/>
          <a:gdLst/>
          <a:ahLst/>
          <a:cxnLst/>
          <a:rect l="0" t="0" r="0" b="0"/>
          <a:pathLst>
            <a:path>
              <a:moveTo>
                <a:pt x="0" y="21621"/>
              </a:moveTo>
              <a:lnTo>
                <a:pt x="490407" y="2162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F9711F-B7C3-45D9-9794-F1FCF0D6659D}">
      <dsp:nvSpPr>
        <dsp:cNvPr id="0" name=""/>
        <dsp:cNvSpPr/>
      </dsp:nvSpPr>
      <dsp:spPr>
        <a:xfrm>
          <a:off x="839931" y="342217"/>
          <a:ext cx="1149844" cy="1149844"/>
        </a:xfrm>
        <a:prstGeom prst="ellipse">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E2ED9C0A-87DD-4782-96A3-B9C065625E0D}">
      <dsp:nvSpPr>
        <dsp:cNvPr id="0" name=""/>
        <dsp:cNvSpPr/>
      </dsp:nvSpPr>
      <dsp:spPr>
        <a:xfrm>
          <a:off x="2212735" y="319"/>
          <a:ext cx="643691" cy="643691"/>
        </a:xfrm>
        <a:prstGeom prst="ellipse">
          <a:avLst/>
        </a:prstGeom>
        <a:gradFill rotWithShape="0">
          <a:gsLst>
            <a:gs pos="0">
              <a:schemeClr val="accent5">
                <a:hueOff val="-4966938"/>
                <a:satOff val="19906"/>
                <a:lumOff val="4314"/>
                <a:alphaOff val="0"/>
                <a:tint val="50000"/>
                <a:satMod val="300000"/>
              </a:schemeClr>
            </a:gs>
            <a:gs pos="35000">
              <a:schemeClr val="accent5">
                <a:hueOff val="-4966938"/>
                <a:satOff val="19906"/>
                <a:lumOff val="4314"/>
                <a:alphaOff val="0"/>
                <a:tint val="37000"/>
                <a:satMod val="300000"/>
              </a:schemeClr>
            </a:gs>
            <a:gs pos="100000">
              <a:schemeClr val="accent5">
                <a:hueOff val="-4966938"/>
                <a:satOff val="19906"/>
                <a:lumOff val="4314"/>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en-US" sz="2900" kern="1200" dirty="0" smtClean="0"/>
            <a:t>*</a:t>
          </a:r>
          <a:endParaRPr lang="zh-CN" altLang="en-US" sz="2900" kern="1200" dirty="0"/>
        </a:p>
      </dsp:txBody>
      <dsp:txXfrm>
        <a:off x="2307001" y="94585"/>
        <a:ext cx="455159" cy="455159"/>
      </dsp:txXfrm>
    </dsp:sp>
    <dsp:sp modelId="{38E762B3-C70A-415A-B497-5F9FC0DCB9DB}">
      <dsp:nvSpPr>
        <dsp:cNvPr id="0" name=""/>
        <dsp:cNvSpPr/>
      </dsp:nvSpPr>
      <dsp:spPr>
        <a:xfrm>
          <a:off x="2920796" y="319"/>
          <a:ext cx="965537" cy="6436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57150" lvl="1" indent="-57150" algn="l" defTabSz="488950">
            <a:lnSpc>
              <a:spcPct val="90000"/>
            </a:lnSpc>
            <a:spcBef>
              <a:spcPct val="0"/>
            </a:spcBef>
            <a:spcAft>
              <a:spcPct val="15000"/>
            </a:spcAft>
            <a:buChar char="••"/>
          </a:pPr>
          <a:r>
            <a:rPr lang="zh-CN" sz="1100" kern="1200" dirty="0" smtClean="0"/>
            <a:t>匹配</a:t>
          </a:r>
          <a:r>
            <a:rPr lang="en-US" sz="1100" kern="1200" dirty="0" smtClean="0"/>
            <a:t>0</a:t>
          </a:r>
          <a:r>
            <a:rPr lang="zh-CN" sz="1100" kern="1200" dirty="0" smtClean="0"/>
            <a:t>个或多个字符。</a:t>
          </a:r>
          <a:endParaRPr lang="zh-CN" altLang="en-US" sz="1100" kern="1200" dirty="0"/>
        </a:p>
      </dsp:txBody>
      <dsp:txXfrm>
        <a:off x="2920796" y="319"/>
        <a:ext cx="965537" cy="643691"/>
      </dsp:txXfrm>
    </dsp:sp>
    <dsp:sp modelId="{3E8FB084-00E7-44CF-B624-D235300A5003}">
      <dsp:nvSpPr>
        <dsp:cNvPr id="0" name=""/>
        <dsp:cNvSpPr/>
      </dsp:nvSpPr>
      <dsp:spPr>
        <a:xfrm>
          <a:off x="2152656" y="1167161"/>
          <a:ext cx="689906" cy="689906"/>
        </a:xfrm>
        <a:prstGeom prst="ellipse">
          <a:avLst/>
        </a:prstGeom>
        <a:gradFill rotWithShape="0">
          <a:gsLst>
            <a:gs pos="0">
              <a:schemeClr val="accent5">
                <a:hueOff val="-9933876"/>
                <a:satOff val="39811"/>
                <a:lumOff val="8628"/>
                <a:alphaOff val="0"/>
                <a:tint val="50000"/>
                <a:satMod val="300000"/>
              </a:schemeClr>
            </a:gs>
            <a:gs pos="35000">
              <a:schemeClr val="accent5">
                <a:hueOff val="-9933876"/>
                <a:satOff val="39811"/>
                <a:lumOff val="8628"/>
                <a:alphaOff val="0"/>
                <a:tint val="37000"/>
                <a:satMod val="300000"/>
              </a:schemeClr>
            </a:gs>
            <a:gs pos="100000">
              <a:schemeClr val="accent5">
                <a:hueOff val="-9933876"/>
                <a:satOff val="39811"/>
                <a:lumOff val="862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en-US" sz="2900" kern="1200" dirty="0" smtClean="0"/>
            <a:t>\</a:t>
          </a:r>
          <a:endParaRPr lang="zh-CN" altLang="en-US" sz="2900" kern="1200" dirty="0"/>
        </a:p>
      </dsp:txBody>
      <dsp:txXfrm>
        <a:off x="2253690" y="1268195"/>
        <a:ext cx="487838" cy="487838"/>
      </dsp:txXfrm>
    </dsp:sp>
    <dsp:sp modelId="{2EC9CE52-EACF-447D-BC41-D1A4D04DD765}">
      <dsp:nvSpPr>
        <dsp:cNvPr id="0" name=""/>
        <dsp:cNvSpPr/>
      </dsp:nvSpPr>
      <dsp:spPr>
        <a:xfrm>
          <a:off x="2911553" y="1167161"/>
          <a:ext cx="1034860" cy="6899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57150" lvl="1" indent="-57150" algn="l" defTabSz="488950">
            <a:lnSpc>
              <a:spcPct val="90000"/>
            </a:lnSpc>
            <a:spcBef>
              <a:spcPct val="0"/>
            </a:spcBef>
            <a:spcAft>
              <a:spcPct val="15000"/>
            </a:spcAft>
            <a:buChar char="••"/>
          </a:pPr>
          <a:r>
            <a:rPr lang="zh-CN" sz="1100" kern="1200" dirty="0" smtClean="0"/>
            <a:t>一个转义字符，如需要匹配“</a:t>
          </a:r>
          <a:r>
            <a:rPr lang="en-US" sz="1100" kern="1200" dirty="0" smtClean="0"/>
            <a:t>/</a:t>
          </a:r>
          <a:r>
            <a:rPr lang="zh-CN" sz="1100" kern="1200" dirty="0" smtClean="0"/>
            <a:t>”，则使用“</a:t>
          </a:r>
          <a:r>
            <a:rPr lang="en-US" sz="1100" kern="1200" dirty="0" smtClean="0"/>
            <a:t>\/</a:t>
          </a:r>
          <a:r>
            <a:rPr lang="zh-CN" sz="1100" kern="1200" dirty="0" smtClean="0"/>
            <a:t>”匹配</a:t>
          </a:r>
          <a:endParaRPr lang="zh-CN" altLang="en-US" sz="1100" kern="1200" dirty="0"/>
        </a:p>
      </dsp:txBody>
      <dsp:txXfrm>
        <a:off x="2911553" y="1167161"/>
        <a:ext cx="1034860" cy="6899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4973ED-26A1-4216-97ED-B2108E7BFCB7}" type="datetimeFigureOut">
              <a:rPr lang="zh-CN" altLang="en-US" smtClean="0"/>
              <a:pPr/>
              <a:t>2018/12/18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CC39DB-A80D-4F39-A1B2-FC28A20D89E9}" type="slidenum">
              <a:rPr lang="zh-CN" altLang="en-US" smtClean="0"/>
              <a:pPr/>
              <a:t>‹#›</a:t>
            </a:fld>
            <a:endParaRPr lang="zh-CN" altLang="en-US"/>
          </a:p>
        </p:txBody>
      </p:sp>
    </p:spTree>
    <p:extLst>
      <p:ext uri="{BB962C8B-B14F-4D97-AF65-F5344CB8AC3E}">
        <p14:creationId xmlns:p14="http://schemas.microsoft.com/office/powerpoint/2010/main" val="335739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en-US" altLang="zh-CN" smtClean="0"/>
              <a:t>Click to edit Master title style</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Click to edit Master title style</a:t>
            </a:r>
            <a:endParaRPr lang="zh-CN" altLang="en-US"/>
          </a:p>
        </p:txBody>
      </p:sp>
      <p:sp>
        <p:nvSpPr>
          <p:cNvPr id="3" name="竖排文字占位符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en-US" altLang="zh-CN" smtClean="0"/>
              <a:t>Click to edit Master title style</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Click to edit Master title style</a:t>
            </a:r>
            <a:endParaRPr lang="zh-CN" altLang="en-US"/>
          </a:p>
        </p:txBody>
      </p:sp>
      <p:sp>
        <p:nvSpPr>
          <p:cNvPr id="3" name="内容占位符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en-US" altLang="zh-CN" smtClean="0"/>
              <a:t>Click to edit Master title style</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Click to edit Master title style</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2018/12/18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en-US" altLang="zh-CN" smtClean="0"/>
              <a:t>Click to edit Master title style</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2018/12/18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Click to edit Master title style</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2018/12/18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2018/12/18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en-US" altLang="zh-CN" smtClean="0"/>
              <a:t>Click to edit Master title style</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2018/12/18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en-US" altLang="zh-CN" smtClean="0"/>
              <a:t>Click to edit Master title style</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Click icon to add picture</a:t>
            </a:r>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2018/12/18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2018/12/18</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wipe dir="r"/>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7.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txBox="1">
            <a:spLocks noChangeArrowheads="1"/>
          </p:cNvSpPr>
          <p:nvPr/>
        </p:nvSpPr>
        <p:spPr bwMode="auto">
          <a:xfrm>
            <a:off x="892717" y="645850"/>
            <a:ext cx="3179217" cy="708422"/>
          </a:xfrm>
          <a:prstGeom prst="rect">
            <a:avLst/>
          </a:prstGeom>
          <a:noFill/>
          <a:ln w="9525">
            <a:noFill/>
            <a:miter lim="800000"/>
            <a:headEnd/>
            <a:tailEnd/>
          </a:ln>
          <a:effectLst/>
        </p:spPr>
        <p:txBody>
          <a:bodyPr lIns="68580" tIns="34290" rIns="68580" bIns="34290" anchor="ctr"/>
          <a:lstStyle/>
          <a:p>
            <a:pPr>
              <a:spcBef>
                <a:spcPct val="0"/>
              </a:spcBef>
              <a:buFontTx/>
              <a:buNone/>
            </a:pPr>
            <a:r>
              <a:rPr lang="en-US" altLang="zh-CN" sz="2700" dirty="0" smtClean="0">
                <a:solidFill>
                  <a:srgbClr val="FF6600"/>
                </a:solidFill>
                <a:latin typeface="Arial" charset="0"/>
                <a:ea typeface="隶书" pitchFamily="49" charset="-122"/>
              </a:rPr>
              <a:t>MVC</a:t>
            </a:r>
            <a:r>
              <a:rPr lang="zh-CN" altLang="en-US" sz="2700" dirty="0" smtClean="0">
                <a:solidFill>
                  <a:srgbClr val="FF6600"/>
                </a:solidFill>
                <a:latin typeface="Arial" charset="0"/>
                <a:ea typeface="隶书" pitchFamily="49" charset="-122"/>
              </a:rPr>
              <a:t>模式</a:t>
            </a:r>
            <a:endParaRPr lang="zh-CN" altLang="en-US" sz="2700" dirty="0">
              <a:solidFill>
                <a:srgbClr val="FF6600"/>
              </a:solidFill>
              <a:latin typeface="Arial" charset="0"/>
              <a:ea typeface="隶书" pitchFamily="49" charset="-122"/>
            </a:endParaRPr>
          </a:p>
        </p:txBody>
      </p:sp>
      <p:sp>
        <p:nvSpPr>
          <p:cNvPr id="10" name="矩形 9"/>
          <p:cNvSpPr/>
          <p:nvPr/>
        </p:nvSpPr>
        <p:spPr>
          <a:xfrm>
            <a:off x="428596" y="1785932"/>
            <a:ext cx="3357570" cy="2031325"/>
          </a:xfrm>
          <a:prstGeom prst="rect">
            <a:avLst/>
          </a:prstGeom>
        </p:spPr>
        <p:txBody>
          <a:bodyPr wrap="square">
            <a:spAutoFit/>
          </a:bodyPr>
          <a:lstStyle/>
          <a:p>
            <a:r>
              <a:rPr lang="en-US" dirty="0" smtClean="0"/>
              <a:t>MVC</a:t>
            </a:r>
            <a:r>
              <a:rPr lang="zh-CN" altLang="en-US" dirty="0" smtClean="0"/>
              <a:t>（</a:t>
            </a:r>
            <a:r>
              <a:rPr lang="en-US" dirty="0" smtClean="0"/>
              <a:t>Model-View-Controller </a:t>
            </a:r>
            <a:r>
              <a:rPr lang="zh-CN" altLang="en-US" dirty="0" smtClean="0"/>
              <a:t>模型</a:t>
            </a:r>
            <a:r>
              <a:rPr lang="en-US" dirty="0" smtClean="0"/>
              <a:t>-</a:t>
            </a:r>
            <a:r>
              <a:rPr lang="zh-CN" altLang="en-US" dirty="0" smtClean="0"/>
              <a:t>视图</a:t>
            </a:r>
            <a:r>
              <a:rPr lang="en-US" dirty="0" smtClean="0"/>
              <a:t>-</a:t>
            </a:r>
            <a:r>
              <a:rPr lang="zh-CN" altLang="en-US" dirty="0" smtClean="0"/>
              <a:t>控制器）是一个存在于服务器表达层的模型。在</a:t>
            </a:r>
            <a:r>
              <a:rPr lang="en-US" dirty="0" smtClean="0"/>
              <a:t>MVC</a:t>
            </a:r>
            <a:r>
              <a:rPr lang="zh-CN" altLang="en-US" dirty="0" smtClean="0"/>
              <a:t>经典架构中，强制性地把应用程序的输入、处理和输出分开，将程序分成</a:t>
            </a:r>
            <a:r>
              <a:rPr lang="en-US" dirty="0" smtClean="0"/>
              <a:t>3</a:t>
            </a:r>
            <a:r>
              <a:rPr lang="zh-CN" altLang="en-US" dirty="0" smtClean="0"/>
              <a:t>个核心模块</a:t>
            </a:r>
            <a:r>
              <a:rPr lang="en-US" altLang="zh-CN" dirty="0" smtClean="0"/>
              <a:t>——</a:t>
            </a:r>
            <a:r>
              <a:rPr lang="zh-CN" altLang="en-US" dirty="0" smtClean="0"/>
              <a:t>模型、视图、控制器。</a:t>
            </a:r>
            <a:endParaRPr lang="zh-CN" altLang="en-US" dirty="0"/>
          </a:p>
        </p:txBody>
      </p:sp>
      <p:grpSp>
        <p:nvGrpSpPr>
          <p:cNvPr id="13" name="组合 12"/>
          <p:cNvGrpSpPr/>
          <p:nvPr/>
        </p:nvGrpSpPr>
        <p:grpSpPr>
          <a:xfrm>
            <a:off x="4395808" y="1343038"/>
            <a:ext cx="3248026" cy="3086100"/>
            <a:chOff x="4500562" y="1285866"/>
            <a:chExt cx="3248026" cy="3086100"/>
          </a:xfrm>
        </p:grpSpPr>
        <p:pic>
          <p:nvPicPr>
            <p:cNvPr id="59394" name="Picture 2"/>
            <p:cNvPicPr>
              <a:picLocks noChangeAspect="1" noChangeArrowheads="1"/>
            </p:cNvPicPr>
            <p:nvPr/>
          </p:nvPicPr>
          <p:blipFill>
            <a:blip r:embed="rId2">
              <a:grayscl/>
            </a:blip>
            <a:srcRect/>
            <a:stretch>
              <a:fillRect/>
            </a:stretch>
          </p:blipFill>
          <p:spPr bwMode="auto">
            <a:xfrm>
              <a:off x="4643438" y="1285866"/>
              <a:ext cx="3105150" cy="3086100"/>
            </a:xfrm>
            <a:prstGeom prst="rect">
              <a:avLst/>
            </a:prstGeom>
            <a:noFill/>
            <a:ln w="9525">
              <a:noFill/>
              <a:miter lim="800000"/>
              <a:headEnd/>
              <a:tailEnd/>
            </a:ln>
          </p:spPr>
        </p:pic>
        <p:sp>
          <p:nvSpPr>
            <p:cNvPr id="12" name="矩形 11"/>
            <p:cNvSpPr/>
            <p:nvPr/>
          </p:nvSpPr>
          <p:spPr>
            <a:xfrm>
              <a:off x="4500562" y="1928808"/>
              <a:ext cx="350838" cy="19150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txBox="1">
            <a:spLocks noChangeArrowheads="1"/>
          </p:cNvSpPr>
          <p:nvPr/>
        </p:nvSpPr>
        <p:spPr bwMode="auto">
          <a:xfrm>
            <a:off x="892717" y="645850"/>
            <a:ext cx="5750985" cy="708422"/>
          </a:xfrm>
          <a:prstGeom prst="rect">
            <a:avLst/>
          </a:prstGeom>
          <a:noFill/>
          <a:ln w="9525">
            <a:noFill/>
            <a:miter lim="800000"/>
            <a:headEnd/>
            <a:tailEnd/>
          </a:ln>
          <a:effectLst/>
        </p:spPr>
        <p:txBody>
          <a:bodyPr lIns="68580" tIns="34290" rIns="68580" bIns="34290" anchor="ctr"/>
          <a:lstStyle/>
          <a:p>
            <a:pPr>
              <a:spcBef>
                <a:spcPct val="0"/>
              </a:spcBef>
            </a:pPr>
            <a:r>
              <a:rPr lang="zh-CN" altLang="en-US" sz="2700" dirty="0" smtClean="0">
                <a:solidFill>
                  <a:srgbClr val="FF6600"/>
                </a:solidFill>
                <a:latin typeface="Arial" charset="0"/>
                <a:ea typeface="隶书" pitchFamily="49" charset="-122"/>
              </a:rPr>
              <a:t>配置名称空间</a:t>
            </a:r>
          </a:p>
        </p:txBody>
      </p:sp>
      <p:sp>
        <p:nvSpPr>
          <p:cNvPr id="8" name="矩形 7"/>
          <p:cNvSpPr/>
          <p:nvPr/>
        </p:nvSpPr>
        <p:spPr>
          <a:xfrm>
            <a:off x="1071538" y="1571618"/>
            <a:ext cx="7500990" cy="646331"/>
          </a:xfrm>
          <a:prstGeom prst="rect">
            <a:avLst/>
          </a:prstGeom>
        </p:spPr>
        <p:txBody>
          <a:bodyPr wrap="square">
            <a:spAutoFit/>
          </a:bodyPr>
          <a:lstStyle/>
          <a:p>
            <a:r>
              <a:rPr lang="zh-CN" altLang="en-US" dirty="0" smtClean="0"/>
              <a:t>在</a:t>
            </a:r>
            <a:r>
              <a:rPr lang="fr-FR" dirty="0" smtClean="0"/>
              <a:t>Java Web</a:t>
            </a:r>
            <a:r>
              <a:rPr lang="zh-CN" altLang="en-US" dirty="0" smtClean="0"/>
              <a:t>开发中，</a:t>
            </a:r>
            <a:r>
              <a:rPr lang="fr-FR" dirty="0" smtClean="0"/>
              <a:t>Web</a:t>
            </a:r>
            <a:r>
              <a:rPr lang="zh-CN" altLang="en-US" dirty="0" smtClean="0"/>
              <a:t>文件目录通常以模块划分，如用户模块的首页可以定义在“</a:t>
            </a:r>
            <a:r>
              <a:rPr lang="fr-FR" dirty="0" smtClean="0"/>
              <a:t>/user</a:t>
            </a:r>
            <a:r>
              <a:rPr lang="zh-CN" altLang="en-US" dirty="0" smtClean="0"/>
              <a:t>”目录中，其访问地址为“</a:t>
            </a:r>
            <a:r>
              <a:rPr lang="fr-FR" dirty="0" smtClean="0"/>
              <a:t>/user/index.jsp</a:t>
            </a:r>
            <a:r>
              <a:rPr lang="zh-CN" altLang="en-US" dirty="0" smtClean="0"/>
              <a:t>”。</a:t>
            </a:r>
            <a:endParaRPr lang="zh-CN" altLang="en-US" dirty="0"/>
          </a:p>
        </p:txBody>
      </p:sp>
      <p:sp>
        <p:nvSpPr>
          <p:cNvPr id="11" name="矩形 10"/>
          <p:cNvSpPr/>
          <p:nvPr/>
        </p:nvSpPr>
        <p:spPr>
          <a:xfrm>
            <a:off x="1500166" y="2845360"/>
            <a:ext cx="6929486" cy="369332"/>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dirty="0" smtClean="0"/>
              <a:t>&lt;package name="user" extends="struts-default" namespace="/user"&gt;</a:t>
            </a:r>
            <a:endParaRPr lang="zh-CN" altLang="en-US" dirty="0"/>
          </a:p>
        </p:txBody>
      </p:sp>
      <p:sp>
        <p:nvSpPr>
          <p:cNvPr id="12" name="矩形 11"/>
          <p:cNvSpPr/>
          <p:nvPr/>
        </p:nvSpPr>
        <p:spPr>
          <a:xfrm>
            <a:off x="1500166" y="3639931"/>
            <a:ext cx="6929486" cy="646331"/>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altLang="zh-CN" dirty="0" smtClean="0"/>
              <a:t>&lt;a </a:t>
            </a:r>
            <a:r>
              <a:rPr lang="en-US" altLang="zh-CN" dirty="0" err="1" smtClean="0"/>
              <a:t>href</a:t>
            </a:r>
            <a:r>
              <a:rPr lang="en-US" altLang="zh-CN" dirty="0" smtClean="0"/>
              <a:t>="user/</a:t>
            </a:r>
            <a:r>
              <a:rPr lang="en-US" altLang="zh-CN" dirty="0" err="1" smtClean="0"/>
              <a:t>userAction!add</a:t>
            </a:r>
            <a:r>
              <a:rPr lang="en-US" altLang="zh-CN" dirty="0" smtClean="0"/>
              <a:t>"&gt;</a:t>
            </a:r>
            <a:r>
              <a:rPr lang="zh-CN" altLang="en-US" dirty="0" smtClean="0"/>
              <a:t>添加用户</a:t>
            </a:r>
            <a:r>
              <a:rPr lang="en-US" altLang="zh-CN" dirty="0" smtClean="0"/>
              <a:t>&lt;/a&gt;</a:t>
            </a:r>
          </a:p>
          <a:p>
            <a:r>
              <a:rPr lang="en-US" dirty="0" smtClean="0"/>
              <a:t>&lt;a </a:t>
            </a:r>
            <a:r>
              <a:rPr lang="en-US" dirty="0" err="1" smtClean="0"/>
              <a:t>href</a:t>
            </a:r>
            <a:r>
              <a:rPr lang="en-US" dirty="0" smtClean="0"/>
              <a:t>="user/</a:t>
            </a:r>
            <a:r>
              <a:rPr lang="en-US" dirty="0" err="1" smtClean="0"/>
              <a:t>userAction!update</a:t>
            </a:r>
            <a:r>
              <a:rPr lang="en-US" dirty="0" smtClean="0"/>
              <a:t>"&gt;</a:t>
            </a:r>
            <a:r>
              <a:rPr lang="zh-CN" altLang="en-US" dirty="0" smtClean="0"/>
              <a:t>修改用户</a:t>
            </a:r>
            <a:r>
              <a:rPr lang="en-US" dirty="0" smtClean="0"/>
              <a:t>&lt;/a&gt;</a:t>
            </a:r>
            <a:endParaRPr lang="zh-CN" altLang="en-US" dirty="0"/>
          </a:p>
        </p:txBody>
      </p:sp>
      <p:sp>
        <p:nvSpPr>
          <p:cNvPr id="13" name="上下箭头 12"/>
          <p:cNvSpPr/>
          <p:nvPr/>
        </p:nvSpPr>
        <p:spPr>
          <a:xfrm>
            <a:off x="4857752" y="3286130"/>
            <a:ext cx="142876" cy="285752"/>
          </a:xfrm>
          <a:prstGeom prst="upDownArrow">
            <a:avLst/>
          </a:prstGeom>
          <a:solidFill>
            <a:srgbClr val="F79646"/>
          </a:solidFill>
          <a:ln>
            <a:solidFill>
              <a:srgbClr val="F7964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5" name="TextBox 14"/>
          <p:cNvSpPr txBox="1"/>
          <p:nvPr/>
        </p:nvSpPr>
        <p:spPr>
          <a:xfrm>
            <a:off x="671432" y="3286130"/>
            <a:ext cx="400110" cy="268663"/>
          </a:xfrm>
          <a:prstGeom prst="rect">
            <a:avLst/>
          </a:prstGeom>
          <a:noFill/>
        </p:spPr>
        <p:txBody>
          <a:bodyPr vert="eaVert" wrap="none" rtlCol="0">
            <a:spAutoFit/>
          </a:bodyPr>
          <a:lstStyle/>
          <a:p>
            <a:r>
              <a:rPr lang="zh-CN" altLang="en-US" sz="1400" b="1" dirty="0" smtClean="0">
                <a:solidFill>
                  <a:schemeClr val="bg1"/>
                </a:solidFill>
                <a:latin typeface="黑体" pitchFamily="49" charset="-122"/>
                <a:ea typeface="黑体" pitchFamily="49" charset="-122"/>
              </a:rPr>
              <a:t>示</a:t>
            </a:r>
            <a:endParaRPr lang="zh-CN" altLang="en-US" sz="1400" b="1" dirty="0">
              <a:solidFill>
                <a:schemeClr val="bg1"/>
              </a:solidFill>
              <a:latin typeface="黑体" pitchFamily="49" charset="-122"/>
              <a:ea typeface="黑体" pitchFamily="49" charset="-122"/>
            </a:endParaRPr>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txBox="1">
            <a:spLocks noChangeArrowheads="1"/>
          </p:cNvSpPr>
          <p:nvPr/>
        </p:nvSpPr>
        <p:spPr bwMode="auto">
          <a:xfrm>
            <a:off x="892717" y="645850"/>
            <a:ext cx="5750985" cy="708422"/>
          </a:xfrm>
          <a:prstGeom prst="rect">
            <a:avLst/>
          </a:prstGeom>
          <a:noFill/>
          <a:ln w="9525">
            <a:noFill/>
            <a:miter lim="800000"/>
            <a:headEnd/>
            <a:tailEnd/>
          </a:ln>
          <a:effectLst/>
        </p:spPr>
        <p:txBody>
          <a:bodyPr lIns="68580" tIns="34290" rIns="68580" bIns="34290" anchor="ctr"/>
          <a:lstStyle/>
          <a:p>
            <a:pPr>
              <a:spcBef>
                <a:spcPct val="0"/>
              </a:spcBef>
            </a:pPr>
            <a:r>
              <a:rPr lang="en-US" altLang="zh-CN" sz="2700" dirty="0" smtClean="0">
                <a:solidFill>
                  <a:srgbClr val="FF6600"/>
                </a:solidFill>
                <a:latin typeface="Arial" charset="0"/>
                <a:ea typeface="隶书" pitchFamily="49" charset="-122"/>
              </a:rPr>
              <a:t>Action</a:t>
            </a:r>
            <a:r>
              <a:rPr lang="zh-CN" altLang="en-US" sz="2700" dirty="0" smtClean="0">
                <a:solidFill>
                  <a:srgbClr val="FF6600"/>
                </a:solidFill>
                <a:latin typeface="Arial" charset="0"/>
                <a:ea typeface="隶书" pitchFamily="49" charset="-122"/>
              </a:rPr>
              <a:t>的相关配置</a:t>
            </a:r>
          </a:p>
        </p:txBody>
      </p:sp>
      <p:graphicFrame>
        <p:nvGraphicFramePr>
          <p:cNvPr id="16" name="表格 15"/>
          <p:cNvGraphicFramePr>
            <a:graphicFrameLocks noGrp="1"/>
          </p:cNvGraphicFramePr>
          <p:nvPr/>
        </p:nvGraphicFramePr>
        <p:xfrm>
          <a:off x="4643438" y="1714494"/>
          <a:ext cx="3929091" cy="2500330"/>
        </p:xfrm>
        <a:graphic>
          <a:graphicData uri="http://schemas.openxmlformats.org/drawingml/2006/table">
            <a:tbl>
              <a:tblPr firstRow="1" bandRow="1">
                <a:tableStyleId>{5C22544A-7EE6-4342-B048-85BDC9FD1C3A}</a:tableStyleId>
              </a:tblPr>
              <a:tblGrid>
                <a:gridCol w="1246943"/>
                <a:gridCol w="2682148"/>
              </a:tblGrid>
              <a:tr h="486389">
                <a:tc>
                  <a:txBody>
                    <a:bodyPr/>
                    <a:lstStyle/>
                    <a:p>
                      <a:pPr indent="254000" algn="l">
                        <a:spcBef>
                          <a:spcPts val="120"/>
                        </a:spcBef>
                        <a:spcAft>
                          <a:spcPts val="120"/>
                        </a:spcAft>
                      </a:pPr>
                      <a:r>
                        <a:rPr lang="zh-CN" sz="1200" kern="1000" dirty="0">
                          <a:latin typeface="Times New Roman"/>
                          <a:ea typeface="方正书宋简体"/>
                        </a:rPr>
                        <a:t>属</a:t>
                      </a:r>
                      <a:r>
                        <a:rPr lang="en-US" sz="1200" kern="1000" dirty="0">
                          <a:latin typeface="Times New Roman"/>
                          <a:ea typeface="方正书宋简体"/>
                        </a:rPr>
                        <a:t>    </a:t>
                      </a:r>
                      <a:r>
                        <a:rPr lang="zh-CN" sz="1200" kern="1000" dirty="0">
                          <a:latin typeface="Times New Roman"/>
                          <a:ea typeface="方正书宋简体"/>
                        </a:rPr>
                        <a:t>性</a:t>
                      </a:r>
                    </a:p>
                  </a:txBody>
                  <a:tcPr marL="0" marR="0" marT="0" marB="0" anchor="ctr"/>
                </a:tc>
                <a:tc>
                  <a:txBody>
                    <a:bodyPr/>
                    <a:lstStyle/>
                    <a:p>
                      <a:pPr indent="254000" algn="l">
                        <a:spcBef>
                          <a:spcPts val="120"/>
                        </a:spcBef>
                        <a:spcAft>
                          <a:spcPts val="120"/>
                        </a:spcAft>
                      </a:pPr>
                      <a:r>
                        <a:rPr lang="zh-CN" sz="1200" kern="1000" dirty="0">
                          <a:latin typeface="Times New Roman"/>
                          <a:ea typeface="方正书宋简体"/>
                        </a:rPr>
                        <a:t>说</a:t>
                      </a:r>
                      <a:r>
                        <a:rPr lang="en-US" sz="1200" kern="1000" dirty="0">
                          <a:latin typeface="Times New Roman"/>
                          <a:ea typeface="方正书宋简体"/>
                        </a:rPr>
                        <a:t>    </a:t>
                      </a:r>
                      <a:r>
                        <a:rPr lang="zh-CN" sz="1200" kern="1000" dirty="0">
                          <a:latin typeface="Times New Roman"/>
                          <a:ea typeface="方正书宋简体"/>
                        </a:rPr>
                        <a:t>明</a:t>
                      </a:r>
                    </a:p>
                  </a:txBody>
                  <a:tcPr marL="0" marR="0" marT="0" marB="0" anchor="ctr"/>
                </a:tc>
              </a:tr>
              <a:tr h="486389">
                <a:tc>
                  <a:txBody>
                    <a:bodyPr/>
                    <a:lstStyle/>
                    <a:p>
                      <a:pPr indent="254000" algn="l">
                        <a:spcBef>
                          <a:spcPts val="120"/>
                        </a:spcBef>
                        <a:spcAft>
                          <a:spcPts val="120"/>
                        </a:spcAft>
                      </a:pPr>
                      <a:r>
                        <a:rPr lang="en-US" sz="1200" kern="1000">
                          <a:latin typeface="Times New Roman"/>
                          <a:ea typeface="方正书宋简体"/>
                        </a:rPr>
                        <a:t>name</a:t>
                      </a:r>
                      <a:endParaRPr lang="zh-CN" sz="1200" kern="1000">
                        <a:latin typeface="Times New Roman"/>
                        <a:ea typeface="方正书宋简体"/>
                      </a:endParaRPr>
                    </a:p>
                  </a:txBody>
                  <a:tcPr marL="68580" marR="68580" marT="0" marB="0" anchor="ctr"/>
                </a:tc>
                <a:tc>
                  <a:txBody>
                    <a:bodyPr/>
                    <a:lstStyle/>
                    <a:p>
                      <a:pPr indent="254000" algn="l">
                        <a:spcBef>
                          <a:spcPts val="120"/>
                        </a:spcBef>
                        <a:spcAft>
                          <a:spcPts val="120"/>
                        </a:spcAft>
                      </a:pPr>
                      <a:r>
                        <a:rPr lang="zh-CN" sz="1200" kern="1000">
                          <a:latin typeface="Times New Roman"/>
                          <a:ea typeface="方正书宋简体"/>
                        </a:rPr>
                        <a:t>用于配置</a:t>
                      </a:r>
                      <a:r>
                        <a:rPr lang="en-US" sz="1200" kern="1000">
                          <a:latin typeface="Times New Roman"/>
                          <a:ea typeface="方正书宋简体"/>
                        </a:rPr>
                        <a:t>Action</a:t>
                      </a:r>
                      <a:r>
                        <a:rPr lang="zh-CN" sz="1200" kern="1000">
                          <a:latin typeface="Times New Roman"/>
                          <a:ea typeface="方正书宋简体"/>
                        </a:rPr>
                        <a:t>对象被请求的</a:t>
                      </a:r>
                      <a:r>
                        <a:rPr lang="en-US" sz="1200" kern="1000">
                          <a:latin typeface="Times New Roman"/>
                          <a:ea typeface="方正书宋简体"/>
                        </a:rPr>
                        <a:t>URL</a:t>
                      </a:r>
                      <a:r>
                        <a:rPr lang="zh-CN" sz="1200" kern="1000">
                          <a:latin typeface="Times New Roman"/>
                          <a:ea typeface="方正书宋简体"/>
                        </a:rPr>
                        <a:t>映射</a:t>
                      </a:r>
                    </a:p>
                  </a:txBody>
                  <a:tcPr marL="68580" marR="68580" marT="0" marB="0"/>
                </a:tc>
              </a:tr>
              <a:tr h="486389">
                <a:tc>
                  <a:txBody>
                    <a:bodyPr/>
                    <a:lstStyle/>
                    <a:p>
                      <a:pPr indent="254000" algn="l">
                        <a:spcBef>
                          <a:spcPts val="120"/>
                        </a:spcBef>
                        <a:spcAft>
                          <a:spcPts val="120"/>
                        </a:spcAft>
                      </a:pPr>
                      <a:r>
                        <a:rPr lang="fr-FR" sz="1200" kern="1000" dirty="0">
                          <a:latin typeface="Times New Roman"/>
                          <a:ea typeface="方正书宋简体"/>
                        </a:rPr>
                        <a:t>class</a:t>
                      </a:r>
                      <a:endParaRPr lang="zh-CN" sz="1200" kern="1000" dirty="0">
                        <a:latin typeface="Times New Roman"/>
                        <a:ea typeface="方正书宋简体"/>
                      </a:endParaRPr>
                    </a:p>
                  </a:txBody>
                  <a:tcPr marL="68580" marR="68580" marT="0" marB="0" anchor="ctr"/>
                </a:tc>
                <a:tc>
                  <a:txBody>
                    <a:bodyPr/>
                    <a:lstStyle/>
                    <a:p>
                      <a:pPr indent="254000" algn="l">
                        <a:spcBef>
                          <a:spcPts val="120"/>
                        </a:spcBef>
                        <a:spcAft>
                          <a:spcPts val="120"/>
                        </a:spcAft>
                      </a:pPr>
                      <a:r>
                        <a:rPr lang="zh-CN" sz="1200" kern="1000" dirty="0">
                          <a:latin typeface="Times New Roman"/>
                          <a:ea typeface="方正书宋简体"/>
                        </a:rPr>
                        <a:t>指定</a:t>
                      </a:r>
                      <a:r>
                        <a:rPr lang="fr-FR" sz="1200" kern="1000" dirty="0">
                          <a:latin typeface="Times New Roman"/>
                          <a:ea typeface="方正书宋简体"/>
                        </a:rPr>
                        <a:t>Action</a:t>
                      </a:r>
                      <a:r>
                        <a:rPr lang="zh-CN" sz="1200" kern="1000" dirty="0">
                          <a:latin typeface="Times New Roman"/>
                          <a:ea typeface="方正书宋简体"/>
                        </a:rPr>
                        <a:t>对象的类名</a:t>
                      </a:r>
                    </a:p>
                  </a:txBody>
                  <a:tcPr marL="68580" marR="68580" marT="0" marB="0"/>
                </a:tc>
              </a:tr>
              <a:tr h="554774">
                <a:tc>
                  <a:txBody>
                    <a:bodyPr/>
                    <a:lstStyle/>
                    <a:p>
                      <a:pPr indent="254000" algn="l">
                        <a:spcBef>
                          <a:spcPts val="120"/>
                        </a:spcBef>
                        <a:spcAft>
                          <a:spcPts val="120"/>
                        </a:spcAft>
                      </a:pPr>
                      <a:r>
                        <a:rPr lang="fr-FR" sz="1200" kern="1000">
                          <a:latin typeface="Times New Roman"/>
                          <a:ea typeface="方正书宋简体"/>
                        </a:rPr>
                        <a:t>method</a:t>
                      </a:r>
                      <a:endParaRPr lang="zh-CN" sz="1200" kern="1000">
                        <a:latin typeface="Times New Roman"/>
                        <a:ea typeface="方正书宋简体"/>
                      </a:endParaRPr>
                    </a:p>
                  </a:txBody>
                  <a:tcPr marL="68580" marR="68580" marT="0" marB="0" anchor="ctr"/>
                </a:tc>
                <a:tc>
                  <a:txBody>
                    <a:bodyPr/>
                    <a:lstStyle/>
                    <a:p>
                      <a:pPr indent="254000" algn="l">
                        <a:spcBef>
                          <a:spcPts val="120"/>
                        </a:spcBef>
                        <a:spcAft>
                          <a:spcPts val="120"/>
                        </a:spcAft>
                      </a:pPr>
                      <a:r>
                        <a:rPr lang="zh-CN" sz="1200" kern="1000" dirty="0">
                          <a:latin typeface="Times New Roman"/>
                          <a:ea typeface="方正书宋简体"/>
                        </a:rPr>
                        <a:t>设置请求</a:t>
                      </a:r>
                      <a:r>
                        <a:rPr lang="fr-FR" sz="1200" kern="1000" dirty="0">
                          <a:latin typeface="Times New Roman"/>
                          <a:ea typeface="方正书宋简体"/>
                        </a:rPr>
                        <a:t>Action</a:t>
                      </a:r>
                      <a:r>
                        <a:rPr lang="zh-CN" sz="1200" kern="1000" dirty="0">
                          <a:latin typeface="Times New Roman"/>
                          <a:ea typeface="方正书宋简体"/>
                        </a:rPr>
                        <a:t>对象时调用该对象的哪一个方法</a:t>
                      </a:r>
                    </a:p>
                  </a:txBody>
                  <a:tcPr marL="68580" marR="68580" marT="0" marB="0"/>
                </a:tc>
              </a:tr>
              <a:tr h="486389">
                <a:tc>
                  <a:txBody>
                    <a:bodyPr/>
                    <a:lstStyle/>
                    <a:p>
                      <a:pPr indent="254000" algn="l">
                        <a:spcBef>
                          <a:spcPts val="120"/>
                        </a:spcBef>
                        <a:spcAft>
                          <a:spcPts val="120"/>
                        </a:spcAft>
                      </a:pPr>
                      <a:r>
                        <a:rPr lang="fr-FR" sz="1200" kern="1000">
                          <a:latin typeface="Times New Roman"/>
                          <a:ea typeface="方正书宋简体"/>
                        </a:rPr>
                        <a:t>converter</a:t>
                      </a:r>
                      <a:endParaRPr lang="zh-CN" sz="1200" kern="1000">
                        <a:latin typeface="Times New Roman"/>
                        <a:ea typeface="方正书宋简体"/>
                      </a:endParaRPr>
                    </a:p>
                  </a:txBody>
                  <a:tcPr marL="68580" marR="68580" marT="0" marB="0" anchor="ctr"/>
                </a:tc>
                <a:tc>
                  <a:txBody>
                    <a:bodyPr/>
                    <a:lstStyle/>
                    <a:p>
                      <a:pPr indent="254000" algn="l">
                        <a:spcBef>
                          <a:spcPts val="120"/>
                        </a:spcBef>
                        <a:spcAft>
                          <a:spcPts val="120"/>
                        </a:spcAft>
                      </a:pPr>
                      <a:r>
                        <a:rPr lang="zh-CN" sz="1200" kern="1000" dirty="0">
                          <a:latin typeface="Times New Roman"/>
                          <a:ea typeface="方正书宋简体"/>
                        </a:rPr>
                        <a:t>指定</a:t>
                      </a:r>
                      <a:r>
                        <a:rPr lang="fr-FR" sz="1200" kern="1000" dirty="0">
                          <a:latin typeface="Times New Roman"/>
                          <a:ea typeface="方正书宋简体"/>
                        </a:rPr>
                        <a:t>Action</a:t>
                      </a:r>
                      <a:r>
                        <a:rPr lang="zh-CN" sz="1200" kern="1000" dirty="0">
                          <a:latin typeface="Times New Roman"/>
                          <a:ea typeface="方正书宋简体"/>
                        </a:rPr>
                        <a:t>对象类型转换器的类</a:t>
                      </a:r>
                    </a:p>
                  </a:txBody>
                  <a:tcPr marL="68580" marR="68580" marT="0" marB="0"/>
                </a:tc>
              </a:tr>
            </a:tbl>
          </a:graphicData>
        </a:graphic>
      </p:graphicFrame>
      <p:sp>
        <p:nvSpPr>
          <p:cNvPr id="88065" name="Rectangle 1"/>
          <p:cNvSpPr>
            <a:spLocks noChangeArrowheads="1"/>
          </p:cNvSpPr>
          <p:nvPr/>
        </p:nvSpPr>
        <p:spPr bwMode="auto">
          <a:xfrm>
            <a:off x="142844" y="1714494"/>
            <a:ext cx="3857620"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5400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Times New Roman" pitchFamily="18" charset="0"/>
                <a:ea typeface="方正书宋简体" pitchFamily="65" charset="-122"/>
                <a:cs typeface="Times New Roman" pitchFamily="18" charset="0"/>
              </a:rPr>
              <a:t>Struts 2</a:t>
            </a:r>
            <a:r>
              <a:rPr kumimoji="0" lang="zh-CN" altLang="en-US" sz="1200" b="0" i="0" u="none" strike="noStrike" cap="none" normalizeH="0" baseline="0" dirty="0" smtClean="0">
                <a:ln>
                  <a:noFill/>
                </a:ln>
                <a:solidFill>
                  <a:schemeClr val="tx1"/>
                </a:solidFill>
                <a:effectLst/>
                <a:latin typeface="Times New Roman" pitchFamily="18" charset="0"/>
                <a:ea typeface="方正书宋简体" pitchFamily="65" charset="-122"/>
                <a:cs typeface="Times New Roman" pitchFamily="18" charset="0"/>
              </a:rPr>
              <a:t>框架中的</a:t>
            </a:r>
            <a:r>
              <a:rPr kumimoji="0" lang="en-US" altLang="zh-CN" sz="1200" b="0" i="0" u="none" strike="noStrike" cap="none" normalizeH="0" baseline="0" dirty="0" smtClean="0">
                <a:ln>
                  <a:noFill/>
                </a:ln>
                <a:solidFill>
                  <a:schemeClr val="tx1"/>
                </a:solidFill>
                <a:effectLst/>
                <a:latin typeface="Times New Roman" pitchFamily="18" charset="0"/>
                <a:ea typeface="方正书宋简体" pitchFamily="65" charset="-122"/>
                <a:cs typeface="Times New Roman" pitchFamily="18" charset="0"/>
              </a:rPr>
              <a:t>Action</a:t>
            </a:r>
            <a:r>
              <a:rPr kumimoji="0" lang="zh-CN" altLang="en-US" sz="1200" b="0" i="0" u="none" strike="noStrike" cap="none" normalizeH="0" baseline="0" dirty="0" smtClean="0">
                <a:ln>
                  <a:noFill/>
                </a:ln>
                <a:solidFill>
                  <a:schemeClr val="tx1"/>
                </a:solidFill>
                <a:effectLst/>
                <a:latin typeface="Times New Roman" pitchFamily="18" charset="0"/>
                <a:ea typeface="方正书宋简体" pitchFamily="65" charset="-122"/>
                <a:cs typeface="Times New Roman" pitchFamily="18" charset="0"/>
              </a:rPr>
              <a:t>对象是一个控制器的角色，</a:t>
            </a:r>
            <a:r>
              <a:rPr kumimoji="0" lang="en-US" altLang="zh-CN" sz="1200" b="0" i="0" u="none" strike="noStrike" cap="none" normalizeH="0" baseline="0" dirty="0" smtClean="0">
                <a:ln>
                  <a:noFill/>
                </a:ln>
                <a:solidFill>
                  <a:schemeClr val="tx1"/>
                </a:solidFill>
                <a:effectLst/>
                <a:latin typeface="Times New Roman" pitchFamily="18" charset="0"/>
                <a:ea typeface="方正书宋简体" pitchFamily="65" charset="-122"/>
                <a:cs typeface="Times New Roman" pitchFamily="18" charset="0"/>
              </a:rPr>
              <a:t>Struts 2</a:t>
            </a:r>
            <a:r>
              <a:rPr kumimoji="0" lang="zh-CN" altLang="en-US" sz="1200" b="0" i="0" u="none" strike="noStrike" cap="none" normalizeH="0" baseline="0" dirty="0" smtClean="0">
                <a:ln>
                  <a:noFill/>
                </a:ln>
                <a:solidFill>
                  <a:schemeClr val="tx1"/>
                </a:solidFill>
                <a:effectLst/>
                <a:latin typeface="Times New Roman" pitchFamily="18" charset="0"/>
                <a:ea typeface="方正书宋简体" pitchFamily="65" charset="-122"/>
                <a:cs typeface="Times New Roman" pitchFamily="18" charset="0"/>
              </a:rPr>
              <a:t>框架通过它处理</a:t>
            </a:r>
            <a:r>
              <a:rPr kumimoji="0" lang="en-US" altLang="zh-CN" sz="1200" b="0" i="0" u="none" strike="noStrike" cap="none" normalizeH="0" baseline="0" dirty="0" smtClean="0">
                <a:ln>
                  <a:noFill/>
                </a:ln>
                <a:solidFill>
                  <a:schemeClr val="tx1"/>
                </a:solidFill>
                <a:effectLst/>
                <a:latin typeface="Times New Roman" pitchFamily="18" charset="0"/>
                <a:ea typeface="方正书宋简体" pitchFamily="65" charset="-122"/>
                <a:cs typeface="Times New Roman" pitchFamily="18" charset="0"/>
              </a:rPr>
              <a:t>Http</a:t>
            </a:r>
            <a:r>
              <a:rPr kumimoji="0" lang="zh-CN" altLang="en-US" sz="1200" b="0" i="0" u="none" strike="noStrike" cap="none" normalizeH="0" baseline="0" dirty="0" smtClean="0">
                <a:ln>
                  <a:noFill/>
                </a:ln>
                <a:solidFill>
                  <a:schemeClr val="tx1"/>
                </a:solidFill>
                <a:effectLst/>
                <a:latin typeface="Times New Roman" pitchFamily="18" charset="0"/>
                <a:ea typeface="方正书宋简体" pitchFamily="65" charset="-122"/>
                <a:cs typeface="Times New Roman" pitchFamily="18" charset="0"/>
              </a:rPr>
              <a:t>请求。其请求地址的映射需要在</a:t>
            </a:r>
            <a:r>
              <a:rPr kumimoji="0" lang="en-US" altLang="zh-CN" sz="1200" b="0" i="0" u="none" strike="noStrike" cap="none" normalizeH="0" baseline="0" dirty="0" smtClean="0">
                <a:ln>
                  <a:noFill/>
                </a:ln>
                <a:solidFill>
                  <a:schemeClr val="tx1"/>
                </a:solidFill>
                <a:effectLst/>
                <a:latin typeface="Times New Roman" pitchFamily="18" charset="0"/>
                <a:ea typeface="方正书宋简体" pitchFamily="65" charset="-122"/>
                <a:cs typeface="Times New Roman" pitchFamily="18" charset="0"/>
              </a:rPr>
              <a:t>struts.xml</a:t>
            </a:r>
            <a:r>
              <a:rPr kumimoji="0" lang="zh-CN" altLang="en-US" sz="1200" b="0" i="0" u="none" strike="noStrike" cap="none" normalizeH="0" baseline="0" dirty="0" smtClean="0">
                <a:ln>
                  <a:noFill/>
                </a:ln>
                <a:solidFill>
                  <a:schemeClr val="tx1"/>
                </a:solidFill>
                <a:effectLst/>
                <a:latin typeface="Times New Roman" pitchFamily="18" charset="0"/>
                <a:ea typeface="方正书宋简体" pitchFamily="65" charset="-122"/>
                <a:cs typeface="Times New Roman" pitchFamily="18" charset="0"/>
              </a:rPr>
              <a:t>文件中使用</a:t>
            </a:r>
            <a:r>
              <a:rPr kumimoji="0" lang="en-US" altLang="zh-CN" sz="1200" b="0" i="0" u="none" strike="noStrike" cap="none" normalizeH="0" baseline="0" dirty="0" smtClean="0">
                <a:ln>
                  <a:noFill/>
                </a:ln>
                <a:solidFill>
                  <a:schemeClr val="tx1"/>
                </a:solidFill>
                <a:effectLst/>
                <a:latin typeface="Times New Roman" pitchFamily="18" charset="0"/>
                <a:ea typeface="方正书宋简体" pitchFamily="65" charset="-122"/>
                <a:cs typeface="Times New Roman" pitchFamily="18" charset="0"/>
              </a:rPr>
              <a:t>&lt;action&gt;</a:t>
            </a:r>
            <a:r>
              <a:rPr kumimoji="0" lang="zh-CN" altLang="en-US" sz="1200" b="0" i="0" u="none" strike="noStrike" cap="none" normalizeH="0" baseline="0" dirty="0" smtClean="0">
                <a:ln>
                  <a:noFill/>
                </a:ln>
                <a:solidFill>
                  <a:schemeClr val="tx1"/>
                </a:solidFill>
                <a:effectLst/>
                <a:latin typeface="Times New Roman" pitchFamily="18" charset="0"/>
                <a:ea typeface="方正书宋简体" pitchFamily="65" charset="-122"/>
                <a:cs typeface="Times New Roman" pitchFamily="18" charset="0"/>
              </a:rPr>
              <a:t>元素配置，如：</a:t>
            </a:r>
            <a:endParaRPr kumimoji="0" lang="zh-CN" altLang="en-US" sz="1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7" name="矩形 16"/>
          <p:cNvSpPr/>
          <p:nvPr/>
        </p:nvSpPr>
        <p:spPr>
          <a:xfrm>
            <a:off x="357158" y="2643188"/>
            <a:ext cx="4143404" cy="954107"/>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altLang="zh-CN" sz="1400" dirty="0" smtClean="0"/>
              <a:t>&lt;action name="</a:t>
            </a:r>
            <a:r>
              <a:rPr lang="en-US" altLang="zh-CN" sz="1400" dirty="0" err="1" smtClean="0"/>
              <a:t>userAction</a:t>
            </a:r>
            <a:r>
              <a:rPr lang="en-US" altLang="zh-CN" sz="1400" dirty="0" smtClean="0"/>
              <a:t>" class="</a:t>
            </a:r>
            <a:r>
              <a:rPr lang="en-US" altLang="zh-CN" sz="1400" dirty="0" err="1" smtClean="0"/>
              <a:t>com.wgh.action.UserAction</a:t>
            </a:r>
            <a:r>
              <a:rPr lang="en-US" altLang="zh-CN" sz="1400" dirty="0" smtClean="0"/>
              <a:t>" method="save"&gt;</a:t>
            </a:r>
          </a:p>
          <a:p>
            <a:r>
              <a:rPr lang="en-US" altLang="zh-CN" sz="1400" dirty="0" smtClean="0"/>
              <a:t>     &lt;result&gt;success.jsp&lt;/result&gt;</a:t>
            </a:r>
          </a:p>
          <a:p>
            <a:r>
              <a:rPr lang="en-US" altLang="zh-CN" sz="1400" dirty="0" smtClean="0"/>
              <a:t>&lt;/action&gt;</a:t>
            </a:r>
            <a:endParaRPr lang="en-US" altLang="zh-CN" sz="1400" dirty="0"/>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txBox="1">
            <a:spLocks noChangeArrowheads="1"/>
          </p:cNvSpPr>
          <p:nvPr/>
        </p:nvSpPr>
        <p:spPr bwMode="auto">
          <a:xfrm>
            <a:off x="892717" y="645850"/>
            <a:ext cx="5750985" cy="708422"/>
          </a:xfrm>
          <a:prstGeom prst="rect">
            <a:avLst/>
          </a:prstGeom>
          <a:noFill/>
          <a:ln w="9525">
            <a:noFill/>
            <a:miter lim="800000"/>
            <a:headEnd/>
            <a:tailEnd/>
          </a:ln>
          <a:effectLst/>
        </p:spPr>
        <p:txBody>
          <a:bodyPr lIns="68580" tIns="34290" rIns="68580" bIns="34290" anchor="ctr"/>
          <a:lstStyle/>
          <a:p>
            <a:pPr>
              <a:spcBef>
                <a:spcPct val="0"/>
              </a:spcBef>
            </a:pPr>
            <a:r>
              <a:rPr lang="en-US" altLang="zh-CN" sz="2700" dirty="0">
                <a:solidFill>
                  <a:srgbClr val="FF6600"/>
                </a:solidFill>
                <a:latin typeface="Arial" charset="0"/>
                <a:ea typeface="隶书" pitchFamily="49" charset="-122"/>
              </a:rPr>
              <a:t> Action</a:t>
            </a:r>
            <a:r>
              <a:rPr lang="zh-CN" altLang="en-US" sz="2700" dirty="0">
                <a:solidFill>
                  <a:srgbClr val="FF6600"/>
                </a:solidFill>
                <a:latin typeface="Arial" charset="0"/>
                <a:ea typeface="隶书" pitchFamily="49" charset="-122"/>
              </a:rPr>
              <a:t>类开发规则</a:t>
            </a:r>
            <a:endParaRPr lang="zh-CN" altLang="en-US" sz="2700" dirty="0" smtClean="0">
              <a:solidFill>
                <a:srgbClr val="FF6600"/>
              </a:solidFill>
              <a:latin typeface="Arial" charset="0"/>
              <a:ea typeface="隶书" pitchFamily="49" charset="-122"/>
            </a:endParaRPr>
          </a:p>
        </p:txBody>
      </p:sp>
      <p:sp>
        <p:nvSpPr>
          <p:cNvPr id="2" name="Rectangle 1"/>
          <p:cNvSpPr/>
          <p:nvPr/>
        </p:nvSpPr>
        <p:spPr>
          <a:xfrm>
            <a:off x="611560" y="1275606"/>
            <a:ext cx="7704856" cy="3693319"/>
          </a:xfrm>
          <a:prstGeom prst="rect">
            <a:avLst/>
          </a:prstGeom>
        </p:spPr>
        <p:txBody>
          <a:bodyPr wrap="square">
            <a:spAutoFit/>
          </a:bodyPr>
          <a:lstStyle/>
          <a:p>
            <a:pPr marL="285750" indent="-285750">
              <a:buFont typeface="Arial" panose="020B0604020202020204" pitchFamily="34" charset="0"/>
              <a:buChar char="•"/>
            </a:pPr>
            <a:r>
              <a:rPr lang="en-US" dirty="0"/>
              <a:t>A</a:t>
            </a:r>
            <a:r>
              <a:rPr lang="en-US" dirty="0" smtClean="0"/>
              <a:t>ction</a:t>
            </a:r>
            <a:r>
              <a:rPr lang="zh-CN" altLang="en-US" dirty="0"/>
              <a:t>程序代替</a:t>
            </a:r>
            <a:r>
              <a:rPr lang="en-US" dirty="0"/>
              <a:t>Servlet</a:t>
            </a:r>
            <a:r>
              <a:rPr lang="zh-CN" altLang="en-US" dirty="0"/>
              <a:t>来处理请求。</a:t>
            </a:r>
            <a:endParaRPr lang="en-US" dirty="0"/>
          </a:p>
          <a:p>
            <a:pPr marL="285750" indent="-285750">
              <a:buFont typeface="Arial" panose="020B0604020202020204" pitchFamily="34" charset="0"/>
              <a:buChar char="•"/>
            </a:pPr>
            <a:r>
              <a:rPr lang="en-US" altLang="zh-CN" dirty="0" smtClean="0"/>
              <a:t> </a:t>
            </a:r>
            <a:r>
              <a:rPr lang="zh-CN" altLang="en-US" dirty="0" smtClean="0"/>
              <a:t>多</a:t>
            </a:r>
            <a:r>
              <a:rPr lang="zh-CN" altLang="en-US" dirty="0"/>
              <a:t>实例的。每一次请求都会创建一个新的</a:t>
            </a:r>
            <a:r>
              <a:rPr lang="en-US" dirty="0"/>
              <a:t>Action</a:t>
            </a:r>
            <a:r>
              <a:rPr lang="zh-CN" altLang="en-US" dirty="0"/>
              <a:t>对象。</a:t>
            </a:r>
            <a:endParaRPr lang="en-US" dirty="0"/>
          </a:p>
          <a:p>
            <a:pPr marL="285750" lvl="0" indent="-285750" fontAlgn="ctr">
              <a:buFont typeface="Arial" panose="020B0604020202020204" pitchFamily="34" charset="0"/>
              <a:buChar char="•"/>
            </a:pPr>
            <a:r>
              <a:rPr lang="en-US" dirty="0" smtClean="0"/>
              <a:t>Action</a:t>
            </a:r>
            <a:r>
              <a:rPr lang="zh-CN" altLang="en-US" dirty="0"/>
              <a:t>类中可以存在多个处理请求的方法。至少有一个。</a:t>
            </a:r>
            <a:endParaRPr lang="en-US" dirty="0"/>
          </a:p>
          <a:p>
            <a:pPr marL="285750" indent="-285750">
              <a:buFont typeface="Arial" panose="020B0604020202020204" pitchFamily="34" charset="0"/>
              <a:buChar char="•"/>
            </a:pPr>
            <a:r>
              <a:rPr lang="en-US" dirty="0" smtClean="0"/>
              <a:t>Action</a:t>
            </a:r>
            <a:r>
              <a:rPr lang="zh-CN" altLang="en-US" dirty="0"/>
              <a:t>可以提供请求参数名称的</a:t>
            </a:r>
            <a:r>
              <a:rPr lang="en-US" dirty="0"/>
              <a:t>set</a:t>
            </a:r>
            <a:r>
              <a:rPr lang="zh-CN" altLang="en-US" dirty="0"/>
              <a:t>方法来接收请求参数。</a:t>
            </a:r>
            <a:endParaRPr lang="en-US" dirty="0"/>
          </a:p>
          <a:p>
            <a:pPr marL="285750" lvl="0" indent="-285750" fontAlgn="ctr">
              <a:buFont typeface="Arial" panose="020B0604020202020204" pitchFamily="34" charset="0"/>
              <a:buChar char="•"/>
            </a:pPr>
            <a:r>
              <a:rPr lang="zh-CN" altLang="en-US" dirty="0"/>
              <a:t>对于简单类型，可以自动的进行类型转换。</a:t>
            </a:r>
            <a:endParaRPr lang="en-US" dirty="0"/>
          </a:p>
          <a:p>
            <a:r>
              <a:rPr lang="zh-CN" altLang="en-US" dirty="0" smtClean="0"/>
              <a:t>处</a:t>
            </a:r>
            <a:r>
              <a:rPr lang="zh-CN" altLang="en-US" dirty="0"/>
              <a:t>理请求的方法声明规则：</a:t>
            </a:r>
            <a:endParaRPr lang="en-US" dirty="0"/>
          </a:p>
          <a:p>
            <a:pPr marL="285750" lvl="0" indent="-285750" fontAlgn="ctr">
              <a:buFont typeface="Arial" panose="020B0604020202020204" pitchFamily="34" charset="0"/>
              <a:buChar char="•"/>
            </a:pPr>
            <a:r>
              <a:rPr lang="zh-CN" altLang="en-US" dirty="0"/>
              <a:t>必须</a:t>
            </a:r>
            <a:r>
              <a:rPr lang="en-US" dirty="0"/>
              <a:t>public</a:t>
            </a:r>
          </a:p>
          <a:p>
            <a:pPr marL="285750" lvl="0" indent="-285750" fontAlgn="ctr">
              <a:buFont typeface="Arial" panose="020B0604020202020204" pitchFamily="34" charset="0"/>
              <a:buChar char="•"/>
            </a:pPr>
            <a:r>
              <a:rPr lang="zh-CN" altLang="en-US" dirty="0"/>
              <a:t>必须返回类型</a:t>
            </a:r>
            <a:r>
              <a:rPr lang="en-US" dirty="0"/>
              <a:t>String</a:t>
            </a:r>
          </a:p>
          <a:p>
            <a:pPr marL="285750" lvl="0" indent="-285750" fontAlgn="ctr">
              <a:buFont typeface="Arial" panose="020B0604020202020204" pitchFamily="34" charset="0"/>
              <a:buChar char="•"/>
            </a:pPr>
            <a:r>
              <a:rPr lang="zh-CN" altLang="en-US" dirty="0"/>
              <a:t>必须是无参数的</a:t>
            </a:r>
            <a:endParaRPr lang="en-US" dirty="0"/>
          </a:p>
          <a:p>
            <a:pPr marL="285750" lvl="0" indent="-285750" fontAlgn="ctr">
              <a:buFont typeface="Arial" panose="020B0604020202020204" pitchFamily="34" charset="0"/>
              <a:buChar char="•"/>
            </a:pPr>
            <a:r>
              <a:rPr lang="zh-CN" altLang="en-US" dirty="0"/>
              <a:t>异常声明可以省略的</a:t>
            </a:r>
            <a:endParaRPr lang="en-US" dirty="0"/>
          </a:p>
          <a:p>
            <a:pPr marL="285750" lvl="0" indent="-285750" fontAlgn="ctr">
              <a:buFont typeface="Arial" panose="020B0604020202020204" pitchFamily="34" charset="0"/>
              <a:buChar char="•"/>
            </a:pPr>
            <a:r>
              <a:rPr lang="zh-CN" altLang="en-US" dirty="0"/>
              <a:t>方法名称，一般与</a:t>
            </a:r>
            <a:r>
              <a:rPr lang="en-US" dirty="0"/>
              <a:t>&lt;action&gt;</a:t>
            </a:r>
            <a:r>
              <a:rPr lang="zh-CN" altLang="en-US" dirty="0"/>
              <a:t>标签的</a:t>
            </a:r>
            <a:r>
              <a:rPr lang="en-US" dirty="0"/>
              <a:t>method</a:t>
            </a:r>
            <a:r>
              <a:rPr lang="zh-CN" altLang="en-US" dirty="0"/>
              <a:t>属性值一致。否则，会查找默认</a:t>
            </a:r>
            <a:r>
              <a:rPr lang="en-US" dirty="0"/>
              <a:t>execute</a:t>
            </a:r>
            <a:r>
              <a:rPr lang="zh-CN" altLang="en-US" dirty="0"/>
              <a:t>方法来处理请求。</a:t>
            </a:r>
            <a:endParaRPr lang="en-US" dirty="0"/>
          </a:p>
          <a:p>
            <a:r>
              <a:rPr lang="en-US" dirty="0"/>
              <a:t> </a:t>
            </a:r>
          </a:p>
        </p:txBody>
      </p:sp>
    </p:spTree>
    <p:extLst>
      <p:ext uri="{BB962C8B-B14F-4D97-AF65-F5344CB8AC3E}">
        <p14:creationId xmlns:p14="http://schemas.microsoft.com/office/powerpoint/2010/main" val="4150710281"/>
      </p:ext>
    </p:extLst>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txBox="1">
            <a:spLocks noChangeArrowheads="1"/>
          </p:cNvSpPr>
          <p:nvPr/>
        </p:nvSpPr>
        <p:spPr bwMode="auto">
          <a:xfrm>
            <a:off x="892717" y="645850"/>
            <a:ext cx="5750985" cy="708422"/>
          </a:xfrm>
          <a:prstGeom prst="rect">
            <a:avLst/>
          </a:prstGeom>
          <a:noFill/>
          <a:ln w="9525">
            <a:noFill/>
            <a:miter lim="800000"/>
            <a:headEnd/>
            <a:tailEnd/>
          </a:ln>
          <a:effectLst/>
        </p:spPr>
        <p:txBody>
          <a:bodyPr lIns="68580" tIns="34290" rIns="68580" bIns="34290" anchor="ctr"/>
          <a:lstStyle/>
          <a:p>
            <a:pPr>
              <a:spcBef>
                <a:spcPct val="0"/>
              </a:spcBef>
            </a:pPr>
            <a:r>
              <a:rPr lang="zh-CN" altLang="en-US" sz="2700" dirty="0" smtClean="0">
                <a:solidFill>
                  <a:srgbClr val="FF6600"/>
                </a:solidFill>
                <a:latin typeface="Arial" charset="0"/>
                <a:ea typeface="隶书" pitchFamily="49" charset="-122"/>
              </a:rPr>
              <a:t>常量标签</a:t>
            </a:r>
            <a:endParaRPr lang="zh-CN" altLang="en-US" sz="2700" dirty="0" smtClean="0">
              <a:solidFill>
                <a:srgbClr val="FF6600"/>
              </a:solidFill>
              <a:latin typeface="Arial" charset="0"/>
              <a:ea typeface="隶书" pitchFamily="49" charset="-122"/>
            </a:endParaRPr>
          </a:p>
        </p:txBody>
      </p:sp>
      <p:sp>
        <p:nvSpPr>
          <p:cNvPr id="2" name="Rectangle 1"/>
          <p:cNvSpPr/>
          <p:nvPr/>
        </p:nvSpPr>
        <p:spPr>
          <a:xfrm>
            <a:off x="611560" y="1275606"/>
            <a:ext cx="7704856" cy="3139321"/>
          </a:xfrm>
          <a:prstGeom prst="rect">
            <a:avLst/>
          </a:prstGeom>
        </p:spPr>
        <p:txBody>
          <a:bodyPr wrap="square">
            <a:spAutoFit/>
          </a:bodyPr>
          <a:lstStyle/>
          <a:p>
            <a:pPr fontAlgn="t"/>
            <a:r>
              <a:rPr lang="en-US" altLang="zh-CN" dirty="0"/>
              <a:t>&lt;!-- </a:t>
            </a:r>
            <a:r>
              <a:rPr lang="zh-CN" altLang="en-US" dirty="0"/>
              <a:t>常量标签：</a:t>
            </a:r>
            <a:r>
              <a:rPr lang="en-US" altLang="zh-CN" dirty="0"/>
              <a:t>--&gt;</a:t>
            </a:r>
          </a:p>
          <a:p>
            <a:pPr fontAlgn="t"/>
            <a:r>
              <a:rPr lang="zh-CN" altLang="en-US" dirty="0"/>
              <a:t>  </a:t>
            </a:r>
            <a:r>
              <a:rPr lang="en-US" altLang="zh-CN" dirty="0"/>
              <a:t>&lt;!--         </a:t>
            </a:r>
          </a:p>
          <a:p>
            <a:pPr fontAlgn="t"/>
            <a:r>
              <a:rPr lang="zh-CN" altLang="en-US" dirty="0"/>
              <a:t>          </a:t>
            </a:r>
            <a:r>
              <a:rPr lang="en-US" altLang="zh-CN" dirty="0" err="1"/>
              <a:t>struts.devMode</a:t>
            </a:r>
            <a:r>
              <a:rPr lang="en-US" altLang="zh-CN" dirty="0"/>
              <a:t> : </a:t>
            </a:r>
            <a:r>
              <a:rPr lang="zh-CN" altLang="en-US" dirty="0"/>
              <a:t>开发模式。</a:t>
            </a:r>
          </a:p>
          <a:p>
            <a:pPr fontAlgn="t"/>
            <a:r>
              <a:rPr lang="zh-CN" altLang="en-US" dirty="0"/>
              <a:t>                  作用：</a:t>
            </a:r>
          </a:p>
          <a:p>
            <a:pPr fontAlgn="t"/>
            <a:r>
              <a:rPr lang="zh-CN" altLang="en-US" dirty="0"/>
              <a:t>                          ①开发阶段一般设置为</a:t>
            </a:r>
            <a:r>
              <a:rPr lang="en-US" altLang="zh-CN" dirty="0"/>
              <a:t>true,</a:t>
            </a:r>
            <a:r>
              <a:rPr lang="zh-CN" altLang="en-US" dirty="0"/>
              <a:t>便于对问题的解决。框架会整理异常报告。</a:t>
            </a:r>
          </a:p>
          <a:p>
            <a:pPr fontAlgn="t"/>
            <a:r>
              <a:rPr lang="zh-CN" altLang="en-US" dirty="0"/>
              <a:t>                          ②修改配置后，不需要重新启动服务器，框架会自动识别配置文件是否修改过，如果修改过会自动重新加载。</a:t>
            </a:r>
          </a:p>
          <a:p>
            <a:pPr fontAlgn="t"/>
            <a:r>
              <a:rPr lang="en-US" altLang="zh-CN" dirty="0"/>
              <a:t>--&gt;</a:t>
            </a:r>
          </a:p>
          <a:p>
            <a:pPr fontAlgn="t"/>
            <a:r>
              <a:rPr lang="en-US" altLang="zh-CN" dirty="0"/>
              <a:t>&lt;constant name="</a:t>
            </a:r>
            <a:r>
              <a:rPr lang="en-US" altLang="zh-CN" dirty="0" err="1"/>
              <a:t>struts.devMode</a:t>
            </a:r>
            <a:r>
              <a:rPr lang="en-US" altLang="zh-CN" dirty="0"/>
              <a:t>" value="true" /&gt;</a:t>
            </a:r>
          </a:p>
          <a:p>
            <a:r>
              <a:rPr lang="en-US" dirty="0"/>
              <a:t> </a:t>
            </a:r>
          </a:p>
        </p:txBody>
      </p:sp>
    </p:spTree>
    <p:extLst>
      <p:ext uri="{BB962C8B-B14F-4D97-AF65-F5344CB8AC3E}">
        <p14:creationId xmlns:p14="http://schemas.microsoft.com/office/powerpoint/2010/main" val="363062656"/>
      </p:ext>
    </p:extLst>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1275606"/>
            <a:ext cx="7704856" cy="3139321"/>
          </a:xfrm>
          <a:prstGeom prst="rect">
            <a:avLst/>
          </a:prstGeom>
        </p:spPr>
        <p:txBody>
          <a:bodyPr wrap="square">
            <a:spAutoFit/>
          </a:bodyPr>
          <a:lstStyle/>
          <a:p>
            <a:pPr fontAlgn="t"/>
            <a:r>
              <a:rPr lang="en-US" altLang="zh-CN" dirty="0"/>
              <a:t>&lt;!-- package</a:t>
            </a:r>
            <a:r>
              <a:rPr lang="zh-CN" altLang="en-US" dirty="0"/>
              <a:t>标签 ：用于管理</a:t>
            </a:r>
            <a:r>
              <a:rPr lang="en-US" altLang="zh-CN" dirty="0"/>
              <a:t>action</a:t>
            </a:r>
            <a:r>
              <a:rPr lang="zh-CN" altLang="en-US" dirty="0"/>
              <a:t>等配置。</a:t>
            </a:r>
          </a:p>
          <a:p>
            <a:pPr fontAlgn="t"/>
            <a:r>
              <a:rPr lang="en-US" altLang="zh-CN" dirty="0"/>
              <a:t>name : </a:t>
            </a:r>
            <a:r>
              <a:rPr lang="zh-CN" altLang="en-US" dirty="0"/>
              <a:t>设置包的名称。应该具有唯一性。</a:t>
            </a:r>
          </a:p>
          <a:p>
            <a:pPr fontAlgn="t"/>
            <a:r>
              <a:rPr lang="en-US" altLang="zh-CN" dirty="0"/>
              <a:t>namespace </a:t>
            </a:r>
            <a:r>
              <a:rPr lang="zh-CN" altLang="en-US" dirty="0"/>
              <a:t>：名称空间</a:t>
            </a:r>
            <a:r>
              <a:rPr lang="en-US" altLang="zh-CN" dirty="0"/>
              <a:t>.</a:t>
            </a:r>
            <a:r>
              <a:rPr lang="zh-CN" altLang="en-US" dirty="0"/>
              <a:t>用于分区不同包下的同名的</a:t>
            </a:r>
            <a:r>
              <a:rPr lang="en-US" altLang="zh-CN" dirty="0"/>
              <a:t>action.</a:t>
            </a:r>
            <a:r>
              <a:rPr lang="zh-CN" altLang="en-US" dirty="0"/>
              <a:t>相当于访问的路径。</a:t>
            </a:r>
          </a:p>
          <a:p>
            <a:pPr fontAlgn="t"/>
            <a:r>
              <a:rPr lang="en-US" altLang="zh-CN" dirty="0" smtClean="0"/>
              <a:t>extends </a:t>
            </a:r>
            <a:r>
              <a:rPr lang="zh-CN" altLang="en-US" dirty="0"/>
              <a:t>： 用于包之间的继承。</a:t>
            </a:r>
          </a:p>
          <a:p>
            <a:pPr fontAlgn="t"/>
            <a:r>
              <a:rPr lang="en-US" altLang="zh-CN" dirty="0"/>
              <a:t>struts-default </a:t>
            </a:r>
            <a:r>
              <a:rPr lang="zh-CN" altLang="en-US" dirty="0"/>
              <a:t>包是框架定义的默认父包。我们的包一般都是需要继承这个父包的。否则，无法使用框架提供帮助。</a:t>
            </a:r>
          </a:p>
          <a:p>
            <a:pPr fontAlgn="t"/>
            <a:r>
              <a:rPr lang="zh-CN" altLang="en-US" dirty="0"/>
              <a:t>例如：结果类型，拦截器，拦截器栈，默认拦截器引用，默认的</a:t>
            </a:r>
            <a:r>
              <a:rPr lang="en-US" altLang="zh-CN" dirty="0"/>
              <a:t>Action</a:t>
            </a:r>
            <a:r>
              <a:rPr lang="zh-CN" altLang="en-US" dirty="0"/>
              <a:t>类引用就都无法使用了。</a:t>
            </a:r>
          </a:p>
          <a:p>
            <a:pPr fontAlgn="t"/>
            <a:r>
              <a:rPr lang="en-US" altLang="zh-CN" dirty="0"/>
              <a:t>abstract="true" </a:t>
            </a:r>
            <a:r>
              <a:rPr lang="zh-CN" altLang="en-US" dirty="0"/>
              <a:t>表示声明一个抽象的包。抽象包一般是用于给自包做继承使用的。不能定义</a:t>
            </a:r>
            <a:r>
              <a:rPr lang="en-US" altLang="zh-CN" dirty="0"/>
              <a:t>action</a:t>
            </a:r>
            <a:r>
              <a:rPr lang="zh-CN" altLang="en-US" dirty="0"/>
              <a:t>配置。</a:t>
            </a:r>
          </a:p>
          <a:p>
            <a:pPr fontAlgn="t"/>
            <a:r>
              <a:rPr lang="zh-CN" altLang="en-US" dirty="0"/>
              <a:t> </a:t>
            </a:r>
            <a:r>
              <a:rPr lang="en-US" altLang="zh-CN" dirty="0" smtClean="0"/>
              <a:t> </a:t>
            </a:r>
            <a:endParaRPr lang="en-US" dirty="0"/>
          </a:p>
        </p:txBody>
      </p:sp>
      <p:sp>
        <p:nvSpPr>
          <p:cNvPr id="4" name="Rectangle 9"/>
          <p:cNvSpPr txBox="1">
            <a:spLocks noChangeArrowheads="1"/>
          </p:cNvSpPr>
          <p:nvPr/>
        </p:nvSpPr>
        <p:spPr bwMode="auto">
          <a:xfrm>
            <a:off x="1045117" y="555526"/>
            <a:ext cx="5750985" cy="708422"/>
          </a:xfrm>
          <a:prstGeom prst="rect">
            <a:avLst/>
          </a:prstGeom>
          <a:noFill/>
          <a:ln w="9525">
            <a:noFill/>
            <a:miter lim="800000"/>
            <a:headEnd/>
            <a:tailEnd/>
          </a:ln>
          <a:effectLst/>
        </p:spPr>
        <p:txBody>
          <a:bodyPr lIns="68580" tIns="34290" rIns="68580" bIns="34290" anchor="ctr"/>
          <a:lstStyle/>
          <a:p>
            <a:pPr>
              <a:spcBef>
                <a:spcPct val="0"/>
              </a:spcBef>
            </a:pPr>
            <a:r>
              <a:rPr lang="en-US" altLang="zh-CN" sz="2700" smtClean="0">
                <a:solidFill>
                  <a:srgbClr val="FF6600"/>
                </a:solidFill>
                <a:latin typeface="Arial" charset="0"/>
                <a:ea typeface="隶书" pitchFamily="49" charset="-122"/>
              </a:rPr>
              <a:t>Package</a:t>
            </a:r>
            <a:r>
              <a:rPr lang="zh-CN" altLang="en-US" sz="2700" smtClean="0">
                <a:solidFill>
                  <a:srgbClr val="FF6600"/>
                </a:solidFill>
                <a:latin typeface="Arial" charset="0"/>
                <a:ea typeface="隶书" pitchFamily="49" charset="-122"/>
              </a:rPr>
              <a:t>标</a:t>
            </a:r>
            <a:r>
              <a:rPr lang="zh-CN" altLang="en-US" sz="2700" dirty="0" smtClean="0">
                <a:solidFill>
                  <a:srgbClr val="FF6600"/>
                </a:solidFill>
                <a:latin typeface="Arial" charset="0"/>
                <a:ea typeface="隶书" pitchFamily="49" charset="-122"/>
              </a:rPr>
              <a:t>签</a:t>
            </a:r>
            <a:endParaRPr lang="zh-CN" altLang="en-US" sz="2700" dirty="0" smtClean="0">
              <a:solidFill>
                <a:srgbClr val="FF6600"/>
              </a:solidFill>
              <a:latin typeface="Arial" charset="0"/>
              <a:ea typeface="隶书" pitchFamily="49" charset="-122"/>
            </a:endParaRPr>
          </a:p>
        </p:txBody>
      </p:sp>
    </p:spTree>
    <p:extLst>
      <p:ext uri="{BB962C8B-B14F-4D97-AF65-F5344CB8AC3E}">
        <p14:creationId xmlns:p14="http://schemas.microsoft.com/office/powerpoint/2010/main" val="2344208920"/>
      </p:ext>
    </p:extLst>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txBox="1">
            <a:spLocks noChangeArrowheads="1"/>
          </p:cNvSpPr>
          <p:nvPr/>
        </p:nvSpPr>
        <p:spPr bwMode="auto">
          <a:xfrm>
            <a:off x="892717" y="645850"/>
            <a:ext cx="5750985" cy="708422"/>
          </a:xfrm>
          <a:prstGeom prst="rect">
            <a:avLst/>
          </a:prstGeom>
          <a:noFill/>
          <a:ln w="9525">
            <a:noFill/>
            <a:miter lim="800000"/>
            <a:headEnd/>
            <a:tailEnd/>
          </a:ln>
          <a:effectLst/>
        </p:spPr>
        <p:txBody>
          <a:bodyPr lIns="68580" tIns="34290" rIns="68580" bIns="34290" anchor="ctr"/>
          <a:lstStyle/>
          <a:p>
            <a:pPr>
              <a:spcBef>
                <a:spcPct val="0"/>
              </a:spcBef>
            </a:pPr>
            <a:r>
              <a:rPr lang="zh-CN" altLang="en-US" sz="2700" dirty="0" smtClean="0">
                <a:solidFill>
                  <a:srgbClr val="FF6600"/>
                </a:solidFill>
                <a:latin typeface="Arial" charset="0"/>
                <a:ea typeface="隶书" pitchFamily="49" charset="-122"/>
              </a:rPr>
              <a:t>使用通配符简化配置</a:t>
            </a:r>
          </a:p>
        </p:txBody>
      </p:sp>
      <p:sp>
        <p:nvSpPr>
          <p:cNvPr id="7" name="矩形 6"/>
          <p:cNvSpPr/>
          <p:nvPr/>
        </p:nvSpPr>
        <p:spPr>
          <a:xfrm>
            <a:off x="571472" y="1285866"/>
            <a:ext cx="3357586" cy="830997"/>
          </a:xfrm>
          <a:prstGeom prst="rect">
            <a:avLst/>
          </a:prstGeom>
        </p:spPr>
        <p:txBody>
          <a:bodyPr wrap="square">
            <a:spAutoFit/>
          </a:bodyPr>
          <a:lstStyle/>
          <a:p>
            <a:r>
              <a:rPr lang="zh-CN" altLang="en-US" sz="1200" dirty="0" smtClean="0"/>
              <a:t>在</a:t>
            </a:r>
            <a:r>
              <a:rPr lang="en-US" sz="1200" dirty="0" smtClean="0"/>
              <a:t>Struts 2</a:t>
            </a:r>
            <a:r>
              <a:rPr lang="zh-CN" altLang="en-US" sz="1200" dirty="0" smtClean="0"/>
              <a:t>框架的配置文件</a:t>
            </a:r>
            <a:r>
              <a:rPr lang="en-US" sz="1200" dirty="0" smtClean="0"/>
              <a:t>struts.xml</a:t>
            </a:r>
            <a:r>
              <a:rPr lang="zh-CN" altLang="en-US" sz="1200" dirty="0" smtClean="0"/>
              <a:t>中支持通配符，此种配置方式主要针对多个</a:t>
            </a:r>
            <a:r>
              <a:rPr lang="en-US" sz="1200" dirty="0" smtClean="0"/>
              <a:t>Action</a:t>
            </a:r>
            <a:r>
              <a:rPr lang="zh-CN" altLang="en-US" sz="1200" dirty="0" smtClean="0"/>
              <a:t>的情况。通过一定的命名约定使用通配符来配置</a:t>
            </a:r>
            <a:r>
              <a:rPr lang="en-US" sz="1200" dirty="0" smtClean="0"/>
              <a:t>Action</a:t>
            </a:r>
            <a:r>
              <a:rPr lang="zh-CN" altLang="en-US" sz="1200" dirty="0" smtClean="0"/>
              <a:t>对象，从而达到一种简化配置的效果。</a:t>
            </a:r>
            <a:endParaRPr lang="zh-CN" altLang="en-US" sz="1200" dirty="0"/>
          </a:p>
        </p:txBody>
      </p:sp>
      <p:graphicFrame>
        <p:nvGraphicFramePr>
          <p:cNvPr id="8" name="图示 7"/>
          <p:cNvGraphicFramePr/>
          <p:nvPr/>
        </p:nvGraphicFramePr>
        <p:xfrm>
          <a:off x="3857620" y="928676"/>
          <a:ext cx="4786346" cy="18573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矩形 8"/>
          <p:cNvSpPr/>
          <p:nvPr/>
        </p:nvSpPr>
        <p:spPr>
          <a:xfrm>
            <a:off x="1071538" y="2857502"/>
            <a:ext cx="6643734" cy="2031325"/>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1400" dirty="0" smtClean="0"/>
              <a:t>&lt;struts&gt;</a:t>
            </a:r>
            <a:endParaRPr lang="zh-CN" altLang="en-US" sz="1400" dirty="0" smtClean="0"/>
          </a:p>
          <a:p>
            <a:r>
              <a:rPr lang="en-US" sz="1400" dirty="0" smtClean="0"/>
              <a:t>    &lt;package name="default" namespace="/" extends="struts-default"&gt;</a:t>
            </a:r>
            <a:endParaRPr lang="zh-CN" altLang="en-US" sz="1400" dirty="0" smtClean="0"/>
          </a:p>
          <a:p>
            <a:r>
              <a:rPr lang="en-US" sz="1400" dirty="0" smtClean="0"/>
              <a:t>        &lt;action name="*Action" class="</a:t>
            </a:r>
            <a:r>
              <a:rPr lang="en-US" sz="1400" dirty="0" err="1" smtClean="0"/>
              <a:t>com.wgh.action</a:t>
            </a:r>
            <a:r>
              <a:rPr lang="en-US" sz="1400" dirty="0" smtClean="0"/>
              <a:t>.{1}Action"&gt;</a:t>
            </a:r>
            <a:endParaRPr lang="zh-CN" altLang="en-US" sz="1400" dirty="0" smtClean="0"/>
          </a:p>
          <a:p>
            <a:r>
              <a:rPr lang="en-US" sz="1400" dirty="0" smtClean="0"/>
              <a:t>            &lt;result name="success"&gt;result.jsp &lt;/result&gt;</a:t>
            </a:r>
            <a:endParaRPr lang="zh-CN" altLang="en-US" sz="1400" dirty="0" smtClean="0"/>
          </a:p>
          <a:p>
            <a:r>
              <a:rPr lang="en-US" sz="1400" dirty="0" smtClean="0"/>
              <a:t>            &lt;result name="update"&gt;update.jsp&lt;/result&gt;</a:t>
            </a:r>
            <a:endParaRPr lang="zh-CN" altLang="en-US" sz="1400" dirty="0" smtClean="0"/>
          </a:p>
          <a:p>
            <a:r>
              <a:rPr lang="en-US" sz="1400" dirty="0" smtClean="0"/>
              <a:t>            &lt;result name="del"&gt;result.jsp&lt;/result&gt;</a:t>
            </a:r>
            <a:endParaRPr lang="zh-CN" altLang="en-US" sz="1400" dirty="0" smtClean="0"/>
          </a:p>
          <a:p>
            <a:r>
              <a:rPr lang="en-US" sz="1400" dirty="0" smtClean="0"/>
              <a:t>        &lt;/action&gt;</a:t>
            </a:r>
            <a:endParaRPr lang="zh-CN" altLang="en-US" sz="1400" dirty="0" smtClean="0"/>
          </a:p>
          <a:p>
            <a:r>
              <a:rPr lang="en-US" sz="1400" dirty="0" smtClean="0"/>
              <a:t>    &lt;/package&gt;</a:t>
            </a:r>
            <a:endParaRPr lang="zh-CN" altLang="en-US" sz="1400" dirty="0" smtClean="0"/>
          </a:p>
          <a:p>
            <a:r>
              <a:rPr lang="en-US" sz="1400" dirty="0" smtClean="0"/>
              <a:t>&lt;/struts&gt;</a:t>
            </a:r>
            <a:endParaRPr lang="zh-CN" altLang="en-US" sz="1400" dirty="0"/>
          </a:p>
        </p:txBody>
      </p:sp>
      <p:pic>
        <p:nvPicPr>
          <p:cNvPr id="10" name="图片 9" descr="按扭-36.png"/>
          <p:cNvPicPr>
            <a:picLocks noChangeAspect="1"/>
          </p:cNvPicPr>
          <p:nvPr/>
        </p:nvPicPr>
        <p:blipFill>
          <a:blip r:embed="rId7" cstate="print"/>
          <a:stretch>
            <a:fillRect/>
          </a:stretch>
        </p:blipFill>
        <p:spPr>
          <a:xfrm>
            <a:off x="1500166" y="2285998"/>
            <a:ext cx="790768" cy="790768"/>
          </a:xfrm>
          <a:prstGeom prst="rect">
            <a:avLst/>
          </a:prstGeom>
        </p:spPr>
      </p:pic>
      <p:sp>
        <p:nvSpPr>
          <p:cNvPr id="11" name="TextBox 10"/>
          <p:cNvSpPr txBox="1"/>
          <p:nvPr/>
        </p:nvSpPr>
        <p:spPr>
          <a:xfrm>
            <a:off x="1643042" y="2478287"/>
            <a:ext cx="543739" cy="307777"/>
          </a:xfrm>
          <a:prstGeom prst="rect">
            <a:avLst/>
          </a:prstGeom>
          <a:noFill/>
        </p:spPr>
        <p:txBody>
          <a:bodyPr wrap="none" rtlCol="0">
            <a:spAutoFit/>
          </a:bodyPr>
          <a:lstStyle/>
          <a:p>
            <a:r>
              <a:rPr lang="zh-CN" altLang="en-US" sz="1400" b="1" dirty="0" smtClean="0">
                <a:solidFill>
                  <a:schemeClr val="bg1"/>
                </a:solidFill>
              </a:rPr>
              <a:t>举例</a:t>
            </a:r>
            <a:endParaRPr lang="zh-CN" altLang="en-US" sz="1400" b="1" dirty="0">
              <a:solidFill>
                <a:schemeClr val="bg1"/>
              </a:solidFill>
            </a:endParaRPr>
          </a:p>
        </p:txBody>
      </p:sp>
    </p:spTree>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txBox="1">
            <a:spLocks noChangeArrowheads="1"/>
          </p:cNvSpPr>
          <p:nvPr/>
        </p:nvSpPr>
        <p:spPr bwMode="auto">
          <a:xfrm>
            <a:off x="892717" y="645850"/>
            <a:ext cx="5750985" cy="708422"/>
          </a:xfrm>
          <a:prstGeom prst="rect">
            <a:avLst/>
          </a:prstGeom>
          <a:noFill/>
          <a:ln w="9525">
            <a:noFill/>
            <a:miter lim="800000"/>
            <a:headEnd/>
            <a:tailEnd/>
          </a:ln>
          <a:effectLst/>
        </p:spPr>
        <p:txBody>
          <a:bodyPr lIns="68580" tIns="34290" rIns="68580" bIns="34290" anchor="ctr"/>
          <a:lstStyle/>
          <a:p>
            <a:pPr>
              <a:spcBef>
                <a:spcPct val="0"/>
              </a:spcBef>
            </a:pPr>
            <a:r>
              <a:rPr lang="zh-CN" altLang="en-US" sz="2700" dirty="0" smtClean="0">
                <a:solidFill>
                  <a:srgbClr val="FF6600"/>
                </a:solidFill>
                <a:latin typeface="Arial" charset="0"/>
                <a:ea typeface="隶书" pitchFamily="49" charset="-122"/>
              </a:rPr>
              <a:t>配置返回结果</a:t>
            </a:r>
          </a:p>
        </p:txBody>
      </p:sp>
      <p:pic>
        <p:nvPicPr>
          <p:cNvPr id="80898" name="Picture 2" descr="23"/>
          <p:cNvPicPr>
            <a:picLocks noChangeAspect="1" noChangeArrowheads="1"/>
          </p:cNvPicPr>
          <p:nvPr/>
        </p:nvPicPr>
        <p:blipFill>
          <a:blip r:embed="rId2"/>
          <a:srcRect/>
          <a:stretch>
            <a:fillRect/>
          </a:stretch>
        </p:blipFill>
        <p:spPr bwMode="auto">
          <a:xfrm>
            <a:off x="6204126" y="1643056"/>
            <a:ext cx="2832542" cy="2143140"/>
          </a:xfrm>
          <a:prstGeom prst="rect">
            <a:avLst/>
          </a:prstGeom>
          <a:noFill/>
          <a:ln w="9525">
            <a:noFill/>
            <a:miter lim="800000"/>
            <a:headEnd/>
            <a:tailEnd/>
          </a:ln>
        </p:spPr>
      </p:pic>
      <p:sp>
        <p:nvSpPr>
          <p:cNvPr id="80899" name="Rectangle 3"/>
          <p:cNvSpPr>
            <a:spLocks noChangeArrowheads="1"/>
          </p:cNvSpPr>
          <p:nvPr/>
        </p:nvSpPr>
        <p:spPr bwMode="auto">
          <a:xfrm>
            <a:off x="142844" y="1857370"/>
            <a:ext cx="6072230" cy="175432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spAutoFit/>
          </a:bodyPr>
          <a:lstStyle/>
          <a:p>
            <a:pPr marR="0" lvl="0" algn="l"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dirty="0" smtClean="0">
                <a:ln>
                  <a:noFill/>
                </a:ln>
                <a:solidFill>
                  <a:schemeClr val="tx1"/>
                </a:solidFill>
                <a:effectLst/>
                <a:latin typeface="Times New Roman" pitchFamily="18" charset="0"/>
                <a:ea typeface="方正书宋简体" pitchFamily="65" charset="-122"/>
                <a:cs typeface="Times New Roman" pitchFamily="18" charset="0"/>
              </a:rPr>
              <a:t>在配置文件</a:t>
            </a:r>
            <a:r>
              <a:rPr kumimoji="0" lang="en-US" altLang="zh-CN" sz="1200" b="0" i="0" u="none" strike="noStrike" cap="none" normalizeH="0" baseline="0" dirty="0" smtClean="0">
                <a:ln>
                  <a:noFill/>
                </a:ln>
                <a:solidFill>
                  <a:schemeClr val="tx1"/>
                </a:solidFill>
                <a:effectLst/>
                <a:latin typeface="Times New Roman" pitchFamily="18" charset="0"/>
                <a:ea typeface="方正书宋简体" pitchFamily="65" charset="-122"/>
                <a:cs typeface="Times New Roman" pitchFamily="18" charset="0"/>
              </a:rPr>
              <a:t>struts.xml</a:t>
            </a:r>
            <a:r>
              <a:rPr kumimoji="0" lang="zh-CN" altLang="en-US" sz="1200" b="0" i="0" u="none" strike="noStrike" cap="none" normalizeH="0" baseline="0" dirty="0" smtClean="0">
                <a:ln>
                  <a:noFill/>
                </a:ln>
                <a:solidFill>
                  <a:schemeClr val="tx1"/>
                </a:solidFill>
                <a:effectLst/>
                <a:latin typeface="Times New Roman" pitchFamily="18" charset="0"/>
                <a:ea typeface="方正书宋简体" pitchFamily="65" charset="-122"/>
                <a:cs typeface="Times New Roman" pitchFamily="18" charset="0"/>
              </a:rPr>
              <a:t>文件中结果映射使用</a:t>
            </a:r>
            <a:r>
              <a:rPr kumimoji="0" lang="en-US" altLang="zh-CN" sz="1200" b="0" i="0" u="none" strike="noStrike" cap="none" normalizeH="0" baseline="0" dirty="0" smtClean="0">
                <a:ln>
                  <a:noFill/>
                </a:ln>
                <a:solidFill>
                  <a:schemeClr val="tx1"/>
                </a:solidFill>
                <a:effectLst/>
                <a:latin typeface="Times New Roman" pitchFamily="18" charset="0"/>
                <a:ea typeface="方正书宋简体" pitchFamily="65" charset="-122"/>
                <a:cs typeface="Times New Roman" pitchFamily="18" charset="0"/>
              </a:rPr>
              <a:t>&lt;result&gt;</a:t>
            </a:r>
            <a:r>
              <a:rPr kumimoji="0" lang="zh-CN" altLang="en-US" sz="1200" b="0" i="0" u="none" strike="noStrike" cap="none" normalizeH="0" baseline="0" dirty="0" smtClean="0">
                <a:ln>
                  <a:noFill/>
                </a:ln>
                <a:solidFill>
                  <a:schemeClr val="tx1"/>
                </a:solidFill>
                <a:effectLst/>
                <a:latin typeface="Times New Roman" pitchFamily="18" charset="0"/>
                <a:ea typeface="方正书宋简体" pitchFamily="65" charset="-122"/>
                <a:cs typeface="Times New Roman" pitchFamily="18" charset="0"/>
              </a:rPr>
              <a:t>元素，使用方法如下。</a:t>
            </a:r>
            <a:endParaRPr kumimoji="0" lang="zh-CN" altLang="en-US" sz="1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R="0" lvl="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Courier New" pitchFamily="49" charset="0"/>
                <a:ea typeface="方正书宋简体" pitchFamily="65" charset="-122"/>
                <a:cs typeface="Courier New" pitchFamily="49" charset="0"/>
              </a:rPr>
              <a:t>&lt;action name="user" class="</a:t>
            </a:r>
            <a:r>
              <a:rPr kumimoji="0" lang="en-US" altLang="zh-CN" sz="1200" b="0" i="0" u="none" strike="noStrike" cap="none" normalizeH="0" baseline="0" dirty="0" err="1" smtClean="0">
                <a:ln>
                  <a:noFill/>
                </a:ln>
                <a:solidFill>
                  <a:schemeClr val="tx1"/>
                </a:solidFill>
                <a:effectLst/>
                <a:latin typeface="Courier New" pitchFamily="49" charset="0"/>
                <a:ea typeface="方正书宋简体" pitchFamily="65" charset="-122"/>
                <a:cs typeface="Courier New" pitchFamily="49" charset="0"/>
              </a:rPr>
              <a:t>com.wgh.action.UserAction</a:t>
            </a:r>
            <a:r>
              <a:rPr kumimoji="0" lang="en-US" altLang="zh-CN" sz="1200" b="0" i="0" u="none" strike="noStrike" cap="none" normalizeH="0" baseline="0" dirty="0" smtClean="0">
                <a:ln>
                  <a:noFill/>
                </a:ln>
                <a:solidFill>
                  <a:schemeClr val="tx1"/>
                </a:solidFill>
                <a:effectLst/>
                <a:latin typeface="Courier New" pitchFamily="49" charset="0"/>
                <a:ea typeface="方正书宋简体" pitchFamily="65" charset="-122"/>
                <a:cs typeface="Courier New" pitchFamily="49" charset="0"/>
              </a:rPr>
              <a:t>"&gt;</a:t>
            </a:r>
            <a:endParaRPr lang="en-US" altLang="zh-CN" sz="1200" dirty="0" smtClean="0">
              <a:solidFill>
                <a:schemeClr val="tx1"/>
              </a:solidFill>
              <a:latin typeface="Arial" pitchFamily="34" charset="0"/>
              <a:ea typeface="宋体" pitchFamily="2" charset="-122"/>
              <a:cs typeface="Courier New" pitchFamily="49" charset="0"/>
            </a:endParaRPr>
          </a:p>
          <a:p>
            <a:pPr marR="0" lvl="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Courier New" pitchFamily="49" charset="0"/>
                <a:ea typeface="方正书宋简体" pitchFamily="65" charset="-122"/>
                <a:cs typeface="Courier New" pitchFamily="49" charset="0"/>
              </a:rPr>
              <a:t>&lt;!-- </a:t>
            </a:r>
            <a:r>
              <a:rPr kumimoji="0" lang="zh-CN" altLang="en-US" sz="1200" b="0" i="0" u="none" strike="noStrike" cap="none" normalizeH="0" baseline="0" dirty="0" smtClean="0">
                <a:ln>
                  <a:noFill/>
                </a:ln>
                <a:solidFill>
                  <a:schemeClr val="tx1"/>
                </a:solidFill>
                <a:effectLst/>
                <a:latin typeface="Courier New" pitchFamily="49" charset="0"/>
                <a:ea typeface="方正书宋简体" pitchFamily="65" charset="-122"/>
                <a:cs typeface="Courier New" pitchFamily="49" charset="0"/>
              </a:rPr>
              <a:t>结果映射 </a:t>
            </a:r>
            <a:r>
              <a:rPr kumimoji="0" lang="en-US" altLang="zh-CN" sz="1200" b="0" i="0" u="none" strike="noStrike" cap="none" normalizeH="0" baseline="0" dirty="0" smtClean="0">
                <a:ln>
                  <a:noFill/>
                </a:ln>
                <a:solidFill>
                  <a:schemeClr val="tx1"/>
                </a:solidFill>
                <a:effectLst/>
                <a:latin typeface="Courier New" pitchFamily="49" charset="0"/>
                <a:ea typeface="方正书宋简体" pitchFamily="65" charset="-122"/>
                <a:cs typeface="Courier New" pitchFamily="49" charset="0"/>
              </a:rPr>
              <a:t>--&gt;</a:t>
            </a:r>
            <a:endParaRPr kumimoji="0" lang="en-US" altLang="zh-CN" sz="1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R="0" lvl="0" algn="l" defTabSz="914400" rtl="0" eaLnBrk="0" fontAlgn="base" latinLnBrk="0" hangingPunct="0">
              <a:lnSpc>
                <a:spcPct val="100000"/>
              </a:lnSpc>
              <a:spcBef>
                <a:spcPct val="0"/>
              </a:spcBef>
              <a:spcAft>
                <a:spcPct val="0"/>
              </a:spcAft>
              <a:buClrTx/>
              <a:buSzTx/>
              <a:buFontTx/>
              <a:buNone/>
              <a:tabLst/>
            </a:pPr>
            <a:r>
              <a:rPr kumimoji="0" lang="en-US" altLang="zh-CN" sz="1200" i="0" u="none" strike="noStrike" cap="none" normalizeH="0" baseline="0" dirty="0" smtClean="0">
                <a:ln>
                  <a:noFill/>
                </a:ln>
                <a:solidFill>
                  <a:schemeClr val="tx1"/>
                </a:solidFill>
                <a:effectLst/>
                <a:latin typeface="Courier New" pitchFamily="49" charset="0"/>
                <a:ea typeface="方正书宋简体" pitchFamily="65" charset="-122"/>
                <a:cs typeface="Courier New" pitchFamily="49" charset="0"/>
              </a:rPr>
              <a:t>&lt;result&gt;/user/Result.jsp&lt;/result&gt;</a:t>
            </a:r>
            <a:endParaRPr kumimoji="0" lang="en-US" altLang="zh-CN" sz="120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R="0" lvl="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Courier New" pitchFamily="49" charset="0"/>
                <a:ea typeface="方正书宋简体" pitchFamily="65" charset="-122"/>
                <a:cs typeface="Courier New" pitchFamily="49" charset="0"/>
              </a:rPr>
              <a:t>&lt;!-- </a:t>
            </a:r>
            <a:r>
              <a:rPr kumimoji="0" lang="zh-CN" altLang="en-US" sz="1200" b="0" i="0" u="none" strike="noStrike" cap="none" normalizeH="0" baseline="0" dirty="0" smtClean="0">
                <a:ln>
                  <a:noFill/>
                </a:ln>
                <a:solidFill>
                  <a:schemeClr val="tx1"/>
                </a:solidFill>
                <a:effectLst/>
                <a:latin typeface="Courier New" pitchFamily="49" charset="0"/>
                <a:ea typeface="方正书宋简体" pitchFamily="65" charset="-122"/>
                <a:cs typeface="Courier New" pitchFamily="49" charset="0"/>
              </a:rPr>
              <a:t>结果映射 </a:t>
            </a:r>
            <a:r>
              <a:rPr kumimoji="0" lang="en-US" altLang="zh-CN" sz="1200" b="0" i="0" u="none" strike="noStrike" cap="none" normalizeH="0" baseline="0" dirty="0" smtClean="0">
                <a:ln>
                  <a:noFill/>
                </a:ln>
                <a:solidFill>
                  <a:schemeClr val="tx1"/>
                </a:solidFill>
                <a:effectLst/>
                <a:latin typeface="Courier New" pitchFamily="49" charset="0"/>
                <a:ea typeface="方正书宋简体" pitchFamily="65" charset="-122"/>
                <a:cs typeface="Courier New" pitchFamily="49" charset="0"/>
              </a:rPr>
              <a:t>--&gt;</a:t>
            </a:r>
            <a:endParaRPr kumimoji="0" lang="en-US" altLang="zh-CN" sz="1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R="0" lvl="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Courier New" pitchFamily="49" charset="0"/>
                <a:ea typeface="方正书宋简体" pitchFamily="65" charset="-122"/>
                <a:cs typeface="Courier New" pitchFamily="49" charset="0"/>
              </a:rPr>
              <a:t>&lt;result name="error"&gt;/user/Error.jsp&lt;/result&gt;</a:t>
            </a:r>
            <a:endParaRPr kumimoji="0" lang="en-US" altLang="zh-CN" sz="1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R="0" lvl="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Courier New" pitchFamily="49" charset="0"/>
                <a:ea typeface="方正书宋简体" pitchFamily="65" charset="-122"/>
                <a:cs typeface="Courier New" pitchFamily="49" charset="0"/>
              </a:rPr>
              <a:t>&lt;!-- </a:t>
            </a:r>
            <a:r>
              <a:rPr kumimoji="0" lang="zh-CN" altLang="en-US" sz="1200" b="0" i="0" u="none" strike="noStrike" cap="none" normalizeH="0" baseline="0" dirty="0" smtClean="0">
                <a:ln>
                  <a:noFill/>
                </a:ln>
                <a:solidFill>
                  <a:schemeClr val="tx1"/>
                </a:solidFill>
                <a:effectLst/>
                <a:latin typeface="Courier New" pitchFamily="49" charset="0"/>
                <a:ea typeface="方正书宋简体" pitchFamily="65" charset="-122"/>
                <a:cs typeface="Courier New" pitchFamily="49" charset="0"/>
              </a:rPr>
              <a:t>结果映射 </a:t>
            </a:r>
            <a:r>
              <a:rPr kumimoji="0" lang="en-US" altLang="zh-CN" sz="1200" b="0" i="0" u="none" strike="noStrike" cap="none" normalizeH="0" baseline="0" dirty="0" smtClean="0">
                <a:ln>
                  <a:noFill/>
                </a:ln>
                <a:solidFill>
                  <a:schemeClr val="tx1"/>
                </a:solidFill>
                <a:effectLst/>
                <a:latin typeface="Courier New" pitchFamily="49" charset="0"/>
                <a:ea typeface="方正书宋简体" pitchFamily="65" charset="-122"/>
                <a:cs typeface="Courier New" pitchFamily="49" charset="0"/>
              </a:rPr>
              <a:t>--&gt;</a:t>
            </a:r>
            <a:endParaRPr kumimoji="0" lang="en-US" altLang="zh-CN" sz="1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R="0" lvl="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Courier New" pitchFamily="49" charset="0"/>
                <a:ea typeface="方正书宋简体" pitchFamily="65" charset="-122"/>
                <a:cs typeface="Courier New" pitchFamily="49" charset="0"/>
              </a:rPr>
              <a:t>&lt;result name="input" type="dispatcher"&gt;/user/Input.jsp&lt;/result&gt;</a:t>
            </a:r>
            <a:endParaRPr kumimoji="0" lang="en-US" altLang="zh-CN" sz="1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R="0" lvl="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Courier New" pitchFamily="49" charset="0"/>
                <a:ea typeface="方正书宋简体" pitchFamily="65" charset="-122"/>
                <a:cs typeface="Courier New" pitchFamily="49" charset="0"/>
              </a:rPr>
              <a:t>&lt;/action&gt;</a:t>
            </a:r>
            <a:endParaRPr kumimoji="0" lang="en-US" altLang="zh-CN" sz="1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txBox="1">
            <a:spLocks noChangeArrowheads="1"/>
          </p:cNvSpPr>
          <p:nvPr/>
        </p:nvSpPr>
        <p:spPr bwMode="auto">
          <a:xfrm>
            <a:off x="892717" y="645850"/>
            <a:ext cx="5750985" cy="708422"/>
          </a:xfrm>
          <a:prstGeom prst="rect">
            <a:avLst/>
          </a:prstGeom>
          <a:noFill/>
          <a:ln w="9525">
            <a:noFill/>
            <a:miter lim="800000"/>
            <a:headEnd/>
            <a:tailEnd/>
          </a:ln>
          <a:effectLst/>
        </p:spPr>
        <p:txBody>
          <a:bodyPr lIns="68580" tIns="34290" rIns="68580" bIns="34290" anchor="ctr"/>
          <a:lstStyle/>
          <a:p>
            <a:pPr>
              <a:spcBef>
                <a:spcPct val="0"/>
              </a:spcBef>
            </a:pPr>
            <a:r>
              <a:rPr lang="zh-CN" altLang="en-US" sz="2700" dirty="0" smtClean="0">
                <a:solidFill>
                  <a:srgbClr val="FF6600"/>
                </a:solidFill>
                <a:latin typeface="Arial" charset="0"/>
                <a:ea typeface="隶书" pitchFamily="49" charset="-122"/>
              </a:rPr>
              <a:t>数据标签</a:t>
            </a:r>
          </a:p>
        </p:txBody>
      </p:sp>
      <p:sp>
        <p:nvSpPr>
          <p:cNvPr id="8" name="矩形 7"/>
          <p:cNvSpPr/>
          <p:nvPr/>
        </p:nvSpPr>
        <p:spPr>
          <a:xfrm>
            <a:off x="1571604" y="1428742"/>
            <a:ext cx="2157450" cy="369332"/>
          </a:xfrm>
          <a:prstGeom prst="rect">
            <a:avLst/>
          </a:prstGeom>
        </p:spPr>
        <p:txBody>
          <a:bodyPr wrap="none">
            <a:spAutoFit/>
          </a:bodyPr>
          <a:lstStyle/>
          <a:p>
            <a:r>
              <a:rPr lang="en-US" dirty="0" smtClean="0"/>
              <a:t>property</a:t>
            </a:r>
            <a:r>
              <a:rPr lang="zh-CN" altLang="en-US" dirty="0" smtClean="0"/>
              <a:t>标签的属性</a:t>
            </a:r>
            <a:endParaRPr lang="zh-CN" altLang="en-US" dirty="0"/>
          </a:p>
        </p:txBody>
      </p:sp>
      <p:graphicFrame>
        <p:nvGraphicFramePr>
          <p:cNvPr id="9" name="表格 8"/>
          <p:cNvGraphicFramePr>
            <a:graphicFrameLocks noGrp="1"/>
          </p:cNvGraphicFramePr>
          <p:nvPr/>
        </p:nvGraphicFramePr>
        <p:xfrm>
          <a:off x="1428728" y="1857370"/>
          <a:ext cx="5214974" cy="1428760"/>
        </p:xfrm>
        <a:graphic>
          <a:graphicData uri="http://schemas.openxmlformats.org/drawingml/2006/table">
            <a:tbl>
              <a:tblPr firstRow="1" bandRow="1">
                <a:tableStyleId>{5C22544A-7EE6-4342-B048-85BDC9FD1C3A}</a:tableStyleId>
              </a:tblPr>
              <a:tblGrid>
                <a:gridCol w="2607487"/>
                <a:gridCol w="2607487"/>
              </a:tblGrid>
              <a:tr h="285752">
                <a:tc>
                  <a:txBody>
                    <a:bodyPr/>
                    <a:lstStyle/>
                    <a:p>
                      <a:pPr indent="254000" algn="ctr">
                        <a:spcBef>
                          <a:spcPts val="120"/>
                        </a:spcBef>
                        <a:spcAft>
                          <a:spcPts val="120"/>
                        </a:spcAft>
                      </a:pPr>
                      <a:r>
                        <a:rPr lang="zh-CN" sz="1200" kern="1000" dirty="0">
                          <a:latin typeface="Times New Roman"/>
                          <a:ea typeface="方正书宋简体"/>
                          <a:cs typeface="Times New Roman"/>
                        </a:rPr>
                        <a:t>名</a:t>
                      </a:r>
                      <a:r>
                        <a:rPr lang="en-US" sz="1200" kern="1000" dirty="0">
                          <a:latin typeface="Times New Roman"/>
                          <a:ea typeface="方正书宋简体"/>
                          <a:cs typeface="Times New Roman"/>
                        </a:rPr>
                        <a:t>    </a:t>
                      </a:r>
                      <a:r>
                        <a:rPr lang="zh-CN" sz="1200" kern="1000" dirty="0">
                          <a:latin typeface="Times New Roman"/>
                          <a:ea typeface="方正书宋简体"/>
                          <a:cs typeface="Times New Roman"/>
                        </a:rPr>
                        <a:t>称</a:t>
                      </a:r>
                    </a:p>
                  </a:txBody>
                  <a:tcPr marL="0" marR="0" marT="0" marB="0" anchor="ctr"/>
                </a:tc>
                <a:tc>
                  <a:txBody>
                    <a:bodyPr/>
                    <a:lstStyle/>
                    <a:p>
                      <a:pPr indent="254000" algn="ctr">
                        <a:spcBef>
                          <a:spcPts val="120"/>
                        </a:spcBef>
                        <a:spcAft>
                          <a:spcPts val="120"/>
                        </a:spcAft>
                      </a:pPr>
                      <a:r>
                        <a:rPr lang="zh-CN" sz="1200" kern="1000">
                          <a:latin typeface="Times New Roman"/>
                          <a:ea typeface="方正书宋简体"/>
                          <a:cs typeface="Times New Roman"/>
                        </a:rPr>
                        <a:t>说</a:t>
                      </a:r>
                      <a:r>
                        <a:rPr lang="en-US" sz="1200" kern="1000">
                          <a:latin typeface="Times New Roman"/>
                          <a:ea typeface="方正书宋简体"/>
                          <a:cs typeface="Times New Roman"/>
                        </a:rPr>
                        <a:t>    </a:t>
                      </a:r>
                      <a:r>
                        <a:rPr lang="zh-CN" sz="1200" kern="1000">
                          <a:latin typeface="Times New Roman"/>
                          <a:ea typeface="方正书宋简体"/>
                          <a:cs typeface="Times New Roman"/>
                        </a:rPr>
                        <a:t>明</a:t>
                      </a:r>
                    </a:p>
                  </a:txBody>
                  <a:tcPr marL="68580" marR="68580" marT="0" marB="0" anchor="ctr"/>
                </a:tc>
              </a:tr>
              <a:tr h="285752">
                <a:tc>
                  <a:txBody>
                    <a:bodyPr/>
                    <a:lstStyle/>
                    <a:p>
                      <a:pPr indent="254000" algn="l">
                        <a:spcBef>
                          <a:spcPts val="120"/>
                        </a:spcBef>
                        <a:spcAft>
                          <a:spcPts val="120"/>
                        </a:spcAft>
                      </a:pPr>
                      <a:r>
                        <a:rPr lang="en-US" sz="1200" kern="1000">
                          <a:latin typeface="Times New Roman"/>
                          <a:ea typeface="方正书宋简体"/>
                          <a:cs typeface="Times New Roman"/>
                        </a:rPr>
                        <a:t>default</a:t>
                      </a:r>
                      <a:endParaRPr lang="zh-CN" sz="1200" kern="1000">
                        <a:latin typeface="Times New Roman"/>
                        <a:ea typeface="方正书宋简体"/>
                        <a:cs typeface="Times New Roman"/>
                      </a:endParaRPr>
                    </a:p>
                  </a:txBody>
                  <a:tcPr marL="68580" marR="68580" marT="0" marB="0" anchor="ctr"/>
                </a:tc>
                <a:tc>
                  <a:txBody>
                    <a:bodyPr/>
                    <a:lstStyle/>
                    <a:p>
                      <a:pPr indent="254000" algn="l">
                        <a:spcBef>
                          <a:spcPts val="120"/>
                        </a:spcBef>
                        <a:spcAft>
                          <a:spcPts val="120"/>
                        </a:spcAft>
                      </a:pPr>
                      <a:r>
                        <a:rPr lang="zh-CN" sz="1200" kern="1000" dirty="0">
                          <a:latin typeface="Times New Roman"/>
                          <a:ea typeface="方正书宋简体"/>
                          <a:cs typeface="Times New Roman"/>
                        </a:rPr>
                        <a:t>可选</a:t>
                      </a:r>
                    </a:p>
                  </a:txBody>
                  <a:tcPr marL="68580" marR="68580" marT="0" marB="0" anchor="ctr"/>
                </a:tc>
              </a:tr>
              <a:tr h="285752">
                <a:tc>
                  <a:txBody>
                    <a:bodyPr/>
                    <a:lstStyle/>
                    <a:p>
                      <a:pPr indent="254000" algn="l">
                        <a:spcBef>
                          <a:spcPts val="120"/>
                        </a:spcBef>
                        <a:spcAft>
                          <a:spcPts val="120"/>
                        </a:spcAft>
                      </a:pPr>
                      <a:r>
                        <a:rPr lang="en-US" sz="1200" kern="1000">
                          <a:latin typeface="Times New Roman"/>
                          <a:ea typeface="方正书宋简体"/>
                          <a:cs typeface="Times New Roman"/>
                        </a:rPr>
                        <a:t>escape</a:t>
                      </a:r>
                      <a:endParaRPr lang="zh-CN" sz="1200" kern="1000">
                        <a:latin typeface="Times New Roman"/>
                        <a:ea typeface="方正书宋简体"/>
                        <a:cs typeface="Times New Roman"/>
                      </a:endParaRPr>
                    </a:p>
                  </a:txBody>
                  <a:tcPr marL="68580" marR="68580" marT="0" marB="0" anchor="ctr"/>
                </a:tc>
                <a:tc>
                  <a:txBody>
                    <a:bodyPr/>
                    <a:lstStyle/>
                    <a:p>
                      <a:pPr indent="254000" algn="l">
                        <a:spcBef>
                          <a:spcPts val="120"/>
                        </a:spcBef>
                        <a:spcAft>
                          <a:spcPts val="120"/>
                        </a:spcAft>
                      </a:pPr>
                      <a:r>
                        <a:rPr lang="zh-CN" sz="1200" kern="1000" dirty="0">
                          <a:latin typeface="Times New Roman"/>
                          <a:ea typeface="方正书宋简体"/>
                          <a:cs typeface="Times New Roman"/>
                        </a:rPr>
                        <a:t>可选</a:t>
                      </a:r>
                    </a:p>
                  </a:txBody>
                  <a:tcPr marL="68580" marR="68580" marT="0" marB="0" anchor="ctr"/>
                </a:tc>
              </a:tr>
              <a:tr h="285752">
                <a:tc>
                  <a:txBody>
                    <a:bodyPr/>
                    <a:lstStyle/>
                    <a:p>
                      <a:pPr indent="254000" algn="l">
                        <a:spcBef>
                          <a:spcPts val="120"/>
                        </a:spcBef>
                        <a:spcAft>
                          <a:spcPts val="120"/>
                        </a:spcAft>
                      </a:pPr>
                      <a:r>
                        <a:rPr lang="en-US" sz="1200" kern="1000" dirty="0" err="1">
                          <a:latin typeface="Times New Roman"/>
                          <a:ea typeface="方正书宋简体"/>
                          <a:cs typeface="Times New Roman"/>
                        </a:rPr>
                        <a:t>escapeJavaScript</a:t>
                      </a:r>
                      <a:endParaRPr lang="zh-CN" sz="1200" kern="1000" dirty="0">
                        <a:latin typeface="Times New Roman"/>
                        <a:ea typeface="方正书宋简体"/>
                        <a:cs typeface="Times New Roman"/>
                      </a:endParaRPr>
                    </a:p>
                  </a:txBody>
                  <a:tcPr marL="68580" marR="68580" marT="0" marB="0" anchor="ctr"/>
                </a:tc>
                <a:tc>
                  <a:txBody>
                    <a:bodyPr/>
                    <a:lstStyle/>
                    <a:p>
                      <a:pPr indent="254000" algn="l">
                        <a:spcBef>
                          <a:spcPts val="120"/>
                        </a:spcBef>
                        <a:spcAft>
                          <a:spcPts val="120"/>
                        </a:spcAft>
                      </a:pPr>
                      <a:r>
                        <a:rPr lang="zh-CN" sz="1200" kern="1000">
                          <a:latin typeface="Times New Roman"/>
                          <a:ea typeface="方正书宋简体"/>
                          <a:cs typeface="Times New Roman"/>
                        </a:rPr>
                        <a:t>可选</a:t>
                      </a:r>
                    </a:p>
                  </a:txBody>
                  <a:tcPr marL="68580" marR="68580" marT="0" marB="0" anchor="ctr"/>
                </a:tc>
              </a:tr>
              <a:tr h="285752">
                <a:tc>
                  <a:txBody>
                    <a:bodyPr/>
                    <a:lstStyle/>
                    <a:p>
                      <a:pPr indent="254000" algn="l">
                        <a:spcBef>
                          <a:spcPts val="120"/>
                        </a:spcBef>
                        <a:spcAft>
                          <a:spcPts val="120"/>
                        </a:spcAft>
                      </a:pPr>
                      <a:r>
                        <a:rPr lang="en-US" sz="1200" kern="1000">
                          <a:latin typeface="Times New Roman"/>
                          <a:ea typeface="方正书宋简体"/>
                          <a:cs typeface="Times New Roman"/>
                        </a:rPr>
                        <a:t>value</a:t>
                      </a:r>
                      <a:endParaRPr lang="zh-CN" sz="1200" kern="1000">
                        <a:latin typeface="Times New Roman"/>
                        <a:ea typeface="方正书宋简体"/>
                        <a:cs typeface="Times New Roman"/>
                      </a:endParaRPr>
                    </a:p>
                  </a:txBody>
                  <a:tcPr marL="68580" marR="68580" marT="0" marB="0" anchor="ctr"/>
                </a:tc>
                <a:tc>
                  <a:txBody>
                    <a:bodyPr/>
                    <a:lstStyle/>
                    <a:p>
                      <a:pPr indent="254000" algn="l">
                        <a:spcBef>
                          <a:spcPts val="120"/>
                        </a:spcBef>
                        <a:spcAft>
                          <a:spcPts val="120"/>
                        </a:spcAft>
                      </a:pPr>
                      <a:r>
                        <a:rPr lang="zh-CN" sz="1200" kern="1000" dirty="0">
                          <a:latin typeface="Times New Roman"/>
                          <a:ea typeface="方正书宋简体"/>
                          <a:cs typeface="Times New Roman"/>
                        </a:rPr>
                        <a:t>可选</a:t>
                      </a:r>
                    </a:p>
                  </a:txBody>
                  <a:tcPr marL="68580" marR="68580" marT="0" marB="0" anchor="ctr"/>
                </a:tc>
              </a:tr>
            </a:tbl>
          </a:graphicData>
        </a:graphic>
      </p:graphicFrame>
      <p:sp>
        <p:nvSpPr>
          <p:cNvPr id="12" name="矩形 11"/>
          <p:cNvSpPr/>
          <p:nvPr/>
        </p:nvSpPr>
        <p:spPr>
          <a:xfrm>
            <a:off x="785786" y="3714758"/>
            <a:ext cx="7286644" cy="369332"/>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dirty="0" smtClean="0"/>
              <a:t>&lt;s:property default="</a:t>
            </a:r>
            <a:r>
              <a:rPr lang="zh-CN" altLang="en-US" dirty="0" smtClean="0"/>
              <a:t>没有数据！</a:t>
            </a:r>
            <a:r>
              <a:rPr lang="en-US" dirty="0" smtClean="0"/>
              <a:t>" value="#</a:t>
            </a:r>
            <a:r>
              <a:rPr lang="en-US" dirty="0" err="1" smtClean="0"/>
              <a:t>request.username</a:t>
            </a:r>
            <a:r>
              <a:rPr lang="en-US" dirty="0" smtClean="0"/>
              <a:t>"/&gt;</a:t>
            </a:r>
            <a:endParaRPr lang="zh-CN" altLang="en-US" dirty="0"/>
          </a:p>
        </p:txBody>
      </p:sp>
    </p:spTree>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txBox="1">
            <a:spLocks noChangeArrowheads="1"/>
          </p:cNvSpPr>
          <p:nvPr/>
        </p:nvSpPr>
        <p:spPr bwMode="auto">
          <a:xfrm>
            <a:off x="892717" y="645850"/>
            <a:ext cx="5750985" cy="708422"/>
          </a:xfrm>
          <a:prstGeom prst="rect">
            <a:avLst/>
          </a:prstGeom>
          <a:noFill/>
          <a:ln w="9525">
            <a:noFill/>
            <a:miter lim="800000"/>
            <a:headEnd/>
            <a:tailEnd/>
          </a:ln>
          <a:effectLst/>
        </p:spPr>
        <p:txBody>
          <a:bodyPr lIns="68580" tIns="34290" rIns="68580" bIns="34290" anchor="ctr"/>
          <a:lstStyle/>
          <a:p>
            <a:pPr>
              <a:spcBef>
                <a:spcPct val="0"/>
              </a:spcBef>
            </a:pPr>
            <a:r>
              <a:rPr lang="zh-CN" altLang="en-US" sz="2800" dirty="0" smtClean="0">
                <a:solidFill>
                  <a:srgbClr val="FF6600"/>
                </a:solidFill>
                <a:latin typeface="Arial" charset="0"/>
                <a:ea typeface="隶书" pitchFamily="49" charset="-122"/>
              </a:rPr>
              <a:t>数据标签</a:t>
            </a:r>
          </a:p>
        </p:txBody>
      </p:sp>
      <p:graphicFrame>
        <p:nvGraphicFramePr>
          <p:cNvPr id="10" name="表格 9"/>
          <p:cNvGraphicFramePr>
            <a:graphicFrameLocks noGrp="1"/>
          </p:cNvGraphicFramePr>
          <p:nvPr/>
        </p:nvGraphicFramePr>
        <p:xfrm>
          <a:off x="1000100" y="1571619"/>
          <a:ext cx="7477156" cy="1714513"/>
        </p:xfrm>
        <a:graphic>
          <a:graphicData uri="http://schemas.openxmlformats.org/drawingml/2006/table">
            <a:tbl>
              <a:tblPr firstRow="1" bandRow="1">
                <a:tableStyleId>{5C22544A-7EE6-4342-B048-85BDC9FD1C3A}</a:tableStyleId>
              </a:tblPr>
              <a:tblGrid>
                <a:gridCol w="1869289"/>
                <a:gridCol w="1869289"/>
                <a:gridCol w="1869289"/>
                <a:gridCol w="1869289"/>
              </a:tblGrid>
              <a:tr h="308910">
                <a:tc>
                  <a:txBody>
                    <a:bodyPr/>
                    <a:lstStyle/>
                    <a:p>
                      <a:pPr algn="ctr">
                        <a:spcBef>
                          <a:spcPts val="120"/>
                        </a:spcBef>
                        <a:spcAft>
                          <a:spcPts val="120"/>
                        </a:spcAft>
                      </a:pPr>
                      <a:r>
                        <a:rPr lang="zh-CN" sz="1200" kern="1000" dirty="0">
                          <a:latin typeface="Times New Roman"/>
                          <a:ea typeface="方正书宋简体"/>
                          <a:cs typeface="Times New Roman"/>
                        </a:rPr>
                        <a:t>名</a:t>
                      </a:r>
                      <a:r>
                        <a:rPr lang="en-US" sz="1200" kern="1000" dirty="0">
                          <a:latin typeface="Times New Roman"/>
                          <a:ea typeface="方正书宋简体"/>
                          <a:cs typeface="Times New Roman"/>
                        </a:rPr>
                        <a:t>    </a:t>
                      </a:r>
                      <a:r>
                        <a:rPr lang="zh-CN" sz="1200" kern="1000" dirty="0">
                          <a:latin typeface="Times New Roman"/>
                          <a:ea typeface="方正书宋简体"/>
                          <a:cs typeface="Times New Roman"/>
                        </a:rPr>
                        <a:t>称</a:t>
                      </a:r>
                    </a:p>
                  </a:txBody>
                  <a:tcPr marL="0" marR="0" marT="0" marB="0" anchor="ctr"/>
                </a:tc>
                <a:tc>
                  <a:txBody>
                    <a:bodyPr/>
                    <a:lstStyle/>
                    <a:p>
                      <a:pPr algn="ctr">
                        <a:spcBef>
                          <a:spcPts val="120"/>
                        </a:spcBef>
                        <a:spcAft>
                          <a:spcPts val="120"/>
                        </a:spcAft>
                      </a:pPr>
                      <a:r>
                        <a:rPr lang="zh-CN" sz="1200" kern="1000">
                          <a:latin typeface="Times New Roman"/>
                          <a:ea typeface="方正书宋简体"/>
                          <a:cs typeface="Times New Roman"/>
                        </a:rPr>
                        <a:t>是 否 必 须</a:t>
                      </a:r>
                    </a:p>
                  </a:txBody>
                  <a:tcPr marL="0" marR="0" marT="0" marB="0" anchor="ctr"/>
                </a:tc>
                <a:tc>
                  <a:txBody>
                    <a:bodyPr/>
                    <a:lstStyle/>
                    <a:p>
                      <a:pPr algn="ctr">
                        <a:spcBef>
                          <a:spcPts val="120"/>
                        </a:spcBef>
                        <a:spcAft>
                          <a:spcPts val="120"/>
                        </a:spcAft>
                      </a:pPr>
                      <a:r>
                        <a:rPr lang="zh-CN" sz="1200" kern="1000">
                          <a:latin typeface="Times New Roman"/>
                          <a:ea typeface="方正书宋简体"/>
                          <a:cs typeface="Times New Roman"/>
                        </a:rPr>
                        <a:t>类</a:t>
                      </a:r>
                      <a:r>
                        <a:rPr lang="en-US" sz="1200" kern="1000">
                          <a:latin typeface="Times New Roman"/>
                          <a:ea typeface="方正书宋简体"/>
                          <a:cs typeface="Times New Roman"/>
                        </a:rPr>
                        <a:t>    </a:t>
                      </a:r>
                      <a:r>
                        <a:rPr lang="zh-CN" sz="1200" kern="1000">
                          <a:latin typeface="Times New Roman"/>
                          <a:ea typeface="方正书宋简体"/>
                          <a:cs typeface="Times New Roman"/>
                        </a:rPr>
                        <a:t>型</a:t>
                      </a:r>
                    </a:p>
                  </a:txBody>
                  <a:tcPr marL="0" marR="0" marT="0" marB="0" anchor="ctr"/>
                </a:tc>
                <a:tc>
                  <a:txBody>
                    <a:bodyPr/>
                    <a:lstStyle/>
                    <a:p>
                      <a:pPr algn="ctr">
                        <a:spcBef>
                          <a:spcPts val="120"/>
                        </a:spcBef>
                        <a:spcAft>
                          <a:spcPts val="120"/>
                        </a:spcAft>
                      </a:pPr>
                      <a:r>
                        <a:rPr lang="zh-CN" sz="1200" kern="1000">
                          <a:latin typeface="Times New Roman"/>
                          <a:ea typeface="方正书宋简体"/>
                          <a:cs typeface="Times New Roman"/>
                        </a:rPr>
                        <a:t>说</a:t>
                      </a:r>
                      <a:r>
                        <a:rPr lang="en-US" sz="1200" kern="1000">
                          <a:latin typeface="Times New Roman"/>
                          <a:ea typeface="方正书宋简体"/>
                          <a:cs typeface="Times New Roman"/>
                        </a:rPr>
                        <a:t>    </a:t>
                      </a:r>
                      <a:r>
                        <a:rPr lang="zh-CN" sz="1200" kern="1000">
                          <a:latin typeface="Times New Roman"/>
                          <a:ea typeface="方正书宋简体"/>
                          <a:cs typeface="Times New Roman"/>
                        </a:rPr>
                        <a:t>明</a:t>
                      </a:r>
                    </a:p>
                  </a:txBody>
                  <a:tcPr marL="0" marR="0" marT="0" marB="0" anchor="ctr"/>
                </a:tc>
              </a:tr>
              <a:tr h="787783">
                <a:tc>
                  <a:txBody>
                    <a:bodyPr/>
                    <a:lstStyle/>
                    <a:p>
                      <a:pPr algn="just">
                        <a:spcBef>
                          <a:spcPts val="120"/>
                        </a:spcBef>
                        <a:spcAft>
                          <a:spcPts val="120"/>
                        </a:spcAft>
                      </a:pPr>
                      <a:r>
                        <a:rPr lang="en-US" sz="1200" kern="1000">
                          <a:latin typeface="Times New Roman"/>
                          <a:ea typeface="方正书宋简体"/>
                          <a:cs typeface="Times New Roman"/>
                        </a:rPr>
                        <a:t>scope</a:t>
                      </a:r>
                      <a:endParaRPr lang="zh-CN" sz="1200" kern="1000">
                        <a:latin typeface="Times New Roman"/>
                        <a:ea typeface="方正书宋简体"/>
                        <a:cs typeface="Times New Roman"/>
                      </a:endParaRPr>
                    </a:p>
                  </a:txBody>
                  <a:tcPr marL="68580" marR="68580" marT="0" marB="0" anchor="ctr"/>
                </a:tc>
                <a:tc>
                  <a:txBody>
                    <a:bodyPr/>
                    <a:lstStyle/>
                    <a:p>
                      <a:pPr algn="just">
                        <a:spcBef>
                          <a:spcPts val="120"/>
                        </a:spcBef>
                        <a:spcAft>
                          <a:spcPts val="120"/>
                        </a:spcAft>
                      </a:pPr>
                      <a:r>
                        <a:rPr lang="zh-CN" sz="1200" kern="1000">
                          <a:latin typeface="Times New Roman"/>
                          <a:ea typeface="方正书宋简体"/>
                          <a:cs typeface="Times New Roman"/>
                        </a:rPr>
                        <a:t>可选</a:t>
                      </a:r>
                    </a:p>
                  </a:txBody>
                  <a:tcPr marL="68580" marR="68580" marT="0" marB="0" anchor="ctr"/>
                </a:tc>
                <a:tc>
                  <a:txBody>
                    <a:bodyPr/>
                    <a:lstStyle/>
                    <a:p>
                      <a:pPr algn="just">
                        <a:spcBef>
                          <a:spcPts val="120"/>
                        </a:spcBef>
                        <a:spcAft>
                          <a:spcPts val="120"/>
                        </a:spcAft>
                      </a:pPr>
                      <a:r>
                        <a:rPr lang="en-US" sz="1200" kern="1000" dirty="0">
                          <a:latin typeface="Times New Roman"/>
                          <a:ea typeface="方正书宋简体"/>
                          <a:cs typeface="Times New Roman"/>
                        </a:rPr>
                        <a:t>String</a:t>
                      </a:r>
                      <a:endParaRPr lang="zh-CN" sz="1200" kern="1000" dirty="0">
                        <a:latin typeface="Times New Roman"/>
                        <a:ea typeface="方正书宋简体"/>
                        <a:cs typeface="Times New Roman"/>
                      </a:endParaRPr>
                    </a:p>
                  </a:txBody>
                  <a:tcPr marL="68580" marR="68580" marT="0" marB="0" anchor="ctr"/>
                </a:tc>
                <a:tc>
                  <a:txBody>
                    <a:bodyPr/>
                    <a:lstStyle/>
                    <a:p>
                      <a:pPr algn="just">
                        <a:spcBef>
                          <a:spcPts val="120"/>
                        </a:spcBef>
                        <a:spcAft>
                          <a:spcPts val="120"/>
                        </a:spcAft>
                      </a:pPr>
                      <a:r>
                        <a:rPr lang="zh-CN" sz="1200" kern="1000">
                          <a:latin typeface="Times New Roman"/>
                          <a:ea typeface="方正书宋简体"/>
                          <a:cs typeface="Times New Roman"/>
                        </a:rPr>
                        <a:t>设置变量的作用域，取值为</a:t>
                      </a:r>
                      <a:r>
                        <a:rPr lang="en-US" sz="1200" kern="1000">
                          <a:latin typeface="Times New Roman"/>
                          <a:ea typeface="方正书宋简体"/>
                          <a:cs typeface="Times New Roman"/>
                        </a:rPr>
                        <a:t>application</a:t>
                      </a:r>
                      <a:r>
                        <a:rPr lang="zh-CN" sz="1200" kern="1000">
                          <a:latin typeface="Times New Roman"/>
                          <a:ea typeface="方正书宋简体"/>
                          <a:cs typeface="Times New Roman"/>
                        </a:rPr>
                        <a:t>、</a:t>
                      </a:r>
                      <a:r>
                        <a:rPr lang="en-US" sz="1200" kern="1000">
                          <a:latin typeface="Times New Roman"/>
                          <a:ea typeface="方正书宋简体"/>
                          <a:cs typeface="Times New Roman"/>
                        </a:rPr>
                        <a:t>request</a:t>
                      </a:r>
                      <a:r>
                        <a:rPr lang="zh-CN" sz="1200" kern="1000">
                          <a:latin typeface="Times New Roman"/>
                          <a:ea typeface="方正书宋简体"/>
                          <a:cs typeface="Times New Roman"/>
                        </a:rPr>
                        <a:t>、</a:t>
                      </a:r>
                      <a:r>
                        <a:rPr lang="en-US" sz="1200" kern="1000">
                          <a:latin typeface="Times New Roman"/>
                          <a:ea typeface="方正书宋简体"/>
                          <a:cs typeface="Times New Roman"/>
                        </a:rPr>
                        <a:t>session</a:t>
                      </a:r>
                      <a:r>
                        <a:rPr lang="zh-CN" sz="1200" kern="1000">
                          <a:latin typeface="Times New Roman"/>
                          <a:ea typeface="方正书宋简体"/>
                          <a:cs typeface="Times New Roman"/>
                        </a:rPr>
                        <a:t>、</a:t>
                      </a:r>
                      <a:r>
                        <a:rPr lang="en-US" sz="1200" kern="1000">
                          <a:latin typeface="Times New Roman"/>
                          <a:ea typeface="方正书宋简体"/>
                          <a:cs typeface="Times New Roman"/>
                        </a:rPr>
                        <a:t>page</a:t>
                      </a:r>
                      <a:r>
                        <a:rPr lang="zh-CN" sz="1200" kern="1000">
                          <a:latin typeface="Times New Roman"/>
                          <a:ea typeface="方正书宋简体"/>
                          <a:cs typeface="Times New Roman"/>
                        </a:rPr>
                        <a:t>或</a:t>
                      </a:r>
                      <a:r>
                        <a:rPr lang="en-US" sz="1200" kern="1000">
                          <a:latin typeface="Times New Roman"/>
                          <a:ea typeface="方正书宋简体"/>
                          <a:cs typeface="Times New Roman"/>
                        </a:rPr>
                        <a:t>action</a:t>
                      </a:r>
                      <a:r>
                        <a:rPr lang="zh-CN" sz="1200" kern="1000">
                          <a:latin typeface="Times New Roman"/>
                          <a:ea typeface="方正书宋简体"/>
                          <a:cs typeface="Times New Roman"/>
                        </a:rPr>
                        <a:t>，默认值为</a:t>
                      </a:r>
                      <a:r>
                        <a:rPr lang="en-US" sz="1200" kern="1000">
                          <a:latin typeface="Times New Roman"/>
                          <a:ea typeface="方正书宋简体"/>
                          <a:cs typeface="Times New Roman"/>
                        </a:rPr>
                        <a:t>action</a:t>
                      </a:r>
                      <a:endParaRPr lang="zh-CN" sz="1200" kern="1000">
                        <a:latin typeface="Times New Roman"/>
                        <a:ea typeface="方正书宋简体"/>
                        <a:cs typeface="Times New Roman"/>
                      </a:endParaRPr>
                    </a:p>
                  </a:txBody>
                  <a:tcPr marL="68580" marR="68580" marT="0" marB="0" anchor="ctr"/>
                </a:tc>
              </a:tr>
              <a:tr h="308910">
                <a:tc>
                  <a:txBody>
                    <a:bodyPr/>
                    <a:lstStyle/>
                    <a:p>
                      <a:pPr algn="just">
                        <a:spcBef>
                          <a:spcPts val="120"/>
                        </a:spcBef>
                        <a:spcAft>
                          <a:spcPts val="120"/>
                        </a:spcAft>
                      </a:pPr>
                      <a:r>
                        <a:rPr lang="en-US" sz="1200" kern="1000">
                          <a:latin typeface="Times New Roman"/>
                          <a:ea typeface="方正书宋简体"/>
                          <a:cs typeface="Times New Roman"/>
                        </a:rPr>
                        <a:t>Value</a:t>
                      </a:r>
                      <a:endParaRPr lang="zh-CN" sz="1200" kern="1000">
                        <a:latin typeface="Times New Roman"/>
                        <a:ea typeface="方正书宋简体"/>
                        <a:cs typeface="Times New Roman"/>
                      </a:endParaRPr>
                    </a:p>
                  </a:txBody>
                  <a:tcPr marL="68580" marR="68580" marT="0" marB="0" anchor="ctr"/>
                </a:tc>
                <a:tc>
                  <a:txBody>
                    <a:bodyPr/>
                    <a:lstStyle/>
                    <a:p>
                      <a:pPr algn="just">
                        <a:spcBef>
                          <a:spcPts val="120"/>
                        </a:spcBef>
                        <a:spcAft>
                          <a:spcPts val="120"/>
                        </a:spcAft>
                      </a:pPr>
                      <a:r>
                        <a:rPr lang="zh-CN" sz="1200" kern="1000">
                          <a:latin typeface="Times New Roman"/>
                          <a:ea typeface="方正书宋简体"/>
                          <a:cs typeface="Times New Roman"/>
                        </a:rPr>
                        <a:t>可选</a:t>
                      </a:r>
                    </a:p>
                  </a:txBody>
                  <a:tcPr marL="68580" marR="68580" marT="0" marB="0" anchor="ctr"/>
                </a:tc>
                <a:tc>
                  <a:txBody>
                    <a:bodyPr/>
                    <a:lstStyle/>
                    <a:p>
                      <a:pPr algn="just">
                        <a:spcBef>
                          <a:spcPts val="120"/>
                        </a:spcBef>
                        <a:spcAft>
                          <a:spcPts val="120"/>
                        </a:spcAft>
                      </a:pPr>
                      <a:r>
                        <a:rPr lang="en-US" sz="1200" kern="1000">
                          <a:latin typeface="Times New Roman"/>
                          <a:ea typeface="方正书宋简体"/>
                          <a:cs typeface="Times New Roman"/>
                        </a:rPr>
                        <a:t>String</a:t>
                      </a:r>
                      <a:endParaRPr lang="zh-CN" sz="1200" kern="1000">
                        <a:latin typeface="Times New Roman"/>
                        <a:ea typeface="方正书宋简体"/>
                        <a:cs typeface="Times New Roman"/>
                      </a:endParaRPr>
                    </a:p>
                  </a:txBody>
                  <a:tcPr marL="68580" marR="68580" marT="0" marB="0" anchor="ctr"/>
                </a:tc>
                <a:tc>
                  <a:txBody>
                    <a:bodyPr/>
                    <a:lstStyle/>
                    <a:p>
                      <a:pPr algn="just">
                        <a:spcBef>
                          <a:spcPts val="120"/>
                        </a:spcBef>
                        <a:spcAft>
                          <a:spcPts val="120"/>
                        </a:spcAft>
                      </a:pPr>
                      <a:r>
                        <a:rPr lang="zh-CN" sz="1200" kern="1000">
                          <a:latin typeface="Times New Roman"/>
                          <a:ea typeface="方正书宋简体"/>
                          <a:cs typeface="Times New Roman"/>
                        </a:rPr>
                        <a:t>设置变量值</a:t>
                      </a:r>
                    </a:p>
                  </a:txBody>
                  <a:tcPr marL="68580" marR="68580" marT="0" marB="0" anchor="ctr"/>
                </a:tc>
              </a:tr>
              <a:tr h="308910">
                <a:tc>
                  <a:txBody>
                    <a:bodyPr/>
                    <a:lstStyle/>
                    <a:p>
                      <a:pPr algn="just">
                        <a:spcBef>
                          <a:spcPts val="120"/>
                        </a:spcBef>
                        <a:spcAft>
                          <a:spcPts val="120"/>
                        </a:spcAft>
                      </a:pPr>
                      <a:r>
                        <a:rPr lang="en-US" sz="1200" kern="1000">
                          <a:latin typeface="Times New Roman"/>
                          <a:ea typeface="方正书宋简体"/>
                          <a:cs typeface="Times New Roman"/>
                        </a:rPr>
                        <a:t>var</a:t>
                      </a:r>
                      <a:endParaRPr lang="zh-CN" sz="1200" kern="1000">
                        <a:latin typeface="Times New Roman"/>
                        <a:ea typeface="方正书宋简体"/>
                        <a:cs typeface="Times New Roman"/>
                      </a:endParaRPr>
                    </a:p>
                  </a:txBody>
                  <a:tcPr marL="68580" marR="68580" marT="0" marB="0" anchor="ctr"/>
                </a:tc>
                <a:tc>
                  <a:txBody>
                    <a:bodyPr/>
                    <a:lstStyle/>
                    <a:p>
                      <a:pPr algn="just">
                        <a:spcBef>
                          <a:spcPts val="120"/>
                        </a:spcBef>
                        <a:spcAft>
                          <a:spcPts val="120"/>
                        </a:spcAft>
                      </a:pPr>
                      <a:r>
                        <a:rPr lang="zh-CN" sz="1200" kern="1000">
                          <a:latin typeface="Times New Roman"/>
                          <a:ea typeface="方正书宋简体"/>
                          <a:cs typeface="Times New Roman"/>
                        </a:rPr>
                        <a:t>可选</a:t>
                      </a:r>
                    </a:p>
                  </a:txBody>
                  <a:tcPr marL="68580" marR="68580" marT="0" marB="0" anchor="ctr"/>
                </a:tc>
                <a:tc>
                  <a:txBody>
                    <a:bodyPr/>
                    <a:lstStyle/>
                    <a:p>
                      <a:pPr algn="just">
                        <a:spcBef>
                          <a:spcPts val="120"/>
                        </a:spcBef>
                        <a:spcAft>
                          <a:spcPts val="120"/>
                        </a:spcAft>
                      </a:pPr>
                      <a:r>
                        <a:rPr lang="en-US" sz="1200" kern="1000">
                          <a:latin typeface="Times New Roman"/>
                          <a:ea typeface="方正书宋简体"/>
                          <a:cs typeface="Times New Roman"/>
                        </a:rPr>
                        <a:t>String</a:t>
                      </a:r>
                      <a:endParaRPr lang="zh-CN" sz="1200" kern="1000">
                        <a:latin typeface="Times New Roman"/>
                        <a:ea typeface="方正书宋简体"/>
                        <a:cs typeface="Times New Roman"/>
                      </a:endParaRPr>
                    </a:p>
                  </a:txBody>
                  <a:tcPr marL="68580" marR="68580" marT="0" marB="0" anchor="ctr"/>
                </a:tc>
                <a:tc>
                  <a:txBody>
                    <a:bodyPr/>
                    <a:lstStyle/>
                    <a:p>
                      <a:pPr algn="just">
                        <a:spcBef>
                          <a:spcPts val="120"/>
                        </a:spcBef>
                        <a:spcAft>
                          <a:spcPts val="120"/>
                        </a:spcAft>
                      </a:pPr>
                      <a:r>
                        <a:rPr lang="zh-CN" sz="1200" kern="1000" dirty="0">
                          <a:latin typeface="Times New Roman"/>
                          <a:ea typeface="方正书宋简体"/>
                          <a:cs typeface="Times New Roman"/>
                        </a:rPr>
                        <a:t>定义变量名</a:t>
                      </a:r>
                    </a:p>
                  </a:txBody>
                  <a:tcPr marL="68580" marR="68580" marT="0" marB="0" anchor="ctr"/>
                </a:tc>
              </a:tr>
            </a:tbl>
          </a:graphicData>
        </a:graphic>
      </p:graphicFrame>
      <p:sp>
        <p:nvSpPr>
          <p:cNvPr id="11" name="矩形 10"/>
          <p:cNvSpPr/>
          <p:nvPr/>
        </p:nvSpPr>
        <p:spPr>
          <a:xfrm>
            <a:off x="3500430" y="1142990"/>
            <a:ext cx="1619739" cy="369332"/>
          </a:xfrm>
          <a:prstGeom prst="rect">
            <a:avLst/>
          </a:prstGeom>
        </p:spPr>
        <p:txBody>
          <a:bodyPr wrap="none">
            <a:spAutoFit/>
          </a:bodyPr>
          <a:lstStyle/>
          <a:p>
            <a:r>
              <a:rPr lang="en-US" dirty="0" smtClean="0"/>
              <a:t>set</a:t>
            </a:r>
            <a:r>
              <a:rPr lang="zh-CN" altLang="en-US" dirty="0" smtClean="0"/>
              <a:t>标签的属性</a:t>
            </a:r>
            <a:endParaRPr lang="zh-CN" altLang="en-US" dirty="0"/>
          </a:p>
        </p:txBody>
      </p:sp>
      <p:sp>
        <p:nvSpPr>
          <p:cNvPr id="12" name="矩形 11"/>
          <p:cNvSpPr/>
          <p:nvPr/>
        </p:nvSpPr>
        <p:spPr>
          <a:xfrm>
            <a:off x="1000100" y="3714758"/>
            <a:ext cx="7429552" cy="369332"/>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dirty="0" smtClean="0"/>
              <a:t>&lt;s:set </a:t>
            </a:r>
            <a:r>
              <a:rPr lang="en-US" dirty="0" err="1" smtClean="0"/>
              <a:t>var</a:t>
            </a:r>
            <a:r>
              <a:rPr lang="en-US" dirty="0" smtClean="0"/>
              <a:t>="username" value="'</a:t>
            </a:r>
            <a:r>
              <a:rPr lang="zh-CN" altLang="en-US" dirty="0" smtClean="0"/>
              <a:t>测试</a:t>
            </a:r>
            <a:r>
              <a:rPr lang="en-US" dirty="0" smtClean="0"/>
              <a:t>set</a:t>
            </a:r>
            <a:r>
              <a:rPr lang="zh-CN" altLang="en-US" dirty="0" smtClean="0"/>
              <a:t>标签</a:t>
            </a:r>
            <a:r>
              <a:rPr lang="en-US" dirty="0" smtClean="0"/>
              <a:t>'" scope="request"&gt;&lt;/s:set&gt;</a:t>
            </a:r>
            <a:endParaRPr lang="zh-CN" altLang="en-US" dirty="0"/>
          </a:p>
        </p:txBody>
      </p:sp>
    </p:spTree>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txBox="1">
            <a:spLocks noChangeArrowheads="1"/>
          </p:cNvSpPr>
          <p:nvPr/>
        </p:nvSpPr>
        <p:spPr bwMode="auto">
          <a:xfrm>
            <a:off x="892717" y="645850"/>
            <a:ext cx="5750985" cy="708422"/>
          </a:xfrm>
          <a:prstGeom prst="rect">
            <a:avLst/>
          </a:prstGeom>
          <a:noFill/>
          <a:ln w="9525">
            <a:noFill/>
            <a:miter lim="800000"/>
            <a:headEnd/>
            <a:tailEnd/>
          </a:ln>
          <a:effectLst/>
        </p:spPr>
        <p:txBody>
          <a:bodyPr lIns="68580" tIns="34290" rIns="68580" bIns="34290" anchor="ctr"/>
          <a:lstStyle/>
          <a:p>
            <a:pPr>
              <a:spcBef>
                <a:spcPct val="0"/>
              </a:spcBef>
            </a:pPr>
            <a:r>
              <a:rPr lang="zh-CN" altLang="en-US" sz="2800" dirty="0" smtClean="0">
                <a:solidFill>
                  <a:srgbClr val="FF6600"/>
                </a:solidFill>
                <a:latin typeface="Arial" charset="0"/>
                <a:ea typeface="隶书" pitchFamily="49" charset="-122"/>
              </a:rPr>
              <a:t>数据标签</a:t>
            </a:r>
          </a:p>
        </p:txBody>
      </p:sp>
      <p:sp>
        <p:nvSpPr>
          <p:cNvPr id="11" name="矩形 10"/>
          <p:cNvSpPr/>
          <p:nvPr/>
        </p:nvSpPr>
        <p:spPr>
          <a:xfrm>
            <a:off x="3500430" y="1142990"/>
            <a:ext cx="1911101" cy="369332"/>
          </a:xfrm>
          <a:prstGeom prst="rect">
            <a:avLst/>
          </a:prstGeom>
        </p:spPr>
        <p:txBody>
          <a:bodyPr wrap="none">
            <a:spAutoFit/>
          </a:bodyPr>
          <a:lstStyle/>
          <a:p>
            <a:r>
              <a:rPr lang="en-US" dirty="0" smtClean="0"/>
              <a:t>a</a:t>
            </a:r>
            <a:r>
              <a:rPr lang="zh-CN" altLang="en-US" dirty="0" smtClean="0"/>
              <a:t>标签的常用属性</a:t>
            </a:r>
            <a:endParaRPr lang="zh-CN" altLang="en-US" dirty="0"/>
          </a:p>
        </p:txBody>
      </p:sp>
      <p:graphicFrame>
        <p:nvGraphicFramePr>
          <p:cNvPr id="7" name="表格 6"/>
          <p:cNvGraphicFramePr>
            <a:graphicFrameLocks noGrp="1"/>
          </p:cNvGraphicFramePr>
          <p:nvPr/>
        </p:nvGraphicFramePr>
        <p:xfrm>
          <a:off x="1214414" y="1714494"/>
          <a:ext cx="7000924" cy="2677485"/>
        </p:xfrm>
        <a:graphic>
          <a:graphicData uri="http://schemas.openxmlformats.org/drawingml/2006/table">
            <a:tbl>
              <a:tblPr firstRow="1" bandRow="1">
                <a:tableStyleId>{5C22544A-7EE6-4342-B048-85BDC9FD1C3A}</a:tableStyleId>
              </a:tblPr>
              <a:tblGrid>
                <a:gridCol w="1750231"/>
                <a:gridCol w="1750231"/>
                <a:gridCol w="1750231"/>
                <a:gridCol w="1750231"/>
              </a:tblGrid>
              <a:tr h="305705">
                <a:tc>
                  <a:txBody>
                    <a:bodyPr/>
                    <a:lstStyle/>
                    <a:p>
                      <a:pPr algn="ctr">
                        <a:spcBef>
                          <a:spcPts val="120"/>
                        </a:spcBef>
                        <a:spcAft>
                          <a:spcPts val="120"/>
                        </a:spcAft>
                      </a:pPr>
                      <a:r>
                        <a:rPr lang="zh-CN" sz="1200" kern="1000" dirty="0">
                          <a:latin typeface="Times New Roman"/>
                          <a:ea typeface="方正书宋简体"/>
                          <a:cs typeface="Times New Roman"/>
                        </a:rPr>
                        <a:t>名</a:t>
                      </a:r>
                      <a:r>
                        <a:rPr lang="en-US" sz="1200" kern="1000" dirty="0">
                          <a:latin typeface="Times New Roman"/>
                          <a:ea typeface="方正书宋简体"/>
                          <a:cs typeface="Times New Roman"/>
                        </a:rPr>
                        <a:t>    </a:t>
                      </a:r>
                      <a:r>
                        <a:rPr lang="zh-CN" sz="1200" kern="1000" dirty="0">
                          <a:latin typeface="Times New Roman"/>
                          <a:ea typeface="方正书宋简体"/>
                          <a:cs typeface="Times New Roman"/>
                        </a:rPr>
                        <a:t>称</a:t>
                      </a:r>
                    </a:p>
                  </a:txBody>
                  <a:tcPr marL="0" marR="0" marT="0" marB="0" anchor="ctr"/>
                </a:tc>
                <a:tc>
                  <a:txBody>
                    <a:bodyPr/>
                    <a:lstStyle/>
                    <a:p>
                      <a:pPr algn="ctr">
                        <a:spcBef>
                          <a:spcPts val="120"/>
                        </a:spcBef>
                        <a:spcAft>
                          <a:spcPts val="120"/>
                        </a:spcAft>
                      </a:pPr>
                      <a:r>
                        <a:rPr lang="zh-CN" sz="1200" kern="1000">
                          <a:latin typeface="Times New Roman"/>
                          <a:ea typeface="方正书宋简体"/>
                          <a:cs typeface="Times New Roman"/>
                        </a:rPr>
                        <a:t>是否必须</a:t>
                      </a:r>
                    </a:p>
                  </a:txBody>
                  <a:tcPr marL="0" marR="0" marT="0" marB="0"/>
                </a:tc>
                <a:tc>
                  <a:txBody>
                    <a:bodyPr/>
                    <a:lstStyle/>
                    <a:p>
                      <a:pPr algn="ctr">
                        <a:spcBef>
                          <a:spcPts val="120"/>
                        </a:spcBef>
                        <a:spcAft>
                          <a:spcPts val="120"/>
                        </a:spcAft>
                      </a:pPr>
                      <a:r>
                        <a:rPr lang="zh-CN" sz="1200" kern="1000">
                          <a:latin typeface="Times New Roman"/>
                          <a:ea typeface="方正书宋简体"/>
                          <a:cs typeface="Times New Roman"/>
                        </a:rPr>
                        <a:t>类</a:t>
                      </a:r>
                      <a:r>
                        <a:rPr lang="en-US" sz="1200" kern="1000">
                          <a:latin typeface="Times New Roman"/>
                          <a:ea typeface="方正书宋简体"/>
                          <a:cs typeface="Times New Roman"/>
                        </a:rPr>
                        <a:t>    </a:t>
                      </a:r>
                      <a:r>
                        <a:rPr lang="zh-CN" sz="1200" kern="1000">
                          <a:latin typeface="Times New Roman"/>
                          <a:ea typeface="方正书宋简体"/>
                          <a:cs typeface="Times New Roman"/>
                        </a:rPr>
                        <a:t>型</a:t>
                      </a:r>
                    </a:p>
                  </a:txBody>
                  <a:tcPr marL="0" marR="0" marT="0" marB="0"/>
                </a:tc>
                <a:tc>
                  <a:txBody>
                    <a:bodyPr/>
                    <a:lstStyle/>
                    <a:p>
                      <a:pPr algn="ctr">
                        <a:spcBef>
                          <a:spcPts val="120"/>
                        </a:spcBef>
                        <a:spcAft>
                          <a:spcPts val="120"/>
                        </a:spcAft>
                      </a:pPr>
                      <a:r>
                        <a:rPr lang="zh-CN" sz="1200" kern="1000">
                          <a:latin typeface="Times New Roman"/>
                          <a:ea typeface="方正书宋简体"/>
                          <a:cs typeface="Times New Roman"/>
                        </a:rPr>
                        <a:t>说</a:t>
                      </a:r>
                      <a:r>
                        <a:rPr lang="en-US" sz="1200" kern="1000">
                          <a:latin typeface="Times New Roman"/>
                          <a:ea typeface="方正书宋简体"/>
                          <a:cs typeface="Times New Roman"/>
                        </a:rPr>
                        <a:t>    </a:t>
                      </a:r>
                      <a:r>
                        <a:rPr lang="zh-CN" sz="1200" kern="1000">
                          <a:latin typeface="Times New Roman"/>
                          <a:ea typeface="方正书宋简体"/>
                          <a:cs typeface="Times New Roman"/>
                        </a:rPr>
                        <a:t>明</a:t>
                      </a:r>
                    </a:p>
                  </a:txBody>
                  <a:tcPr marL="0" marR="0" marT="0" marB="0" anchor="ctr"/>
                </a:tc>
              </a:tr>
              <a:tr h="305705">
                <a:tc>
                  <a:txBody>
                    <a:bodyPr/>
                    <a:lstStyle/>
                    <a:p>
                      <a:pPr algn="just">
                        <a:spcBef>
                          <a:spcPts val="120"/>
                        </a:spcBef>
                        <a:spcAft>
                          <a:spcPts val="120"/>
                        </a:spcAft>
                      </a:pPr>
                      <a:r>
                        <a:rPr lang="en-US" sz="1200" kern="1000">
                          <a:latin typeface="Times New Roman"/>
                          <a:ea typeface="方正书宋简体"/>
                          <a:cs typeface="Times New Roman"/>
                        </a:rPr>
                        <a:t>action</a:t>
                      </a:r>
                      <a:endParaRPr lang="zh-CN" sz="1200" kern="1000">
                        <a:latin typeface="Times New Roman"/>
                        <a:ea typeface="方正书宋简体"/>
                        <a:cs typeface="Times New Roman"/>
                      </a:endParaRPr>
                    </a:p>
                  </a:txBody>
                  <a:tcPr marL="68580" marR="68580" marT="0" marB="0"/>
                </a:tc>
                <a:tc>
                  <a:txBody>
                    <a:bodyPr/>
                    <a:lstStyle/>
                    <a:p>
                      <a:pPr algn="just">
                        <a:spcBef>
                          <a:spcPts val="120"/>
                        </a:spcBef>
                        <a:spcAft>
                          <a:spcPts val="120"/>
                        </a:spcAft>
                      </a:pPr>
                      <a:r>
                        <a:rPr lang="zh-CN" sz="1200" kern="1000">
                          <a:latin typeface="Times New Roman"/>
                          <a:ea typeface="方正书宋简体"/>
                          <a:cs typeface="Times New Roman"/>
                        </a:rPr>
                        <a:t>可选</a:t>
                      </a:r>
                    </a:p>
                  </a:txBody>
                  <a:tcPr marL="68580" marR="68580" marT="0" marB="0"/>
                </a:tc>
                <a:tc>
                  <a:txBody>
                    <a:bodyPr/>
                    <a:lstStyle/>
                    <a:p>
                      <a:pPr algn="just">
                        <a:spcBef>
                          <a:spcPts val="120"/>
                        </a:spcBef>
                        <a:spcAft>
                          <a:spcPts val="120"/>
                        </a:spcAft>
                      </a:pPr>
                      <a:r>
                        <a:rPr lang="en-US" sz="1200" kern="1000">
                          <a:latin typeface="Times New Roman"/>
                          <a:ea typeface="方正书宋简体"/>
                          <a:cs typeface="Times New Roman"/>
                        </a:rPr>
                        <a:t>String</a:t>
                      </a:r>
                      <a:endParaRPr lang="zh-CN" sz="1200" kern="1000">
                        <a:latin typeface="Times New Roman"/>
                        <a:ea typeface="方正书宋简体"/>
                        <a:cs typeface="Times New Roman"/>
                      </a:endParaRPr>
                    </a:p>
                  </a:txBody>
                  <a:tcPr marL="68580" marR="68580" marT="0" marB="0"/>
                </a:tc>
                <a:tc>
                  <a:txBody>
                    <a:bodyPr/>
                    <a:lstStyle/>
                    <a:p>
                      <a:pPr algn="just">
                        <a:spcBef>
                          <a:spcPts val="120"/>
                        </a:spcBef>
                        <a:spcAft>
                          <a:spcPts val="120"/>
                        </a:spcAft>
                      </a:pPr>
                      <a:r>
                        <a:rPr lang="zh-CN" sz="1200" kern="1000">
                          <a:latin typeface="Times New Roman"/>
                          <a:ea typeface="方正书宋简体"/>
                          <a:cs typeface="Times New Roman"/>
                        </a:rPr>
                        <a:t>将超链接的地址指向</a:t>
                      </a:r>
                      <a:r>
                        <a:rPr lang="en-US" sz="1200" kern="1000">
                          <a:latin typeface="Times New Roman"/>
                          <a:ea typeface="方正书宋简体"/>
                          <a:cs typeface="Times New Roman"/>
                        </a:rPr>
                        <a:t>action</a:t>
                      </a:r>
                      <a:endParaRPr lang="zh-CN" sz="1200" kern="1000">
                        <a:latin typeface="Times New Roman"/>
                        <a:ea typeface="方正书宋简体"/>
                        <a:cs typeface="Times New Roman"/>
                      </a:endParaRPr>
                    </a:p>
                  </a:txBody>
                  <a:tcPr marL="68580" marR="68580" marT="0" marB="0"/>
                </a:tc>
              </a:tr>
              <a:tr h="305705">
                <a:tc>
                  <a:txBody>
                    <a:bodyPr/>
                    <a:lstStyle/>
                    <a:p>
                      <a:pPr algn="just">
                        <a:spcBef>
                          <a:spcPts val="120"/>
                        </a:spcBef>
                        <a:spcAft>
                          <a:spcPts val="120"/>
                        </a:spcAft>
                      </a:pPr>
                      <a:r>
                        <a:rPr lang="en-US" sz="1200" kern="1000">
                          <a:latin typeface="Times New Roman"/>
                          <a:ea typeface="方正书宋简体"/>
                          <a:cs typeface="Times New Roman"/>
                        </a:rPr>
                        <a:t>href</a:t>
                      </a:r>
                      <a:endParaRPr lang="zh-CN" sz="1200" kern="1000">
                        <a:latin typeface="Times New Roman"/>
                        <a:ea typeface="方正书宋简体"/>
                        <a:cs typeface="Times New Roman"/>
                      </a:endParaRPr>
                    </a:p>
                  </a:txBody>
                  <a:tcPr marL="68580" marR="68580" marT="0" marB="0"/>
                </a:tc>
                <a:tc>
                  <a:txBody>
                    <a:bodyPr/>
                    <a:lstStyle/>
                    <a:p>
                      <a:pPr algn="just">
                        <a:spcBef>
                          <a:spcPts val="120"/>
                        </a:spcBef>
                        <a:spcAft>
                          <a:spcPts val="120"/>
                        </a:spcAft>
                      </a:pPr>
                      <a:r>
                        <a:rPr lang="zh-CN" sz="1200" kern="1000">
                          <a:latin typeface="Times New Roman"/>
                          <a:ea typeface="方正书宋简体"/>
                          <a:cs typeface="Times New Roman"/>
                        </a:rPr>
                        <a:t>可选</a:t>
                      </a:r>
                    </a:p>
                  </a:txBody>
                  <a:tcPr marL="68580" marR="68580" marT="0" marB="0"/>
                </a:tc>
                <a:tc>
                  <a:txBody>
                    <a:bodyPr/>
                    <a:lstStyle/>
                    <a:p>
                      <a:pPr algn="just">
                        <a:spcBef>
                          <a:spcPts val="120"/>
                        </a:spcBef>
                        <a:spcAft>
                          <a:spcPts val="120"/>
                        </a:spcAft>
                      </a:pPr>
                      <a:r>
                        <a:rPr lang="en-US" sz="1200" kern="1000">
                          <a:latin typeface="Times New Roman"/>
                          <a:ea typeface="方正书宋简体"/>
                          <a:cs typeface="Times New Roman"/>
                        </a:rPr>
                        <a:t>String</a:t>
                      </a:r>
                      <a:endParaRPr lang="zh-CN" sz="1200" kern="1000">
                        <a:latin typeface="Times New Roman"/>
                        <a:ea typeface="方正书宋简体"/>
                        <a:cs typeface="Times New Roman"/>
                      </a:endParaRPr>
                    </a:p>
                  </a:txBody>
                  <a:tcPr marL="68580" marR="68580" marT="0" marB="0"/>
                </a:tc>
                <a:tc>
                  <a:txBody>
                    <a:bodyPr/>
                    <a:lstStyle/>
                    <a:p>
                      <a:pPr algn="just">
                        <a:spcBef>
                          <a:spcPts val="120"/>
                        </a:spcBef>
                        <a:spcAft>
                          <a:spcPts val="120"/>
                        </a:spcAft>
                      </a:pPr>
                      <a:r>
                        <a:rPr lang="zh-CN" sz="1200" kern="1000">
                          <a:latin typeface="Times New Roman"/>
                          <a:ea typeface="方正书宋简体"/>
                          <a:cs typeface="Times New Roman"/>
                        </a:rPr>
                        <a:t>超链接地址</a:t>
                      </a:r>
                    </a:p>
                  </a:txBody>
                  <a:tcPr marL="68580" marR="68580" marT="0" marB="0"/>
                </a:tc>
              </a:tr>
              <a:tr h="305705">
                <a:tc>
                  <a:txBody>
                    <a:bodyPr/>
                    <a:lstStyle/>
                    <a:p>
                      <a:pPr algn="just">
                        <a:spcBef>
                          <a:spcPts val="120"/>
                        </a:spcBef>
                        <a:spcAft>
                          <a:spcPts val="120"/>
                        </a:spcAft>
                      </a:pPr>
                      <a:r>
                        <a:rPr lang="en-US" sz="1200" kern="1000">
                          <a:latin typeface="Times New Roman"/>
                          <a:ea typeface="方正书宋简体"/>
                          <a:cs typeface="Times New Roman"/>
                        </a:rPr>
                        <a:t>id</a:t>
                      </a:r>
                      <a:endParaRPr lang="zh-CN" sz="1200" kern="1000">
                        <a:latin typeface="Times New Roman"/>
                        <a:ea typeface="方正书宋简体"/>
                        <a:cs typeface="Times New Roman"/>
                      </a:endParaRPr>
                    </a:p>
                  </a:txBody>
                  <a:tcPr marL="68580" marR="68580" marT="0" marB="0"/>
                </a:tc>
                <a:tc>
                  <a:txBody>
                    <a:bodyPr/>
                    <a:lstStyle/>
                    <a:p>
                      <a:pPr algn="just">
                        <a:spcBef>
                          <a:spcPts val="120"/>
                        </a:spcBef>
                        <a:spcAft>
                          <a:spcPts val="120"/>
                        </a:spcAft>
                      </a:pPr>
                      <a:r>
                        <a:rPr lang="zh-CN" sz="1200" kern="1000">
                          <a:latin typeface="Times New Roman"/>
                          <a:ea typeface="方正书宋简体"/>
                          <a:cs typeface="Times New Roman"/>
                        </a:rPr>
                        <a:t>可选</a:t>
                      </a:r>
                    </a:p>
                  </a:txBody>
                  <a:tcPr marL="68580" marR="68580" marT="0" marB="0"/>
                </a:tc>
                <a:tc>
                  <a:txBody>
                    <a:bodyPr/>
                    <a:lstStyle/>
                    <a:p>
                      <a:pPr algn="just">
                        <a:spcBef>
                          <a:spcPts val="120"/>
                        </a:spcBef>
                        <a:spcAft>
                          <a:spcPts val="120"/>
                        </a:spcAft>
                      </a:pPr>
                      <a:r>
                        <a:rPr lang="en-US" sz="1200" kern="1000">
                          <a:latin typeface="Times New Roman"/>
                          <a:ea typeface="方正书宋简体"/>
                          <a:cs typeface="Times New Roman"/>
                        </a:rPr>
                        <a:t>String</a:t>
                      </a:r>
                      <a:endParaRPr lang="zh-CN" sz="1200" kern="1000">
                        <a:latin typeface="Times New Roman"/>
                        <a:ea typeface="方正书宋简体"/>
                        <a:cs typeface="Times New Roman"/>
                      </a:endParaRPr>
                    </a:p>
                  </a:txBody>
                  <a:tcPr marL="68580" marR="68580" marT="0" marB="0"/>
                </a:tc>
                <a:tc>
                  <a:txBody>
                    <a:bodyPr/>
                    <a:lstStyle/>
                    <a:p>
                      <a:pPr algn="just">
                        <a:spcBef>
                          <a:spcPts val="120"/>
                        </a:spcBef>
                        <a:spcAft>
                          <a:spcPts val="120"/>
                        </a:spcAft>
                      </a:pPr>
                      <a:r>
                        <a:rPr lang="zh-CN" sz="1200" kern="1000">
                          <a:latin typeface="Times New Roman"/>
                          <a:ea typeface="方正书宋简体"/>
                          <a:cs typeface="Times New Roman"/>
                        </a:rPr>
                        <a:t>设置</a:t>
                      </a:r>
                      <a:r>
                        <a:rPr lang="en-US" sz="1200" kern="1000">
                          <a:latin typeface="Times New Roman"/>
                          <a:ea typeface="方正书宋简体"/>
                          <a:cs typeface="Times New Roman"/>
                        </a:rPr>
                        <a:t>HTML</a:t>
                      </a:r>
                      <a:r>
                        <a:rPr lang="zh-CN" sz="1200" kern="1000">
                          <a:latin typeface="Times New Roman"/>
                          <a:ea typeface="方正书宋简体"/>
                          <a:cs typeface="Times New Roman"/>
                        </a:rPr>
                        <a:t>中的属性名称</a:t>
                      </a:r>
                    </a:p>
                  </a:txBody>
                  <a:tcPr marL="68580" marR="68580" marT="0" marB="0"/>
                </a:tc>
              </a:tr>
              <a:tr h="603035">
                <a:tc>
                  <a:txBody>
                    <a:bodyPr/>
                    <a:lstStyle/>
                    <a:p>
                      <a:pPr algn="just">
                        <a:spcBef>
                          <a:spcPts val="120"/>
                        </a:spcBef>
                        <a:spcAft>
                          <a:spcPts val="120"/>
                        </a:spcAft>
                      </a:pPr>
                      <a:r>
                        <a:rPr lang="en-US" sz="1200" kern="1000">
                          <a:latin typeface="Times New Roman"/>
                          <a:ea typeface="方正书宋简体"/>
                          <a:cs typeface="Times New Roman"/>
                        </a:rPr>
                        <a:t>method</a:t>
                      </a:r>
                      <a:endParaRPr lang="zh-CN" sz="1200" kern="1000">
                        <a:latin typeface="Times New Roman"/>
                        <a:ea typeface="方正书宋简体"/>
                        <a:cs typeface="Times New Roman"/>
                      </a:endParaRPr>
                    </a:p>
                  </a:txBody>
                  <a:tcPr marL="68580" marR="68580" marT="0" marB="0"/>
                </a:tc>
                <a:tc>
                  <a:txBody>
                    <a:bodyPr/>
                    <a:lstStyle/>
                    <a:p>
                      <a:pPr algn="just">
                        <a:spcBef>
                          <a:spcPts val="120"/>
                        </a:spcBef>
                        <a:spcAft>
                          <a:spcPts val="120"/>
                        </a:spcAft>
                      </a:pPr>
                      <a:r>
                        <a:rPr lang="zh-CN" sz="1200" kern="1000">
                          <a:latin typeface="Times New Roman"/>
                          <a:ea typeface="方正书宋简体"/>
                          <a:cs typeface="Times New Roman"/>
                        </a:rPr>
                        <a:t>可选</a:t>
                      </a:r>
                    </a:p>
                  </a:txBody>
                  <a:tcPr marL="68580" marR="68580" marT="0" marB="0"/>
                </a:tc>
                <a:tc>
                  <a:txBody>
                    <a:bodyPr/>
                    <a:lstStyle/>
                    <a:p>
                      <a:pPr algn="just">
                        <a:spcBef>
                          <a:spcPts val="120"/>
                        </a:spcBef>
                        <a:spcAft>
                          <a:spcPts val="120"/>
                        </a:spcAft>
                      </a:pPr>
                      <a:r>
                        <a:rPr lang="en-US" sz="1200" kern="1000">
                          <a:latin typeface="Times New Roman"/>
                          <a:ea typeface="方正书宋简体"/>
                          <a:cs typeface="Times New Roman"/>
                        </a:rPr>
                        <a:t>String</a:t>
                      </a:r>
                      <a:endParaRPr lang="zh-CN" sz="1200" kern="1000">
                        <a:latin typeface="Times New Roman"/>
                        <a:ea typeface="方正书宋简体"/>
                        <a:cs typeface="Times New Roman"/>
                      </a:endParaRPr>
                    </a:p>
                  </a:txBody>
                  <a:tcPr marL="68580" marR="68580" marT="0" marB="0"/>
                </a:tc>
                <a:tc>
                  <a:txBody>
                    <a:bodyPr/>
                    <a:lstStyle/>
                    <a:p>
                      <a:pPr algn="just">
                        <a:spcBef>
                          <a:spcPts val="120"/>
                        </a:spcBef>
                        <a:spcAft>
                          <a:spcPts val="120"/>
                        </a:spcAft>
                      </a:pPr>
                      <a:r>
                        <a:rPr lang="zh-CN" sz="1200" kern="1000">
                          <a:latin typeface="Times New Roman"/>
                          <a:ea typeface="方正书宋简体"/>
                          <a:cs typeface="Times New Roman"/>
                        </a:rPr>
                        <a:t>如果超链接的地址指向</a:t>
                      </a:r>
                      <a:r>
                        <a:rPr lang="en-US" sz="1200" kern="1000">
                          <a:latin typeface="Times New Roman"/>
                          <a:ea typeface="方正书宋简体"/>
                          <a:cs typeface="Times New Roman"/>
                        </a:rPr>
                        <a:t>action</a:t>
                      </a:r>
                      <a:r>
                        <a:rPr lang="zh-CN" sz="1200" kern="1000">
                          <a:latin typeface="Times New Roman"/>
                          <a:ea typeface="方正书宋简体"/>
                          <a:cs typeface="Times New Roman"/>
                        </a:rPr>
                        <a:t>，</a:t>
                      </a:r>
                      <a:r>
                        <a:rPr lang="en-US" sz="1200" kern="1000">
                          <a:latin typeface="Times New Roman"/>
                          <a:ea typeface="方正书宋简体"/>
                          <a:cs typeface="Times New Roman"/>
                        </a:rPr>
                        <a:t>method</a:t>
                      </a:r>
                      <a:r>
                        <a:rPr lang="zh-CN" sz="1200" kern="1000">
                          <a:latin typeface="Times New Roman"/>
                          <a:ea typeface="方正书宋简体"/>
                          <a:cs typeface="Times New Roman"/>
                        </a:rPr>
                        <a:t>同时可以为</a:t>
                      </a:r>
                      <a:r>
                        <a:rPr lang="en-US" sz="1200" kern="1000">
                          <a:latin typeface="Times New Roman"/>
                          <a:ea typeface="方正书宋简体"/>
                          <a:cs typeface="Times New Roman"/>
                        </a:rPr>
                        <a:t>action</a:t>
                      </a:r>
                      <a:r>
                        <a:rPr lang="zh-CN" sz="1200" kern="1000">
                          <a:latin typeface="Times New Roman"/>
                          <a:ea typeface="方正书宋简体"/>
                          <a:cs typeface="Times New Roman"/>
                        </a:rPr>
                        <a:t>声明所调用的方法</a:t>
                      </a:r>
                    </a:p>
                  </a:txBody>
                  <a:tcPr marL="68580" marR="68580" marT="0" marB="0"/>
                </a:tc>
              </a:tr>
              <a:tr h="603035">
                <a:tc>
                  <a:txBody>
                    <a:bodyPr/>
                    <a:lstStyle/>
                    <a:p>
                      <a:pPr algn="just">
                        <a:spcBef>
                          <a:spcPts val="120"/>
                        </a:spcBef>
                        <a:spcAft>
                          <a:spcPts val="120"/>
                        </a:spcAft>
                      </a:pPr>
                      <a:r>
                        <a:rPr lang="en-US" sz="1200" kern="1000">
                          <a:latin typeface="Times New Roman"/>
                          <a:ea typeface="方正书宋简体"/>
                          <a:cs typeface="Times New Roman"/>
                        </a:rPr>
                        <a:t>namespace</a:t>
                      </a:r>
                      <a:endParaRPr lang="zh-CN" sz="1200" kern="1000">
                        <a:latin typeface="Times New Roman"/>
                        <a:ea typeface="方正书宋简体"/>
                        <a:cs typeface="Times New Roman"/>
                      </a:endParaRPr>
                    </a:p>
                  </a:txBody>
                  <a:tcPr marL="68580" marR="68580" marT="0" marB="0"/>
                </a:tc>
                <a:tc>
                  <a:txBody>
                    <a:bodyPr/>
                    <a:lstStyle/>
                    <a:p>
                      <a:pPr algn="just">
                        <a:spcBef>
                          <a:spcPts val="120"/>
                        </a:spcBef>
                        <a:spcAft>
                          <a:spcPts val="120"/>
                        </a:spcAft>
                      </a:pPr>
                      <a:r>
                        <a:rPr lang="zh-CN" sz="1200" kern="1000">
                          <a:latin typeface="Times New Roman"/>
                          <a:ea typeface="方正书宋简体"/>
                          <a:cs typeface="Times New Roman"/>
                        </a:rPr>
                        <a:t>可选</a:t>
                      </a:r>
                    </a:p>
                  </a:txBody>
                  <a:tcPr marL="68580" marR="68580" marT="0" marB="0"/>
                </a:tc>
                <a:tc>
                  <a:txBody>
                    <a:bodyPr/>
                    <a:lstStyle/>
                    <a:p>
                      <a:pPr algn="just">
                        <a:spcBef>
                          <a:spcPts val="120"/>
                        </a:spcBef>
                        <a:spcAft>
                          <a:spcPts val="120"/>
                        </a:spcAft>
                      </a:pPr>
                      <a:r>
                        <a:rPr lang="en-US" sz="1200" kern="1000">
                          <a:latin typeface="Times New Roman"/>
                          <a:ea typeface="方正书宋简体"/>
                          <a:cs typeface="Times New Roman"/>
                        </a:rPr>
                        <a:t>String</a:t>
                      </a:r>
                      <a:endParaRPr lang="zh-CN" sz="1200" kern="1000">
                        <a:latin typeface="Times New Roman"/>
                        <a:ea typeface="方正书宋简体"/>
                        <a:cs typeface="Times New Roman"/>
                      </a:endParaRPr>
                    </a:p>
                  </a:txBody>
                  <a:tcPr marL="68580" marR="68580" marT="0" marB="0"/>
                </a:tc>
                <a:tc>
                  <a:txBody>
                    <a:bodyPr/>
                    <a:lstStyle/>
                    <a:p>
                      <a:pPr algn="just">
                        <a:spcBef>
                          <a:spcPts val="120"/>
                        </a:spcBef>
                        <a:spcAft>
                          <a:spcPts val="120"/>
                        </a:spcAft>
                      </a:pPr>
                      <a:r>
                        <a:rPr lang="zh-CN" sz="1200" kern="1000" dirty="0">
                          <a:latin typeface="Times New Roman"/>
                          <a:ea typeface="方正书宋简体"/>
                          <a:cs typeface="Times New Roman"/>
                        </a:rPr>
                        <a:t>如果超链接的地址指向</a:t>
                      </a:r>
                      <a:r>
                        <a:rPr lang="en-US" sz="1200" kern="1000" dirty="0">
                          <a:latin typeface="Times New Roman"/>
                          <a:ea typeface="方正书宋简体"/>
                          <a:cs typeface="Times New Roman"/>
                        </a:rPr>
                        <a:t>action</a:t>
                      </a:r>
                      <a:r>
                        <a:rPr lang="zh-CN" sz="1200" kern="1000" dirty="0">
                          <a:latin typeface="Times New Roman"/>
                          <a:ea typeface="方正书宋简体"/>
                          <a:cs typeface="Times New Roman"/>
                        </a:rPr>
                        <a:t>，</a:t>
                      </a:r>
                      <a:r>
                        <a:rPr lang="en-US" sz="1200" kern="1000" dirty="0">
                          <a:latin typeface="Times New Roman"/>
                          <a:ea typeface="方正书宋简体"/>
                          <a:cs typeface="Times New Roman"/>
                        </a:rPr>
                        <a:t>namespace</a:t>
                      </a:r>
                      <a:r>
                        <a:rPr lang="zh-CN" sz="1200" kern="1000" dirty="0">
                          <a:latin typeface="Times New Roman"/>
                          <a:ea typeface="方正书宋简体"/>
                          <a:cs typeface="Times New Roman"/>
                        </a:rPr>
                        <a:t>可以为</a:t>
                      </a:r>
                      <a:r>
                        <a:rPr lang="en-US" sz="1200" kern="1000" dirty="0">
                          <a:latin typeface="Times New Roman"/>
                          <a:ea typeface="方正书宋简体"/>
                          <a:cs typeface="Times New Roman"/>
                        </a:rPr>
                        <a:t>action</a:t>
                      </a:r>
                      <a:r>
                        <a:rPr lang="zh-CN" sz="1200" kern="1000" dirty="0">
                          <a:latin typeface="Times New Roman"/>
                          <a:ea typeface="方正书宋简体"/>
                          <a:cs typeface="Times New Roman"/>
                        </a:rPr>
                        <a:t>声明名称空间</a:t>
                      </a:r>
                    </a:p>
                  </a:txBody>
                  <a:tcPr marL="68580" marR="68580" marT="0" marB="0"/>
                </a:tc>
              </a:tr>
            </a:tbl>
          </a:graphicData>
        </a:graphic>
      </p:graphicFrame>
    </p:spTree>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txBox="1">
            <a:spLocks noChangeArrowheads="1"/>
          </p:cNvSpPr>
          <p:nvPr/>
        </p:nvSpPr>
        <p:spPr bwMode="auto">
          <a:xfrm>
            <a:off x="892717" y="645850"/>
            <a:ext cx="3179217" cy="708422"/>
          </a:xfrm>
          <a:prstGeom prst="rect">
            <a:avLst/>
          </a:prstGeom>
          <a:noFill/>
          <a:ln w="9525">
            <a:noFill/>
            <a:miter lim="800000"/>
            <a:headEnd/>
            <a:tailEnd/>
          </a:ln>
          <a:effectLst/>
        </p:spPr>
        <p:txBody>
          <a:bodyPr lIns="68580" tIns="34290" rIns="68580" bIns="34290" anchor="ctr"/>
          <a:lstStyle/>
          <a:p>
            <a:pPr>
              <a:spcBef>
                <a:spcPct val="0"/>
              </a:spcBef>
              <a:buFontTx/>
              <a:buNone/>
            </a:pPr>
            <a:r>
              <a:rPr lang="en-US" altLang="zh-CN" sz="2700" dirty="0" smtClean="0">
                <a:solidFill>
                  <a:srgbClr val="FF6600"/>
                </a:solidFill>
                <a:latin typeface="Arial" charset="0"/>
                <a:ea typeface="隶书" pitchFamily="49" charset="-122"/>
              </a:rPr>
              <a:t>Struts 2</a:t>
            </a:r>
            <a:r>
              <a:rPr lang="zh-CN" altLang="en-US" sz="2700" dirty="0" smtClean="0">
                <a:solidFill>
                  <a:srgbClr val="FF6600"/>
                </a:solidFill>
                <a:latin typeface="Arial" charset="0"/>
                <a:ea typeface="隶书" pitchFamily="49" charset="-122"/>
              </a:rPr>
              <a:t>框架概述</a:t>
            </a:r>
            <a:endParaRPr lang="zh-CN" altLang="en-US" sz="2700" dirty="0">
              <a:solidFill>
                <a:srgbClr val="FF6600"/>
              </a:solidFill>
              <a:latin typeface="Arial" charset="0"/>
              <a:ea typeface="隶书" pitchFamily="49" charset="-122"/>
            </a:endParaRPr>
          </a:p>
        </p:txBody>
      </p:sp>
      <p:sp>
        <p:nvSpPr>
          <p:cNvPr id="8" name="矩形 7"/>
          <p:cNvSpPr/>
          <p:nvPr/>
        </p:nvSpPr>
        <p:spPr>
          <a:xfrm>
            <a:off x="1643042" y="1500180"/>
            <a:ext cx="5572148" cy="923330"/>
          </a:xfrm>
          <a:prstGeom prst="rect">
            <a:avLst/>
          </a:prstGeom>
        </p:spPr>
        <p:txBody>
          <a:bodyPr wrap="squar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Struts</a:t>
            </a:r>
            <a:r>
              <a:rPr lang="zh-CN" altLang="en-US"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是</a:t>
            </a:r>
            <a:r>
              <a:rPr lang="en-US"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Apache</a:t>
            </a:r>
            <a:r>
              <a:rPr lang="zh-CN" altLang="en-US"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软件基金下的</a:t>
            </a:r>
            <a:r>
              <a:rPr lang="en-US"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Jakarta</a:t>
            </a:r>
            <a:r>
              <a:rPr lang="zh-CN" altLang="en-US"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项目的一部分，它目前有两个版本（</a:t>
            </a:r>
            <a:r>
              <a:rPr lang="en-US"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Struts 1.x</a:t>
            </a:r>
            <a:r>
              <a:rPr lang="zh-CN" altLang="en-US"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和</a:t>
            </a:r>
            <a:r>
              <a:rPr lang="en-US"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Struts 2.x</a:t>
            </a:r>
            <a:r>
              <a:rPr lang="zh-CN" altLang="en-US"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）都是基于</a:t>
            </a:r>
            <a:r>
              <a:rPr lang="en-US"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MVC</a:t>
            </a:r>
            <a:r>
              <a:rPr lang="zh-CN" altLang="en-US"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经典设计模式的框架。</a:t>
            </a:r>
            <a:endParaRPr lang="zh-CN" altLang="en-US"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9" name="矩形 8"/>
          <p:cNvSpPr/>
          <p:nvPr/>
        </p:nvSpPr>
        <p:spPr>
          <a:xfrm>
            <a:off x="928662" y="2928940"/>
            <a:ext cx="4500594" cy="738664"/>
          </a:xfrm>
          <a:prstGeom prst="rect">
            <a:avLst/>
          </a:prstGeom>
        </p:spPr>
        <p:txBody>
          <a:bodyPr wrap="square">
            <a:spAutoFit/>
          </a:bodyPr>
          <a:lstStyle/>
          <a:p>
            <a:r>
              <a:rPr lang="zh-CN" altLang="en-US" sz="1400" dirty="0" smtClean="0">
                <a:solidFill>
                  <a:srgbClr val="7030A0"/>
                </a:solidFill>
                <a:latin typeface="楷体" pitchFamily="49" charset="-122"/>
                <a:ea typeface="楷体" pitchFamily="49" charset="-122"/>
              </a:rPr>
              <a:t>针对</a:t>
            </a:r>
            <a:r>
              <a:rPr lang="en-US" sz="1400" dirty="0" smtClean="0">
                <a:solidFill>
                  <a:srgbClr val="7030A0"/>
                </a:solidFill>
                <a:latin typeface="楷体" pitchFamily="49" charset="-122"/>
                <a:ea typeface="楷体" pitchFamily="49" charset="-122"/>
              </a:rPr>
              <a:t>Struts 1</a:t>
            </a:r>
            <a:r>
              <a:rPr lang="zh-CN" altLang="en-US" sz="1400" dirty="0" smtClean="0">
                <a:solidFill>
                  <a:srgbClr val="7030A0"/>
                </a:solidFill>
                <a:latin typeface="楷体" pitchFamily="49" charset="-122"/>
                <a:ea typeface="楷体" pitchFamily="49" charset="-122"/>
              </a:rPr>
              <a:t>框架中存在的缺陷与不足，诞生了全新的</a:t>
            </a:r>
            <a:r>
              <a:rPr lang="en-US" sz="1400" dirty="0" smtClean="0">
                <a:solidFill>
                  <a:srgbClr val="7030A0"/>
                </a:solidFill>
                <a:latin typeface="楷体" pitchFamily="49" charset="-122"/>
                <a:ea typeface="楷体" pitchFamily="49" charset="-122"/>
              </a:rPr>
              <a:t>Struts 2</a:t>
            </a:r>
            <a:r>
              <a:rPr lang="zh-CN" altLang="en-US" sz="1400" dirty="0" smtClean="0">
                <a:solidFill>
                  <a:srgbClr val="7030A0"/>
                </a:solidFill>
                <a:latin typeface="楷体" pitchFamily="49" charset="-122"/>
                <a:ea typeface="楷体" pitchFamily="49" charset="-122"/>
              </a:rPr>
              <a:t>框架。它修改了</a:t>
            </a:r>
            <a:r>
              <a:rPr lang="en-US" sz="1400" dirty="0" smtClean="0">
                <a:solidFill>
                  <a:srgbClr val="7030A0"/>
                </a:solidFill>
                <a:latin typeface="楷体" pitchFamily="49" charset="-122"/>
                <a:ea typeface="楷体" pitchFamily="49" charset="-122"/>
              </a:rPr>
              <a:t>Struts 1</a:t>
            </a:r>
            <a:r>
              <a:rPr lang="zh-CN" altLang="en-US" sz="1400" dirty="0" smtClean="0">
                <a:solidFill>
                  <a:srgbClr val="7030A0"/>
                </a:solidFill>
                <a:latin typeface="楷体" pitchFamily="49" charset="-122"/>
                <a:ea typeface="楷体" pitchFamily="49" charset="-122"/>
              </a:rPr>
              <a:t>框架中的缺陷，而且还提供了更加灵活与强大的功能。</a:t>
            </a:r>
            <a:endParaRPr lang="zh-CN" altLang="en-US" sz="1400" dirty="0">
              <a:solidFill>
                <a:srgbClr val="7030A0"/>
              </a:solidFill>
              <a:latin typeface="楷体" pitchFamily="49" charset="-122"/>
              <a:ea typeface="楷体" pitchFamily="49" charset="-122"/>
            </a:endParaRPr>
          </a:p>
        </p:txBody>
      </p:sp>
      <p:pic>
        <p:nvPicPr>
          <p:cNvPr id="60418" name="Picture 2" descr="2"/>
          <p:cNvPicPr>
            <a:picLocks noChangeAspect="1" noChangeArrowheads="1"/>
          </p:cNvPicPr>
          <p:nvPr/>
        </p:nvPicPr>
        <p:blipFill>
          <a:blip r:embed="rId2"/>
          <a:srcRect/>
          <a:stretch>
            <a:fillRect/>
          </a:stretch>
        </p:blipFill>
        <p:spPr bwMode="auto">
          <a:xfrm>
            <a:off x="5500694" y="2786064"/>
            <a:ext cx="2253732" cy="1214446"/>
          </a:xfrm>
          <a:prstGeom prst="rect">
            <a:avLst/>
          </a:prstGeom>
          <a:noFill/>
          <a:ln w="9525">
            <a:noFill/>
            <a:miter lim="800000"/>
            <a:headEnd/>
            <a:tailEnd/>
          </a:ln>
        </p:spPr>
      </p:pic>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txBox="1">
            <a:spLocks noChangeArrowheads="1"/>
          </p:cNvSpPr>
          <p:nvPr/>
        </p:nvSpPr>
        <p:spPr bwMode="auto">
          <a:xfrm>
            <a:off x="892717" y="645850"/>
            <a:ext cx="5750985" cy="708422"/>
          </a:xfrm>
          <a:prstGeom prst="rect">
            <a:avLst/>
          </a:prstGeom>
          <a:noFill/>
          <a:ln w="9525">
            <a:noFill/>
            <a:miter lim="800000"/>
            <a:headEnd/>
            <a:tailEnd/>
          </a:ln>
          <a:effectLst/>
        </p:spPr>
        <p:txBody>
          <a:bodyPr lIns="68580" tIns="34290" rIns="68580" bIns="34290" anchor="ctr"/>
          <a:lstStyle/>
          <a:p>
            <a:pPr>
              <a:spcBef>
                <a:spcPct val="0"/>
              </a:spcBef>
            </a:pPr>
            <a:r>
              <a:rPr lang="zh-CN" altLang="en-US" sz="2800" dirty="0" smtClean="0">
                <a:solidFill>
                  <a:srgbClr val="FF6600"/>
                </a:solidFill>
                <a:latin typeface="Arial" charset="0"/>
                <a:ea typeface="隶书" pitchFamily="49" charset="-122"/>
              </a:rPr>
              <a:t>数据标签</a:t>
            </a:r>
          </a:p>
        </p:txBody>
      </p:sp>
      <p:sp>
        <p:nvSpPr>
          <p:cNvPr id="11" name="矩形 10"/>
          <p:cNvSpPr/>
          <p:nvPr/>
        </p:nvSpPr>
        <p:spPr>
          <a:xfrm>
            <a:off x="1285852" y="1714494"/>
            <a:ext cx="1941622" cy="369332"/>
          </a:xfrm>
          <a:prstGeom prst="rect">
            <a:avLst/>
          </a:prstGeom>
        </p:spPr>
        <p:txBody>
          <a:bodyPr wrap="none">
            <a:spAutoFit/>
          </a:bodyPr>
          <a:lstStyle/>
          <a:p>
            <a:r>
              <a:rPr lang="en-US" dirty="0" err="1" smtClean="0"/>
              <a:t>param</a:t>
            </a:r>
            <a:r>
              <a:rPr lang="zh-CN" altLang="en-US" dirty="0" smtClean="0"/>
              <a:t>标签的属性</a:t>
            </a:r>
            <a:endParaRPr lang="zh-CN" altLang="en-US" dirty="0"/>
          </a:p>
        </p:txBody>
      </p:sp>
      <p:graphicFrame>
        <p:nvGraphicFramePr>
          <p:cNvPr id="7" name="表格 6"/>
          <p:cNvGraphicFramePr>
            <a:graphicFrameLocks noGrp="1"/>
          </p:cNvGraphicFramePr>
          <p:nvPr/>
        </p:nvGraphicFramePr>
        <p:xfrm>
          <a:off x="214282" y="2214560"/>
          <a:ext cx="4143404" cy="1500198"/>
        </p:xfrm>
        <a:graphic>
          <a:graphicData uri="http://schemas.openxmlformats.org/drawingml/2006/table">
            <a:tbl>
              <a:tblPr firstRow="1" bandRow="1">
                <a:tableStyleId>{5C22544A-7EE6-4342-B048-85BDC9FD1C3A}</a:tableStyleId>
              </a:tblPr>
              <a:tblGrid>
                <a:gridCol w="1035851"/>
                <a:gridCol w="1035851"/>
                <a:gridCol w="1035851"/>
                <a:gridCol w="1035851"/>
              </a:tblGrid>
              <a:tr h="500066">
                <a:tc>
                  <a:txBody>
                    <a:bodyPr/>
                    <a:lstStyle/>
                    <a:p>
                      <a:pPr indent="254000" algn="ctr">
                        <a:spcBef>
                          <a:spcPts val="120"/>
                        </a:spcBef>
                        <a:spcAft>
                          <a:spcPts val="120"/>
                        </a:spcAft>
                      </a:pPr>
                      <a:r>
                        <a:rPr lang="zh-CN" sz="1200" kern="1000" dirty="0">
                          <a:latin typeface="Times New Roman"/>
                          <a:ea typeface="方正书宋简体"/>
                          <a:cs typeface="Times New Roman"/>
                        </a:rPr>
                        <a:t>名</a:t>
                      </a:r>
                      <a:r>
                        <a:rPr lang="en-US" sz="1200" kern="1000" dirty="0">
                          <a:latin typeface="Times New Roman"/>
                          <a:ea typeface="方正书宋简体"/>
                          <a:cs typeface="Times New Roman"/>
                        </a:rPr>
                        <a:t>  </a:t>
                      </a:r>
                      <a:r>
                        <a:rPr lang="zh-CN" sz="1200" kern="1000" dirty="0">
                          <a:latin typeface="Times New Roman"/>
                          <a:ea typeface="方正书宋简体"/>
                          <a:cs typeface="Times New Roman"/>
                        </a:rPr>
                        <a:t>称</a:t>
                      </a:r>
                    </a:p>
                  </a:txBody>
                  <a:tcPr marL="0" marR="0" marT="0" marB="0" anchor="ctr"/>
                </a:tc>
                <a:tc>
                  <a:txBody>
                    <a:bodyPr/>
                    <a:lstStyle/>
                    <a:p>
                      <a:pPr indent="254000" algn="ctr">
                        <a:spcBef>
                          <a:spcPts val="120"/>
                        </a:spcBef>
                        <a:spcAft>
                          <a:spcPts val="120"/>
                        </a:spcAft>
                      </a:pPr>
                      <a:r>
                        <a:rPr lang="zh-CN" sz="1200" kern="1000" dirty="0">
                          <a:latin typeface="Times New Roman"/>
                          <a:ea typeface="方正书宋简体"/>
                          <a:cs typeface="Times New Roman"/>
                        </a:rPr>
                        <a:t>是否必须</a:t>
                      </a:r>
                    </a:p>
                  </a:txBody>
                  <a:tcPr marL="0" marR="0" marT="0" marB="0" anchor="ctr"/>
                </a:tc>
                <a:tc>
                  <a:txBody>
                    <a:bodyPr/>
                    <a:lstStyle/>
                    <a:p>
                      <a:pPr indent="254000" algn="ctr">
                        <a:spcBef>
                          <a:spcPts val="120"/>
                        </a:spcBef>
                        <a:spcAft>
                          <a:spcPts val="120"/>
                        </a:spcAft>
                      </a:pPr>
                      <a:r>
                        <a:rPr lang="zh-CN" sz="1200" kern="1000">
                          <a:latin typeface="Times New Roman"/>
                          <a:ea typeface="方正书宋简体"/>
                          <a:cs typeface="Times New Roman"/>
                        </a:rPr>
                        <a:t>类</a:t>
                      </a:r>
                      <a:r>
                        <a:rPr lang="en-US" sz="1200" kern="1000">
                          <a:latin typeface="Times New Roman"/>
                          <a:ea typeface="方正书宋简体"/>
                          <a:cs typeface="Times New Roman"/>
                        </a:rPr>
                        <a:t>  </a:t>
                      </a:r>
                      <a:r>
                        <a:rPr lang="zh-CN" sz="1200" kern="1000">
                          <a:latin typeface="Times New Roman"/>
                          <a:ea typeface="方正书宋简体"/>
                          <a:cs typeface="Times New Roman"/>
                        </a:rPr>
                        <a:t>型</a:t>
                      </a:r>
                    </a:p>
                  </a:txBody>
                  <a:tcPr marL="0" marR="0" marT="0" marB="0" anchor="ctr"/>
                </a:tc>
                <a:tc>
                  <a:txBody>
                    <a:bodyPr/>
                    <a:lstStyle/>
                    <a:p>
                      <a:pPr indent="254000" algn="ctr">
                        <a:spcBef>
                          <a:spcPts val="120"/>
                        </a:spcBef>
                        <a:spcAft>
                          <a:spcPts val="120"/>
                        </a:spcAft>
                      </a:pPr>
                      <a:r>
                        <a:rPr lang="zh-CN" sz="1200" kern="1000" dirty="0">
                          <a:latin typeface="Times New Roman"/>
                          <a:ea typeface="方正书宋简体"/>
                          <a:cs typeface="Times New Roman"/>
                        </a:rPr>
                        <a:t>说</a:t>
                      </a:r>
                      <a:r>
                        <a:rPr lang="en-US" sz="1200" kern="1000" dirty="0">
                          <a:latin typeface="Times New Roman"/>
                          <a:ea typeface="方正书宋简体"/>
                          <a:cs typeface="Times New Roman"/>
                        </a:rPr>
                        <a:t>  </a:t>
                      </a:r>
                      <a:r>
                        <a:rPr lang="zh-CN" sz="1200" kern="1000" dirty="0">
                          <a:latin typeface="Times New Roman"/>
                          <a:ea typeface="方正书宋简体"/>
                          <a:cs typeface="Times New Roman"/>
                        </a:rPr>
                        <a:t>明</a:t>
                      </a:r>
                    </a:p>
                  </a:txBody>
                  <a:tcPr marL="0" marR="0" marT="0" marB="0" anchor="ctr"/>
                </a:tc>
              </a:tr>
              <a:tr h="500066">
                <a:tc>
                  <a:txBody>
                    <a:bodyPr/>
                    <a:lstStyle/>
                    <a:p>
                      <a:pPr indent="254000" algn="just">
                        <a:spcBef>
                          <a:spcPts val="120"/>
                        </a:spcBef>
                        <a:spcAft>
                          <a:spcPts val="120"/>
                        </a:spcAft>
                      </a:pPr>
                      <a:r>
                        <a:rPr lang="en-US" sz="1200" kern="1000">
                          <a:latin typeface="Times New Roman"/>
                          <a:ea typeface="方正书宋简体"/>
                          <a:cs typeface="Times New Roman"/>
                        </a:rPr>
                        <a:t>name</a:t>
                      </a:r>
                      <a:endParaRPr lang="zh-CN" sz="1200" kern="1000">
                        <a:latin typeface="Times New Roman"/>
                        <a:ea typeface="方正书宋简体"/>
                        <a:cs typeface="Times New Roman"/>
                      </a:endParaRPr>
                    </a:p>
                  </a:txBody>
                  <a:tcPr marL="68580" marR="68580" marT="0" marB="0" anchor="ctr"/>
                </a:tc>
                <a:tc>
                  <a:txBody>
                    <a:bodyPr/>
                    <a:lstStyle/>
                    <a:p>
                      <a:pPr indent="254000" algn="just">
                        <a:spcBef>
                          <a:spcPts val="120"/>
                        </a:spcBef>
                        <a:spcAft>
                          <a:spcPts val="120"/>
                        </a:spcAft>
                      </a:pPr>
                      <a:r>
                        <a:rPr lang="zh-CN" sz="1200" kern="1000">
                          <a:latin typeface="Times New Roman"/>
                          <a:ea typeface="方正书宋简体"/>
                          <a:cs typeface="Times New Roman"/>
                        </a:rPr>
                        <a:t>可选</a:t>
                      </a:r>
                    </a:p>
                  </a:txBody>
                  <a:tcPr marL="68580" marR="68580" marT="0" marB="0" anchor="ctr"/>
                </a:tc>
                <a:tc>
                  <a:txBody>
                    <a:bodyPr/>
                    <a:lstStyle/>
                    <a:p>
                      <a:pPr indent="254000" algn="just">
                        <a:spcBef>
                          <a:spcPts val="120"/>
                        </a:spcBef>
                        <a:spcAft>
                          <a:spcPts val="120"/>
                        </a:spcAft>
                      </a:pPr>
                      <a:r>
                        <a:rPr lang="en-US" sz="1200" kern="1000">
                          <a:latin typeface="Times New Roman"/>
                          <a:ea typeface="方正书宋简体"/>
                          <a:cs typeface="Times New Roman"/>
                        </a:rPr>
                        <a:t>String</a:t>
                      </a:r>
                      <a:endParaRPr lang="zh-CN" sz="1200" kern="1000">
                        <a:latin typeface="Times New Roman"/>
                        <a:ea typeface="方正书宋简体"/>
                        <a:cs typeface="Times New Roman"/>
                      </a:endParaRPr>
                    </a:p>
                  </a:txBody>
                  <a:tcPr marL="68580" marR="68580" marT="0" marB="0" anchor="ctr"/>
                </a:tc>
                <a:tc>
                  <a:txBody>
                    <a:bodyPr/>
                    <a:lstStyle/>
                    <a:p>
                      <a:pPr indent="254000" algn="just">
                        <a:spcBef>
                          <a:spcPts val="120"/>
                        </a:spcBef>
                        <a:spcAft>
                          <a:spcPts val="120"/>
                        </a:spcAft>
                      </a:pPr>
                      <a:r>
                        <a:rPr lang="zh-CN" sz="1200" kern="1000">
                          <a:latin typeface="Times New Roman"/>
                          <a:ea typeface="方正书宋简体"/>
                          <a:cs typeface="Times New Roman"/>
                        </a:rPr>
                        <a:t>设置参数名称</a:t>
                      </a:r>
                    </a:p>
                  </a:txBody>
                  <a:tcPr marL="68580" marR="68580" marT="0" marB="0" anchor="ctr"/>
                </a:tc>
              </a:tr>
              <a:tr h="500066">
                <a:tc>
                  <a:txBody>
                    <a:bodyPr/>
                    <a:lstStyle/>
                    <a:p>
                      <a:pPr indent="254000" algn="just">
                        <a:spcBef>
                          <a:spcPts val="120"/>
                        </a:spcBef>
                        <a:spcAft>
                          <a:spcPts val="120"/>
                        </a:spcAft>
                      </a:pPr>
                      <a:r>
                        <a:rPr lang="en-US" sz="1200" kern="1000">
                          <a:latin typeface="Times New Roman"/>
                          <a:ea typeface="方正书宋简体"/>
                          <a:cs typeface="Times New Roman"/>
                        </a:rPr>
                        <a:t>value</a:t>
                      </a:r>
                      <a:endParaRPr lang="zh-CN" sz="1200" kern="1000">
                        <a:latin typeface="Times New Roman"/>
                        <a:ea typeface="方正书宋简体"/>
                        <a:cs typeface="Times New Roman"/>
                      </a:endParaRPr>
                    </a:p>
                  </a:txBody>
                  <a:tcPr marL="68580" marR="68580" marT="0" marB="0" anchor="ctr"/>
                </a:tc>
                <a:tc>
                  <a:txBody>
                    <a:bodyPr/>
                    <a:lstStyle/>
                    <a:p>
                      <a:pPr indent="254000" algn="just">
                        <a:spcBef>
                          <a:spcPts val="120"/>
                        </a:spcBef>
                        <a:spcAft>
                          <a:spcPts val="120"/>
                        </a:spcAft>
                      </a:pPr>
                      <a:r>
                        <a:rPr lang="zh-CN" sz="1200" kern="1000">
                          <a:latin typeface="Times New Roman"/>
                          <a:ea typeface="方正书宋简体"/>
                          <a:cs typeface="Times New Roman"/>
                        </a:rPr>
                        <a:t>可选</a:t>
                      </a:r>
                    </a:p>
                  </a:txBody>
                  <a:tcPr marL="68580" marR="68580" marT="0" marB="0" anchor="ctr"/>
                </a:tc>
                <a:tc>
                  <a:txBody>
                    <a:bodyPr/>
                    <a:lstStyle/>
                    <a:p>
                      <a:pPr indent="254000" algn="just">
                        <a:spcBef>
                          <a:spcPts val="120"/>
                        </a:spcBef>
                        <a:spcAft>
                          <a:spcPts val="120"/>
                        </a:spcAft>
                      </a:pPr>
                      <a:r>
                        <a:rPr lang="en-US" sz="1200" kern="1000" dirty="0">
                          <a:latin typeface="Times New Roman"/>
                          <a:ea typeface="方正书宋简体"/>
                          <a:cs typeface="Times New Roman"/>
                        </a:rPr>
                        <a:t>Object</a:t>
                      </a:r>
                      <a:endParaRPr lang="zh-CN" sz="1200" kern="1000" dirty="0">
                        <a:latin typeface="Times New Roman"/>
                        <a:ea typeface="方正书宋简体"/>
                        <a:cs typeface="Times New Roman"/>
                      </a:endParaRPr>
                    </a:p>
                  </a:txBody>
                  <a:tcPr marL="68580" marR="68580" marT="0" marB="0" anchor="ctr"/>
                </a:tc>
                <a:tc>
                  <a:txBody>
                    <a:bodyPr/>
                    <a:lstStyle/>
                    <a:p>
                      <a:pPr indent="254000" algn="just">
                        <a:spcBef>
                          <a:spcPts val="120"/>
                        </a:spcBef>
                        <a:spcAft>
                          <a:spcPts val="120"/>
                        </a:spcAft>
                      </a:pPr>
                      <a:r>
                        <a:rPr lang="zh-CN" sz="1200" kern="1000" dirty="0">
                          <a:latin typeface="Times New Roman"/>
                          <a:ea typeface="方正书宋简体"/>
                          <a:cs typeface="Times New Roman"/>
                        </a:rPr>
                        <a:t>设置参数值</a:t>
                      </a:r>
                    </a:p>
                  </a:txBody>
                  <a:tcPr marL="68580" marR="68580" marT="0" marB="0" anchor="ctr"/>
                </a:tc>
              </a:tr>
            </a:tbl>
          </a:graphicData>
        </a:graphic>
      </p:graphicFrame>
      <p:sp>
        <p:nvSpPr>
          <p:cNvPr id="8" name="矩形 7"/>
          <p:cNvSpPr/>
          <p:nvPr/>
        </p:nvSpPr>
        <p:spPr>
          <a:xfrm>
            <a:off x="5857884" y="857238"/>
            <a:ext cx="2382383" cy="369332"/>
          </a:xfrm>
          <a:prstGeom prst="rect">
            <a:avLst/>
          </a:prstGeom>
        </p:spPr>
        <p:txBody>
          <a:bodyPr wrap="none">
            <a:spAutoFit/>
          </a:bodyPr>
          <a:lstStyle/>
          <a:p>
            <a:r>
              <a:rPr lang="en-US" dirty="0" smtClean="0"/>
              <a:t>action</a:t>
            </a:r>
            <a:r>
              <a:rPr lang="zh-CN" altLang="en-US" dirty="0" smtClean="0"/>
              <a:t>标签的常用属性</a:t>
            </a:r>
            <a:endParaRPr lang="zh-CN" altLang="en-US" dirty="0"/>
          </a:p>
        </p:txBody>
      </p:sp>
      <p:graphicFrame>
        <p:nvGraphicFramePr>
          <p:cNvPr id="9" name="表格 8"/>
          <p:cNvGraphicFramePr>
            <a:graphicFrameLocks noGrp="1"/>
          </p:cNvGraphicFramePr>
          <p:nvPr/>
        </p:nvGraphicFramePr>
        <p:xfrm>
          <a:off x="4572000" y="1285867"/>
          <a:ext cx="4286280" cy="3645191"/>
        </p:xfrm>
        <a:graphic>
          <a:graphicData uri="http://schemas.openxmlformats.org/drawingml/2006/table">
            <a:tbl>
              <a:tblPr firstRow="1" bandRow="1">
                <a:tableStyleId>{5C22544A-7EE6-4342-B048-85BDC9FD1C3A}</a:tableStyleId>
              </a:tblPr>
              <a:tblGrid>
                <a:gridCol w="1071570"/>
                <a:gridCol w="1071570"/>
                <a:gridCol w="1071570"/>
                <a:gridCol w="1071570"/>
              </a:tblGrid>
              <a:tr h="285751">
                <a:tc>
                  <a:txBody>
                    <a:bodyPr/>
                    <a:lstStyle/>
                    <a:p>
                      <a:pPr algn="ctr">
                        <a:spcBef>
                          <a:spcPts val="120"/>
                        </a:spcBef>
                        <a:spcAft>
                          <a:spcPts val="120"/>
                        </a:spcAft>
                      </a:pPr>
                      <a:r>
                        <a:rPr lang="zh-CN" sz="1200" kern="1000" dirty="0">
                          <a:latin typeface="Times New Roman"/>
                          <a:ea typeface="方正书宋简体"/>
                          <a:cs typeface="Times New Roman"/>
                        </a:rPr>
                        <a:t>名</a:t>
                      </a:r>
                      <a:r>
                        <a:rPr lang="en-US" sz="1200" kern="1000" dirty="0">
                          <a:latin typeface="Times New Roman"/>
                          <a:ea typeface="方正书宋简体"/>
                          <a:cs typeface="Times New Roman"/>
                        </a:rPr>
                        <a:t>    </a:t>
                      </a:r>
                      <a:r>
                        <a:rPr lang="zh-CN" sz="1200" kern="1000" dirty="0">
                          <a:latin typeface="Times New Roman"/>
                          <a:ea typeface="方正书宋简体"/>
                          <a:cs typeface="Times New Roman"/>
                        </a:rPr>
                        <a:t>称</a:t>
                      </a:r>
                    </a:p>
                  </a:txBody>
                  <a:tcPr marL="0" marR="0" marT="0" marB="0" anchor="ctr"/>
                </a:tc>
                <a:tc>
                  <a:txBody>
                    <a:bodyPr/>
                    <a:lstStyle/>
                    <a:p>
                      <a:pPr algn="ctr">
                        <a:spcBef>
                          <a:spcPts val="120"/>
                        </a:spcBef>
                        <a:spcAft>
                          <a:spcPts val="120"/>
                        </a:spcAft>
                      </a:pPr>
                      <a:r>
                        <a:rPr lang="zh-CN" sz="1200" kern="1000" dirty="0">
                          <a:latin typeface="Times New Roman"/>
                          <a:ea typeface="方正书宋简体"/>
                          <a:cs typeface="Times New Roman"/>
                        </a:rPr>
                        <a:t>是否必须</a:t>
                      </a:r>
                    </a:p>
                  </a:txBody>
                  <a:tcPr marL="0" marR="0" marT="0" marB="0" anchor="ctr"/>
                </a:tc>
                <a:tc>
                  <a:txBody>
                    <a:bodyPr/>
                    <a:lstStyle/>
                    <a:p>
                      <a:pPr algn="ctr">
                        <a:spcBef>
                          <a:spcPts val="120"/>
                        </a:spcBef>
                        <a:spcAft>
                          <a:spcPts val="120"/>
                        </a:spcAft>
                      </a:pPr>
                      <a:r>
                        <a:rPr lang="zh-CN" sz="1200" kern="1000">
                          <a:latin typeface="Times New Roman"/>
                          <a:ea typeface="方正书宋简体"/>
                          <a:cs typeface="Times New Roman"/>
                        </a:rPr>
                        <a:t>类</a:t>
                      </a:r>
                      <a:r>
                        <a:rPr lang="en-US" sz="1200" kern="1000">
                          <a:latin typeface="Times New Roman"/>
                          <a:ea typeface="方正书宋简体"/>
                          <a:cs typeface="Times New Roman"/>
                        </a:rPr>
                        <a:t>    </a:t>
                      </a:r>
                      <a:r>
                        <a:rPr lang="zh-CN" sz="1200" kern="1000">
                          <a:latin typeface="Times New Roman"/>
                          <a:ea typeface="方正书宋简体"/>
                          <a:cs typeface="Times New Roman"/>
                        </a:rPr>
                        <a:t>型</a:t>
                      </a:r>
                    </a:p>
                  </a:txBody>
                  <a:tcPr marL="0" marR="0" marT="0" marB="0" anchor="ctr"/>
                </a:tc>
                <a:tc>
                  <a:txBody>
                    <a:bodyPr/>
                    <a:lstStyle/>
                    <a:p>
                      <a:pPr algn="ctr">
                        <a:spcBef>
                          <a:spcPts val="120"/>
                        </a:spcBef>
                        <a:spcAft>
                          <a:spcPts val="120"/>
                        </a:spcAft>
                      </a:pPr>
                      <a:r>
                        <a:rPr lang="zh-CN" sz="1200" kern="1000">
                          <a:latin typeface="Times New Roman"/>
                          <a:ea typeface="方正书宋简体"/>
                          <a:cs typeface="Times New Roman"/>
                        </a:rPr>
                        <a:t>说</a:t>
                      </a:r>
                      <a:r>
                        <a:rPr lang="en-US" sz="1200" kern="1000">
                          <a:latin typeface="Times New Roman"/>
                          <a:ea typeface="方正书宋简体"/>
                          <a:cs typeface="Times New Roman"/>
                        </a:rPr>
                        <a:t>    </a:t>
                      </a:r>
                      <a:r>
                        <a:rPr lang="zh-CN" sz="1200" kern="1000">
                          <a:latin typeface="Times New Roman"/>
                          <a:ea typeface="方正书宋简体"/>
                          <a:cs typeface="Times New Roman"/>
                        </a:rPr>
                        <a:t>明</a:t>
                      </a:r>
                    </a:p>
                  </a:txBody>
                  <a:tcPr marL="0" marR="0" marT="0" marB="0" anchor="ctr"/>
                </a:tc>
              </a:tr>
              <a:tr h="559907">
                <a:tc>
                  <a:txBody>
                    <a:bodyPr/>
                    <a:lstStyle/>
                    <a:p>
                      <a:pPr algn="just">
                        <a:spcBef>
                          <a:spcPts val="120"/>
                        </a:spcBef>
                        <a:spcAft>
                          <a:spcPts val="120"/>
                        </a:spcAft>
                      </a:pPr>
                      <a:r>
                        <a:rPr lang="en-US" sz="1200" kern="1000">
                          <a:latin typeface="Times New Roman"/>
                          <a:ea typeface="方正书宋简体"/>
                          <a:cs typeface="Times New Roman"/>
                        </a:rPr>
                        <a:t>executeResult</a:t>
                      </a:r>
                      <a:endParaRPr lang="zh-CN" sz="1200" kern="1000">
                        <a:latin typeface="Times New Roman"/>
                        <a:ea typeface="方正书宋简体"/>
                        <a:cs typeface="Times New Roman"/>
                      </a:endParaRPr>
                    </a:p>
                  </a:txBody>
                  <a:tcPr marL="68580" marR="68580" marT="0" marB="0" anchor="ctr"/>
                </a:tc>
                <a:tc>
                  <a:txBody>
                    <a:bodyPr/>
                    <a:lstStyle/>
                    <a:p>
                      <a:pPr algn="just">
                        <a:spcBef>
                          <a:spcPts val="120"/>
                        </a:spcBef>
                        <a:spcAft>
                          <a:spcPts val="120"/>
                        </a:spcAft>
                      </a:pPr>
                      <a:r>
                        <a:rPr lang="zh-CN" sz="1200" kern="1000" dirty="0">
                          <a:latin typeface="Times New Roman"/>
                          <a:ea typeface="方正书宋简体"/>
                          <a:cs typeface="Times New Roman"/>
                        </a:rPr>
                        <a:t>可选</a:t>
                      </a:r>
                    </a:p>
                  </a:txBody>
                  <a:tcPr marL="68580" marR="68580" marT="0" marB="0" anchor="ctr"/>
                </a:tc>
                <a:tc>
                  <a:txBody>
                    <a:bodyPr/>
                    <a:lstStyle/>
                    <a:p>
                      <a:pPr algn="just">
                        <a:spcBef>
                          <a:spcPts val="120"/>
                        </a:spcBef>
                        <a:spcAft>
                          <a:spcPts val="120"/>
                        </a:spcAft>
                      </a:pPr>
                      <a:r>
                        <a:rPr lang="en-US" sz="1200" kern="1000">
                          <a:latin typeface="Times New Roman"/>
                          <a:ea typeface="方正书宋简体"/>
                          <a:cs typeface="Times New Roman"/>
                        </a:rPr>
                        <a:t>String</a:t>
                      </a:r>
                      <a:endParaRPr lang="zh-CN" sz="1200" kern="1000">
                        <a:latin typeface="Times New Roman"/>
                        <a:ea typeface="方正书宋简体"/>
                        <a:cs typeface="Times New Roman"/>
                      </a:endParaRPr>
                    </a:p>
                  </a:txBody>
                  <a:tcPr marL="68580" marR="68580" marT="0" marB="0" anchor="ctr"/>
                </a:tc>
                <a:tc>
                  <a:txBody>
                    <a:bodyPr/>
                    <a:lstStyle/>
                    <a:p>
                      <a:pPr algn="just">
                        <a:spcBef>
                          <a:spcPts val="120"/>
                        </a:spcBef>
                        <a:spcAft>
                          <a:spcPts val="120"/>
                        </a:spcAft>
                      </a:pPr>
                      <a:r>
                        <a:rPr lang="zh-CN" sz="1200" kern="1000" dirty="0">
                          <a:latin typeface="Times New Roman"/>
                          <a:ea typeface="方正书宋简体"/>
                          <a:cs typeface="Times New Roman"/>
                        </a:rPr>
                        <a:t>是否使</a:t>
                      </a:r>
                      <a:r>
                        <a:rPr lang="en-US" sz="1200" kern="1000" dirty="0">
                          <a:latin typeface="Times New Roman"/>
                          <a:ea typeface="方正书宋简体"/>
                          <a:cs typeface="Times New Roman"/>
                        </a:rPr>
                        <a:t>Action</a:t>
                      </a:r>
                      <a:r>
                        <a:rPr lang="zh-CN" sz="1200" kern="1000" dirty="0">
                          <a:latin typeface="Times New Roman"/>
                          <a:ea typeface="方正书宋简体"/>
                          <a:cs typeface="Times New Roman"/>
                        </a:rPr>
                        <a:t>返回执行结果，默认值为</a:t>
                      </a:r>
                      <a:r>
                        <a:rPr lang="en-US" sz="1200" kern="1000" dirty="0">
                          <a:latin typeface="Times New Roman"/>
                          <a:ea typeface="方正书宋简体"/>
                          <a:cs typeface="Times New Roman"/>
                        </a:rPr>
                        <a:t>false</a:t>
                      </a:r>
                      <a:endParaRPr lang="zh-CN" sz="1200" kern="1000" dirty="0">
                        <a:latin typeface="Times New Roman"/>
                        <a:ea typeface="方正书宋简体"/>
                        <a:cs typeface="Times New Roman"/>
                      </a:endParaRPr>
                    </a:p>
                  </a:txBody>
                  <a:tcPr marL="68580" marR="68580" marT="0" marB="0" anchor="ctr"/>
                </a:tc>
              </a:tr>
              <a:tr h="559907">
                <a:tc>
                  <a:txBody>
                    <a:bodyPr/>
                    <a:lstStyle/>
                    <a:p>
                      <a:pPr algn="just">
                        <a:spcBef>
                          <a:spcPts val="120"/>
                        </a:spcBef>
                        <a:spcAft>
                          <a:spcPts val="120"/>
                        </a:spcAft>
                      </a:pPr>
                      <a:r>
                        <a:rPr lang="en-US" sz="1200" kern="1000">
                          <a:latin typeface="Times New Roman"/>
                          <a:ea typeface="方正书宋简体"/>
                          <a:cs typeface="Times New Roman"/>
                        </a:rPr>
                        <a:t>flush</a:t>
                      </a:r>
                      <a:endParaRPr lang="zh-CN" sz="1200" kern="1000">
                        <a:latin typeface="Times New Roman"/>
                        <a:ea typeface="方正书宋简体"/>
                        <a:cs typeface="Times New Roman"/>
                      </a:endParaRPr>
                    </a:p>
                  </a:txBody>
                  <a:tcPr marL="68580" marR="68580" marT="0" marB="0" anchor="ctr"/>
                </a:tc>
                <a:tc>
                  <a:txBody>
                    <a:bodyPr/>
                    <a:lstStyle/>
                    <a:p>
                      <a:pPr algn="just">
                        <a:spcBef>
                          <a:spcPts val="120"/>
                        </a:spcBef>
                        <a:spcAft>
                          <a:spcPts val="120"/>
                        </a:spcAft>
                      </a:pPr>
                      <a:r>
                        <a:rPr lang="zh-CN" sz="1200" kern="1000">
                          <a:latin typeface="Times New Roman"/>
                          <a:ea typeface="方正书宋简体"/>
                          <a:cs typeface="Times New Roman"/>
                        </a:rPr>
                        <a:t>可选</a:t>
                      </a:r>
                    </a:p>
                  </a:txBody>
                  <a:tcPr marL="68580" marR="68580" marT="0" marB="0" anchor="ctr"/>
                </a:tc>
                <a:tc>
                  <a:txBody>
                    <a:bodyPr/>
                    <a:lstStyle/>
                    <a:p>
                      <a:pPr algn="just">
                        <a:spcBef>
                          <a:spcPts val="120"/>
                        </a:spcBef>
                        <a:spcAft>
                          <a:spcPts val="120"/>
                        </a:spcAft>
                      </a:pPr>
                      <a:r>
                        <a:rPr lang="en-US" sz="1200" kern="1000">
                          <a:latin typeface="Times New Roman"/>
                          <a:ea typeface="方正书宋简体"/>
                          <a:cs typeface="Times New Roman"/>
                        </a:rPr>
                        <a:t>boolean</a:t>
                      </a:r>
                      <a:endParaRPr lang="zh-CN" sz="1200" kern="1000">
                        <a:latin typeface="Times New Roman"/>
                        <a:ea typeface="方正书宋简体"/>
                        <a:cs typeface="Times New Roman"/>
                      </a:endParaRPr>
                    </a:p>
                  </a:txBody>
                  <a:tcPr marL="68580" marR="68580" marT="0" marB="0" anchor="ctr"/>
                </a:tc>
                <a:tc>
                  <a:txBody>
                    <a:bodyPr/>
                    <a:lstStyle/>
                    <a:p>
                      <a:pPr algn="just">
                        <a:spcBef>
                          <a:spcPts val="120"/>
                        </a:spcBef>
                        <a:spcAft>
                          <a:spcPts val="120"/>
                        </a:spcAft>
                      </a:pPr>
                      <a:r>
                        <a:rPr lang="zh-CN" sz="1200" kern="1000">
                          <a:latin typeface="Times New Roman"/>
                          <a:ea typeface="方正书宋简体"/>
                          <a:cs typeface="Times New Roman"/>
                        </a:rPr>
                        <a:t>输出结果是否刷新，默认值为</a:t>
                      </a:r>
                      <a:r>
                        <a:rPr lang="en-US" sz="1200" kern="1000">
                          <a:latin typeface="Times New Roman"/>
                          <a:ea typeface="方正书宋简体"/>
                          <a:cs typeface="Times New Roman"/>
                        </a:rPr>
                        <a:t>true</a:t>
                      </a:r>
                      <a:endParaRPr lang="zh-CN" sz="1200" kern="1000">
                        <a:latin typeface="Times New Roman"/>
                        <a:ea typeface="方正书宋简体"/>
                        <a:cs typeface="Times New Roman"/>
                      </a:endParaRPr>
                    </a:p>
                  </a:txBody>
                  <a:tcPr marL="68580" marR="68580" marT="0" marB="0" anchor="ctr"/>
                </a:tc>
              </a:tr>
              <a:tr h="746542">
                <a:tc>
                  <a:txBody>
                    <a:bodyPr/>
                    <a:lstStyle/>
                    <a:p>
                      <a:pPr algn="just">
                        <a:spcBef>
                          <a:spcPts val="120"/>
                        </a:spcBef>
                        <a:spcAft>
                          <a:spcPts val="120"/>
                        </a:spcAft>
                      </a:pPr>
                      <a:r>
                        <a:rPr lang="en-US" sz="1200" kern="1000">
                          <a:latin typeface="Times New Roman"/>
                          <a:ea typeface="方正书宋简体"/>
                          <a:cs typeface="Times New Roman"/>
                        </a:rPr>
                        <a:t>ignoreContextParams</a:t>
                      </a:r>
                      <a:endParaRPr lang="zh-CN" sz="1200" kern="1000">
                        <a:latin typeface="Times New Roman"/>
                        <a:ea typeface="方正书宋简体"/>
                        <a:cs typeface="Times New Roman"/>
                      </a:endParaRPr>
                    </a:p>
                  </a:txBody>
                  <a:tcPr marL="68580" marR="68580" marT="0" marB="0" anchor="ctr"/>
                </a:tc>
                <a:tc>
                  <a:txBody>
                    <a:bodyPr/>
                    <a:lstStyle/>
                    <a:p>
                      <a:pPr algn="just">
                        <a:spcBef>
                          <a:spcPts val="120"/>
                        </a:spcBef>
                        <a:spcAft>
                          <a:spcPts val="120"/>
                        </a:spcAft>
                      </a:pPr>
                      <a:r>
                        <a:rPr lang="zh-CN" sz="1200" kern="1000">
                          <a:latin typeface="Times New Roman"/>
                          <a:ea typeface="方正书宋简体"/>
                          <a:cs typeface="Times New Roman"/>
                        </a:rPr>
                        <a:t>可选</a:t>
                      </a:r>
                    </a:p>
                  </a:txBody>
                  <a:tcPr marL="68580" marR="68580" marT="0" marB="0" anchor="ctr"/>
                </a:tc>
                <a:tc>
                  <a:txBody>
                    <a:bodyPr/>
                    <a:lstStyle/>
                    <a:p>
                      <a:pPr algn="just">
                        <a:spcBef>
                          <a:spcPts val="120"/>
                        </a:spcBef>
                        <a:spcAft>
                          <a:spcPts val="120"/>
                        </a:spcAft>
                      </a:pPr>
                      <a:r>
                        <a:rPr lang="en-US" sz="1200" kern="1000">
                          <a:latin typeface="Times New Roman"/>
                          <a:ea typeface="方正书宋简体"/>
                          <a:cs typeface="Times New Roman"/>
                        </a:rPr>
                        <a:t>boolean</a:t>
                      </a:r>
                      <a:endParaRPr lang="zh-CN" sz="1200" kern="1000">
                        <a:latin typeface="Times New Roman"/>
                        <a:ea typeface="方正书宋简体"/>
                        <a:cs typeface="Times New Roman"/>
                      </a:endParaRPr>
                    </a:p>
                  </a:txBody>
                  <a:tcPr marL="68580" marR="68580" marT="0" marB="0" anchor="ctr"/>
                </a:tc>
                <a:tc>
                  <a:txBody>
                    <a:bodyPr/>
                    <a:lstStyle/>
                    <a:p>
                      <a:pPr algn="just">
                        <a:spcBef>
                          <a:spcPts val="120"/>
                        </a:spcBef>
                        <a:spcAft>
                          <a:spcPts val="120"/>
                        </a:spcAft>
                      </a:pPr>
                      <a:r>
                        <a:rPr lang="zh-CN" sz="1200" kern="1000">
                          <a:latin typeface="Times New Roman"/>
                          <a:ea typeface="方正书宋简体"/>
                          <a:cs typeface="Times New Roman"/>
                        </a:rPr>
                        <a:t>是否将页面请求参数传入被调用的</a:t>
                      </a:r>
                      <a:r>
                        <a:rPr lang="en-US" sz="1200" kern="1000">
                          <a:latin typeface="Times New Roman"/>
                          <a:ea typeface="方正书宋简体"/>
                          <a:cs typeface="Times New Roman"/>
                        </a:rPr>
                        <a:t>Action</a:t>
                      </a:r>
                      <a:r>
                        <a:rPr lang="zh-CN" sz="1200" kern="1000">
                          <a:latin typeface="Times New Roman"/>
                          <a:ea typeface="方正书宋简体"/>
                          <a:cs typeface="Times New Roman"/>
                        </a:rPr>
                        <a:t>，默认值为</a:t>
                      </a:r>
                      <a:r>
                        <a:rPr lang="en-US" sz="1200" kern="1000">
                          <a:latin typeface="Times New Roman"/>
                          <a:ea typeface="方正书宋简体"/>
                          <a:cs typeface="Times New Roman"/>
                        </a:rPr>
                        <a:t>false</a:t>
                      </a:r>
                      <a:endParaRPr lang="zh-CN" sz="1200" kern="1000">
                        <a:latin typeface="Times New Roman"/>
                        <a:ea typeface="方正书宋简体"/>
                        <a:cs typeface="Times New Roman"/>
                      </a:endParaRPr>
                    </a:p>
                  </a:txBody>
                  <a:tcPr marL="68580" marR="68580" marT="0" marB="0" anchor="ctr"/>
                </a:tc>
              </a:tr>
              <a:tr h="746542">
                <a:tc>
                  <a:txBody>
                    <a:bodyPr/>
                    <a:lstStyle/>
                    <a:p>
                      <a:pPr algn="just">
                        <a:spcBef>
                          <a:spcPts val="120"/>
                        </a:spcBef>
                        <a:spcAft>
                          <a:spcPts val="120"/>
                        </a:spcAft>
                      </a:pPr>
                      <a:r>
                        <a:rPr lang="en-US" sz="1200" kern="1000">
                          <a:latin typeface="Times New Roman"/>
                          <a:ea typeface="方正书宋简体"/>
                          <a:cs typeface="Times New Roman"/>
                        </a:rPr>
                        <a:t>name</a:t>
                      </a:r>
                      <a:endParaRPr lang="zh-CN" sz="1200" kern="1000">
                        <a:latin typeface="Times New Roman"/>
                        <a:ea typeface="方正书宋简体"/>
                        <a:cs typeface="Times New Roman"/>
                      </a:endParaRPr>
                    </a:p>
                  </a:txBody>
                  <a:tcPr marL="68580" marR="68580" marT="0" marB="0" anchor="ctr"/>
                </a:tc>
                <a:tc>
                  <a:txBody>
                    <a:bodyPr/>
                    <a:lstStyle/>
                    <a:p>
                      <a:pPr algn="just">
                        <a:spcBef>
                          <a:spcPts val="120"/>
                        </a:spcBef>
                        <a:spcAft>
                          <a:spcPts val="120"/>
                        </a:spcAft>
                      </a:pPr>
                      <a:r>
                        <a:rPr lang="zh-CN" sz="1200" kern="1000">
                          <a:latin typeface="Times New Roman"/>
                          <a:ea typeface="方正书宋简体"/>
                          <a:cs typeface="Times New Roman"/>
                        </a:rPr>
                        <a:t>必须</a:t>
                      </a:r>
                    </a:p>
                  </a:txBody>
                  <a:tcPr marL="68580" marR="68580" marT="0" marB="0" anchor="ctr"/>
                </a:tc>
                <a:tc>
                  <a:txBody>
                    <a:bodyPr/>
                    <a:lstStyle/>
                    <a:p>
                      <a:pPr algn="just">
                        <a:spcBef>
                          <a:spcPts val="120"/>
                        </a:spcBef>
                        <a:spcAft>
                          <a:spcPts val="120"/>
                        </a:spcAft>
                      </a:pPr>
                      <a:r>
                        <a:rPr lang="en-US" sz="1200" kern="1000">
                          <a:latin typeface="Times New Roman"/>
                          <a:ea typeface="方正书宋简体"/>
                          <a:cs typeface="Times New Roman"/>
                        </a:rPr>
                        <a:t>String</a:t>
                      </a:r>
                      <a:endParaRPr lang="zh-CN" sz="1200" kern="1000">
                        <a:latin typeface="Times New Roman"/>
                        <a:ea typeface="方正书宋简体"/>
                        <a:cs typeface="Times New Roman"/>
                      </a:endParaRPr>
                    </a:p>
                  </a:txBody>
                  <a:tcPr marL="68580" marR="68580" marT="0" marB="0" anchor="ctr"/>
                </a:tc>
                <a:tc>
                  <a:txBody>
                    <a:bodyPr/>
                    <a:lstStyle/>
                    <a:p>
                      <a:pPr algn="just">
                        <a:spcBef>
                          <a:spcPts val="120"/>
                        </a:spcBef>
                        <a:spcAft>
                          <a:spcPts val="120"/>
                        </a:spcAft>
                      </a:pPr>
                      <a:r>
                        <a:rPr lang="en-US" sz="1200" kern="1000">
                          <a:latin typeface="Times New Roman"/>
                          <a:ea typeface="方正书宋简体"/>
                          <a:cs typeface="Times New Roman"/>
                        </a:rPr>
                        <a:t>Action</a:t>
                      </a:r>
                      <a:r>
                        <a:rPr lang="zh-CN" sz="1200" kern="1000">
                          <a:latin typeface="Times New Roman"/>
                          <a:ea typeface="方正书宋简体"/>
                          <a:cs typeface="Times New Roman"/>
                        </a:rPr>
                        <a:t>对象映射的名称，即</a:t>
                      </a:r>
                      <a:r>
                        <a:rPr lang="en-US" sz="1200" kern="1000">
                          <a:latin typeface="Times New Roman"/>
                          <a:ea typeface="方正书宋简体"/>
                          <a:cs typeface="Times New Roman"/>
                        </a:rPr>
                        <a:t>struts.xml</a:t>
                      </a:r>
                      <a:r>
                        <a:rPr lang="zh-CN" sz="1200" kern="1000">
                          <a:latin typeface="Times New Roman"/>
                          <a:ea typeface="方正书宋简体"/>
                          <a:cs typeface="Times New Roman"/>
                        </a:rPr>
                        <a:t>中配置的名称</a:t>
                      </a:r>
                    </a:p>
                  </a:txBody>
                  <a:tcPr marL="68580" marR="68580" marT="0" marB="0" anchor="ctr"/>
                </a:tc>
              </a:tr>
              <a:tr h="373271">
                <a:tc>
                  <a:txBody>
                    <a:bodyPr/>
                    <a:lstStyle/>
                    <a:p>
                      <a:pPr algn="just">
                        <a:spcBef>
                          <a:spcPts val="120"/>
                        </a:spcBef>
                        <a:spcAft>
                          <a:spcPts val="120"/>
                        </a:spcAft>
                      </a:pPr>
                      <a:r>
                        <a:rPr lang="en-US" sz="1200" kern="1000">
                          <a:latin typeface="Times New Roman"/>
                          <a:ea typeface="方正书宋简体"/>
                          <a:cs typeface="Times New Roman"/>
                        </a:rPr>
                        <a:t>namespace</a:t>
                      </a:r>
                      <a:endParaRPr lang="zh-CN" sz="1200" kern="1000">
                        <a:latin typeface="Times New Roman"/>
                        <a:ea typeface="方正书宋简体"/>
                        <a:cs typeface="Times New Roman"/>
                      </a:endParaRPr>
                    </a:p>
                  </a:txBody>
                  <a:tcPr marL="68580" marR="68580" marT="0" marB="0" anchor="ctr"/>
                </a:tc>
                <a:tc>
                  <a:txBody>
                    <a:bodyPr/>
                    <a:lstStyle/>
                    <a:p>
                      <a:pPr algn="just">
                        <a:spcBef>
                          <a:spcPts val="120"/>
                        </a:spcBef>
                        <a:spcAft>
                          <a:spcPts val="120"/>
                        </a:spcAft>
                      </a:pPr>
                      <a:r>
                        <a:rPr lang="zh-CN" sz="1200" kern="1000">
                          <a:latin typeface="Times New Roman"/>
                          <a:ea typeface="方正书宋简体"/>
                          <a:cs typeface="Times New Roman"/>
                        </a:rPr>
                        <a:t>可选</a:t>
                      </a:r>
                    </a:p>
                  </a:txBody>
                  <a:tcPr marL="68580" marR="68580" marT="0" marB="0" anchor="ctr"/>
                </a:tc>
                <a:tc>
                  <a:txBody>
                    <a:bodyPr/>
                    <a:lstStyle/>
                    <a:p>
                      <a:pPr algn="just">
                        <a:spcBef>
                          <a:spcPts val="120"/>
                        </a:spcBef>
                        <a:spcAft>
                          <a:spcPts val="120"/>
                        </a:spcAft>
                      </a:pPr>
                      <a:r>
                        <a:rPr lang="en-US" sz="1200" kern="1000">
                          <a:latin typeface="Times New Roman"/>
                          <a:ea typeface="方正书宋简体"/>
                          <a:cs typeface="Times New Roman"/>
                        </a:rPr>
                        <a:t>String</a:t>
                      </a:r>
                      <a:endParaRPr lang="zh-CN" sz="1200" kern="1000">
                        <a:latin typeface="Times New Roman"/>
                        <a:ea typeface="方正书宋简体"/>
                        <a:cs typeface="Times New Roman"/>
                      </a:endParaRPr>
                    </a:p>
                  </a:txBody>
                  <a:tcPr marL="68580" marR="68580" marT="0" marB="0" anchor="ctr"/>
                </a:tc>
                <a:tc>
                  <a:txBody>
                    <a:bodyPr/>
                    <a:lstStyle/>
                    <a:p>
                      <a:pPr algn="just">
                        <a:spcBef>
                          <a:spcPts val="120"/>
                        </a:spcBef>
                        <a:spcAft>
                          <a:spcPts val="120"/>
                        </a:spcAft>
                      </a:pPr>
                      <a:r>
                        <a:rPr lang="zh-CN" sz="1200" kern="1000">
                          <a:latin typeface="Times New Roman"/>
                          <a:ea typeface="方正书宋简体"/>
                          <a:cs typeface="Times New Roman"/>
                        </a:rPr>
                        <a:t>指定名称空间的名称</a:t>
                      </a:r>
                    </a:p>
                  </a:txBody>
                  <a:tcPr marL="68580" marR="68580" marT="0" marB="0" anchor="ctr"/>
                </a:tc>
              </a:tr>
              <a:tr h="373271">
                <a:tc>
                  <a:txBody>
                    <a:bodyPr/>
                    <a:lstStyle/>
                    <a:p>
                      <a:pPr algn="just">
                        <a:spcBef>
                          <a:spcPts val="120"/>
                        </a:spcBef>
                        <a:spcAft>
                          <a:spcPts val="120"/>
                        </a:spcAft>
                      </a:pPr>
                      <a:r>
                        <a:rPr lang="en-US" sz="1200" kern="1000">
                          <a:latin typeface="Times New Roman"/>
                          <a:ea typeface="方正书宋简体"/>
                          <a:cs typeface="Times New Roman"/>
                        </a:rPr>
                        <a:t>var</a:t>
                      </a:r>
                      <a:endParaRPr lang="zh-CN" sz="1200" kern="1000">
                        <a:latin typeface="Times New Roman"/>
                        <a:ea typeface="方正书宋简体"/>
                        <a:cs typeface="Times New Roman"/>
                      </a:endParaRPr>
                    </a:p>
                  </a:txBody>
                  <a:tcPr marL="68580" marR="68580" marT="0" marB="0" anchor="ctr"/>
                </a:tc>
                <a:tc>
                  <a:txBody>
                    <a:bodyPr/>
                    <a:lstStyle/>
                    <a:p>
                      <a:pPr algn="just">
                        <a:spcBef>
                          <a:spcPts val="120"/>
                        </a:spcBef>
                        <a:spcAft>
                          <a:spcPts val="120"/>
                        </a:spcAft>
                      </a:pPr>
                      <a:r>
                        <a:rPr lang="zh-CN" sz="1200" kern="1000">
                          <a:latin typeface="Times New Roman"/>
                          <a:ea typeface="方正书宋简体"/>
                          <a:cs typeface="Times New Roman"/>
                        </a:rPr>
                        <a:t>可选</a:t>
                      </a:r>
                    </a:p>
                  </a:txBody>
                  <a:tcPr marL="68580" marR="68580" marT="0" marB="0" anchor="ctr"/>
                </a:tc>
                <a:tc>
                  <a:txBody>
                    <a:bodyPr/>
                    <a:lstStyle/>
                    <a:p>
                      <a:pPr algn="just">
                        <a:spcBef>
                          <a:spcPts val="120"/>
                        </a:spcBef>
                        <a:spcAft>
                          <a:spcPts val="120"/>
                        </a:spcAft>
                      </a:pPr>
                      <a:r>
                        <a:rPr lang="en-US" sz="1200" kern="1000">
                          <a:latin typeface="Times New Roman"/>
                          <a:ea typeface="方正书宋简体"/>
                          <a:cs typeface="Times New Roman"/>
                        </a:rPr>
                        <a:t>String</a:t>
                      </a:r>
                      <a:endParaRPr lang="zh-CN" sz="1200" kern="1000">
                        <a:latin typeface="Times New Roman"/>
                        <a:ea typeface="方正书宋简体"/>
                        <a:cs typeface="Times New Roman"/>
                      </a:endParaRPr>
                    </a:p>
                  </a:txBody>
                  <a:tcPr marL="68580" marR="68580" marT="0" marB="0" anchor="ctr"/>
                </a:tc>
                <a:tc>
                  <a:txBody>
                    <a:bodyPr/>
                    <a:lstStyle/>
                    <a:p>
                      <a:pPr algn="just">
                        <a:spcBef>
                          <a:spcPts val="120"/>
                        </a:spcBef>
                        <a:spcAft>
                          <a:spcPts val="120"/>
                        </a:spcAft>
                      </a:pPr>
                      <a:r>
                        <a:rPr lang="zh-CN" sz="1200" kern="1000" dirty="0">
                          <a:latin typeface="Times New Roman"/>
                          <a:ea typeface="方正书宋简体"/>
                          <a:cs typeface="Times New Roman"/>
                        </a:rPr>
                        <a:t>引用此</a:t>
                      </a:r>
                      <a:r>
                        <a:rPr lang="en-US" sz="1200" kern="1000" dirty="0">
                          <a:latin typeface="Times New Roman"/>
                          <a:ea typeface="方正书宋简体"/>
                          <a:cs typeface="Times New Roman"/>
                        </a:rPr>
                        <a:t>action</a:t>
                      </a:r>
                      <a:r>
                        <a:rPr lang="zh-CN" sz="1200" kern="1000" dirty="0">
                          <a:latin typeface="Times New Roman"/>
                          <a:ea typeface="方正书宋简体"/>
                          <a:cs typeface="Times New Roman"/>
                        </a:rPr>
                        <a:t>的名称</a:t>
                      </a:r>
                    </a:p>
                  </a:txBody>
                  <a:tcPr marL="68580" marR="68580" marT="0" marB="0" anchor="ctr"/>
                </a:tc>
              </a:tr>
            </a:tbl>
          </a:graphicData>
        </a:graphic>
      </p:graphicFrame>
    </p:spTree>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txBox="1">
            <a:spLocks noChangeArrowheads="1"/>
          </p:cNvSpPr>
          <p:nvPr/>
        </p:nvSpPr>
        <p:spPr bwMode="auto">
          <a:xfrm>
            <a:off x="892717" y="645850"/>
            <a:ext cx="5750985" cy="708422"/>
          </a:xfrm>
          <a:prstGeom prst="rect">
            <a:avLst/>
          </a:prstGeom>
          <a:noFill/>
          <a:ln w="9525">
            <a:noFill/>
            <a:miter lim="800000"/>
            <a:headEnd/>
            <a:tailEnd/>
          </a:ln>
          <a:effectLst/>
        </p:spPr>
        <p:txBody>
          <a:bodyPr lIns="68580" tIns="34290" rIns="68580" bIns="34290" anchor="ctr"/>
          <a:lstStyle/>
          <a:p>
            <a:pPr>
              <a:spcBef>
                <a:spcPct val="0"/>
              </a:spcBef>
            </a:pPr>
            <a:r>
              <a:rPr lang="zh-CN" altLang="en-US" sz="2800" dirty="0" smtClean="0">
                <a:solidFill>
                  <a:srgbClr val="FF6600"/>
                </a:solidFill>
                <a:latin typeface="Arial" charset="0"/>
                <a:ea typeface="隶书" pitchFamily="49" charset="-122"/>
              </a:rPr>
              <a:t>数据标签</a:t>
            </a:r>
          </a:p>
        </p:txBody>
      </p:sp>
      <p:sp>
        <p:nvSpPr>
          <p:cNvPr id="10" name="矩形 9"/>
          <p:cNvSpPr/>
          <p:nvPr/>
        </p:nvSpPr>
        <p:spPr>
          <a:xfrm>
            <a:off x="1071538" y="1643056"/>
            <a:ext cx="6357966" cy="1200329"/>
          </a:xfrm>
          <a:prstGeom prst="rect">
            <a:avLst/>
          </a:prstGeom>
        </p:spPr>
        <p:txBody>
          <a:bodyPr wrap="square">
            <a:spAutoFit/>
          </a:bodyPr>
          <a:lstStyle/>
          <a:p>
            <a:r>
              <a:rPr lang="en-US" dirty="0" smtClean="0"/>
              <a:t>push</a:t>
            </a:r>
            <a:r>
              <a:rPr lang="zh-CN" altLang="en-US" dirty="0" smtClean="0"/>
              <a:t>标签用于将对象或值压入到值栈中并放置在顶部，因为值栈中的对象可以直接调用，所以该标签主要作用是简化操作。其属性只有</a:t>
            </a:r>
            <a:r>
              <a:rPr lang="en-US" dirty="0" smtClean="0"/>
              <a:t>value</a:t>
            </a:r>
            <a:r>
              <a:rPr lang="zh-CN" altLang="en-US" dirty="0" smtClean="0"/>
              <a:t>，用于声明压入值栈中的对象，该标签的使用方法如下。</a:t>
            </a:r>
          </a:p>
        </p:txBody>
      </p:sp>
      <p:sp>
        <p:nvSpPr>
          <p:cNvPr id="12" name="矩形 11"/>
          <p:cNvSpPr/>
          <p:nvPr/>
        </p:nvSpPr>
        <p:spPr>
          <a:xfrm>
            <a:off x="2071670" y="3143254"/>
            <a:ext cx="4411336" cy="369332"/>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dirty="0" smtClean="0"/>
              <a:t>&lt;s:push value="#</a:t>
            </a:r>
            <a:r>
              <a:rPr lang="en-US" dirty="0" err="1" smtClean="0"/>
              <a:t>request.student</a:t>
            </a:r>
            <a:r>
              <a:rPr lang="en-US" dirty="0" smtClean="0"/>
              <a:t>"&gt;&lt;/s:push&gt;</a:t>
            </a:r>
            <a:endParaRPr lang="zh-CN" altLang="en-US" dirty="0"/>
          </a:p>
        </p:txBody>
      </p:sp>
    </p:spTree>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txBox="1">
            <a:spLocks noChangeArrowheads="1"/>
          </p:cNvSpPr>
          <p:nvPr/>
        </p:nvSpPr>
        <p:spPr bwMode="auto">
          <a:xfrm>
            <a:off x="892717" y="645850"/>
            <a:ext cx="5750985" cy="708422"/>
          </a:xfrm>
          <a:prstGeom prst="rect">
            <a:avLst/>
          </a:prstGeom>
          <a:noFill/>
          <a:ln w="9525">
            <a:noFill/>
            <a:miter lim="800000"/>
            <a:headEnd/>
            <a:tailEnd/>
          </a:ln>
          <a:effectLst/>
        </p:spPr>
        <p:txBody>
          <a:bodyPr lIns="68580" tIns="34290" rIns="68580" bIns="34290" anchor="ctr"/>
          <a:lstStyle/>
          <a:p>
            <a:pPr>
              <a:spcBef>
                <a:spcPct val="0"/>
              </a:spcBef>
            </a:pPr>
            <a:r>
              <a:rPr lang="zh-CN" altLang="en-US" sz="2800" dirty="0" smtClean="0">
                <a:solidFill>
                  <a:srgbClr val="FF6600"/>
                </a:solidFill>
                <a:latin typeface="Arial" charset="0"/>
                <a:ea typeface="隶书" pitchFamily="49" charset="-122"/>
              </a:rPr>
              <a:t>数据标签</a:t>
            </a:r>
          </a:p>
        </p:txBody>
      </p:sp>
      <p:graphicFrame>
        <p:nvGraphicFramePr>
          <p:cNvPr id="7" name="表格 6"/>
          <p:cNvGraphicFramePr>
            <a:graphicFrameLocks noGrp="1"/>
          </p:cNvGraphicFramePr>
          <p:nvPr/>
        </p:nvGraphicFramePr>
        <p:xfrm>
          <a:off x="1285852" y="1857370"/>
          <a:ext cx="6858048" cy="2510986"/>
        </p:xfrm>
        <a:graphic>
          <a:graphicData uri="http://schemas.openxmlformats.org/drawingml/2006/table">
            <a:tbl>
              <a:tblPr firstRow="1" bandRow="1">
                <a:tableStyleId>{5C22544A-7EE6-4342-B048-85BDC9FD1C3A}</a:tableStyleId>
              </a:tblPr>
              <a:tblGrid>
                <a:gridCol w="1714512"/>
                <a:gridCol w="1714512"/>
                <a:gridCol w="1714512"/>
                <a:gridCol w="1714512"/>
              </a:tblGrid>
              <a:tr h="500066">
                <a:tc>
                  <a:txBody>
                    <a:bodyPr/>
                    <a:lstStyle/>
                    <a:p>
                      <a:pPr indent="254000" algn="ctr">
                        <a:spcBef>
                          <a:spcPts val="120"/>
                        </a:spcBef>
                        <a:spcAft>
                          <a:spcPts val="120"/>
                        </a:spcAft>
                      </a:pPr>
                      <a:r>
                        <a:rPr lang="zh-CN" sz="1200" kern="1000" dirty="0">
                          <a:latin typeface="Times New Roman"/>
                          <a:ea typeface="方正书宋简体"/>
                          <a:cs typeface="Times New Roman"/>
                        </a:rPr>
                        <a:t>名</a:t>
                      </a:r>
                      <a:r>
                        <a:rPr lang="en-US" sz="1200" kern="1000" dirty="0">
                          <a:latin typeface="Times New Roman"/>
                          <a:ea typeface="方正书宋简体"/>
                          <a:cs typeface="Times New Roman"/>
                        </a:rPr>
                        <a:t>    </a:t>
                      </a:r>
                      <a:r>
                        <a:rPr lang="zh-CN" sz="1200" kern="1000" dirty="0">
                          <a:latin typeface="Times New Roman"/>
                          <a:ea typeface="方正书宋简体"/>
                          <a:cs typeface="Times New Roman"/>
                        </a:rPr>
                        <a:t>称</a:t>
                      </a:r>
                    </a:p>
                  </a:txBody>
                  <a:tcPr marL="0" marR="0" marT="0" marB="0" anchor="ctr"/>
                </a:tc>
                <a:tc>
                  <a:txBody>
                    <a:bodyPr/>
                    <a:lstStyle/>
                    <a:p>
                      <a:pPr indent="254000" algn="ctr">
                        <a:spcBef>
                          <a:spcPts val="120"/>
                        </a:spcBef>
                        <a:spcAft>
                          <a:spcPts val="120"/>
                        </a:spcAft>
                      </a:pPr>
                      <a:r>
                        <a:rPr lang="zh-CN" sz="1200" kern="1000">
                          <a:latin typeface="Times New Roman"/>
                          <a:ea typeface="方正书宋简体"/>
                          <a:cs typeface="Times New Roman"/>
                        </a:rPr>
                        <a:t>是否必须</a:t>
                      </a:r>
                    </a:p>
                  </a:txBody>
                  <a:tcPr marL="0" marR="0" marT="0" marB="0" anchor="ctr"/>
                </a:tc>
                <a:tc>
                  <a:txBody>
                    <a:bodyPr/>
                    <a:lstStyle/>
                    <a:p>
                      <a:pPr indent="254000" algn="ctr">
                        <a:spcBef>
                          <a:spcPts val="120"/>
                        </a:spcBef>
                        <a:spcAft>
                          <a:spcPts val="120"/>
                        </a:spcAft>
                      </a:pPr>
                      <a:r>
                        <a:rPr lang="zh-CN" sz="1200" kern="1000" dirty="0">
                          <a:latin typeface="Times New Roman"/>
                          <a:ea typeface="方正书宋简体"/>
                          <a:cs typeface="Times New Roman"/>
                        </a:rPr>
                        <a:t>类</a:t>
                      </a:r>
                      <a:r>
                        <a:rPr lang="en-US" sz="1200" kern="1000" dirty="0">
                          <a:latin typeface="Times New Roman"/>
                          <a:ea typeface="方正书宋简体"/>
                          <a:cs typeface="Times New Roman"/>
                        </a:rPr>
                        <a:t>    </a:t>
                      </a:r>
                      <a:r>
                        <a:rPr lang="zh-CN" sz="1200" kern="1000" dirty="0">
                          <a:latin typeface="Times New Roman"/>
                          <a:ea typeface="方正书宋简体"/>
                          <a:cs typeface="Times New Roman"/>
                        </a:rPr>
                        <a:t>型</a:t>
                      </a:r>
                    </a:p>
                  </a:txBody>
                  <a:tcPr marL="0" marR="0" marT="0" marB="0" anchor="ctr"/>
                </a:tc>
                <a:tc>
                  <a:txBody>
                    <a:bodyPr/>
                    <a:lstStyle/>
                    <a:p>
                      <a:pPr indent="254000" algn="ctr">
                        <a:spcBef>
                          <a:spcPts val="120"/>
                        </a:spcBef>
                        <a:spcAft>
                          <a:spcPts val="120"/>
                        </a:spcAft>
                      </a:pPr>
                      <a:r>
                        <a:rPr lang="zh-CN" sz="1200" kern="1000" dirty="0">
                          <a:latin typeface="Times New Roman"/>
                          <a:ea typeface="方正书宋简体"/>
                          <a:cs typeface="Times New Roman"/>
                        </a:rPr>
                        <a:t>说</a:t>
                      </a:r>
                      <a:r>
                        <a:rPr lang="en-US" sz="1200" kern="1000" dirty="0">
                          <a:latin typeface="Times New Roman"/>
                          <a:ea typeface="方正书宋简体"/>
                          <a:cs typeface="Times New Roman"/>
                        </a:rPr>
                        <a:t>    </a:t>
                      </a:r>
                      <a:r>
                        <a:rPr lang="zh-CN" sz="1200" kern="1000" dirty="0">
                          <a:latin typeface="Times New Roman"/>
                          <a:ea typeface="方正书宋简体"/>
                          <a:cs typeface="Times New Roman"/>
                        </a:rPr>
                        <a:t>明</a:t>
                      </a:r>
                    </a:p>
                  </a:txBody>
                  <a:tcPr marL="0" marR="0" marT="0" marB="0" anchor="ctr"/>
                </a:tc>
              </a:tr>
              <a:tr h="365380">
                <a:tc>
                  <a:txBody>
                    <a:bodyPr/>
                    <a:lstStyle/>
                    <a:p>
                      <a:pPr indent="254000" algn="just">
                        <a:spcBef>
                          <a:spcPts val="120"/>
                        </a:spcBef>
                        <a:spcAft>
                          <a:spcPts val="120"/>
                        </a:spcAft>
                      </a:pPr>
                      <a:r>
                        <a:rPr lang="en-US" sz="1200" kern="1000">
                          <a:latin typeface="Times New Roman"/>
                          <a:ea typeface="方正书宋简体"/>
                          <a:cs typeface="Times New Roman"/>
                        </a:rPr>
                        <a:t>format</a:t>
                      </a:r>
                      <a:endParaRPr lang="zh-CN" sz="1200" kern="1000">
                        <a:latin typeface="Times New Roman"/>
                        <a:ea typeface="方正书宋简体"/>
                        <a:cs typeface="Times New Roman"/>
                      </a:endParaRPr>
                    </a:p>
                  </a:txBody>
                  <a:tcPr marL="68580" marR="68580" marT="0" marB="0" anchor="ctr"/>
                </a:tc>
                <a:tc>
                  <a:txBody>
                    <a:bodyPr/>
                    <a:lstStyle/>
                    <a:p>
                      <a:pPr indent="254000" algn="just">
                        <a:spcBef>
                          <a:spcPts val="120"/>
                        </a:spcBef>
                        <a:spcAft>
                          <a:spcPts val="120"/>
                        </a:spcAft>
                      </a:pPr>
                      <a:r>
                        <a:rPr lang="zh-CN" sz="1200" kern="1000">
                          <a:latin typeface="Times New Roman"/>
                          <a:ea typeface="方正书宋简体"/>
                          <a:cs typeface="Times New Roman"/>
                        </a:rPr>
                        <a:t>可选</a:t>
                      </a:r>
                    </a:p>
                  </a:txBody>
                  <a:tcPr marL="68580" marR="68580" marT="0" marB="0" anchor="ctr"/>
                </a:tc>
                <a:tc>
                  <a:txBody>
                    <a:bodyPr/>
                    <a:lstStyle/>
                    <a:p>
                      <a:pPr indent="254000" algn="just">
                        <a:spcBef>
                          <a:spcPts val="120"/>
                        </a:spcBef>
                        <a:spcAft>
                          <a:spcPts val="120"/>
                        </a:spcAft>
                      </a:pPr>
                      <a:r>
                        <a:rPr lang="en-US" sz="1200" kern="1000" dirty="0">
                          <a:latin typeface="Times New Roman"/>
                          <a:ea typeface="方正书宋简体"/>
                          <a:cs typeface="Times New Roman"/>
                        </a:rPr>
                        <a:t>String</a:t>
                      </a:r>
                      <a:endParaRPr lang="zh-CN" sz="1200" kern="1000" dirty="0">
                        <a:latin typeface="Times New Roman"/>
                        <a:ea typeface="方正书宋简体"/>
                        <a:cs typeface="Times New Roman"/>
                      </a:endParaRPr>
                    </a:p>
                  </a:txBody>
                  <a:tcPr marL="68580" marR="68580" marT="0" marB="0" anchor="ctr"/>
                </a:tc>
                <a:tc>
                  <a:txBody>
                    <a:bodyPr/>
                    <a:lstStyle/>
                    <a:p>
                      <a:pPr marL="0" indent="0" algn="just">
                        <a:spcBef>
                          <a:spcPts val="120"/>
                        </a:spcBef>
                        <a:spcAft>
                          <a:spcPts val="120"/>
                        </a:spcAft>
                      </a:pPr>
                      <a:r>
                        <a:rPr lang="zh-CN" sz="1200" kern="1000" dirty="0">
                          <a:latin typeface="Times New Roman"/>
                          <a:ea typeface="方正书宋简体"/>
                          <a:cs typeface="Times New Roman"/>
                        </a:rPr>
                        <a:t>设置格式化日期的样式</a:t>
                      </a:r>
                    </a:p>
                  </a:txBody>
                  <a:tcPr marL="68580" marR="68580" marT="0" marB="0" anchor="ctr"/>
                </a:tc>
              </a:tr>
              <a:tr h="365380">
                <a:tc>
                  <a:txBody>
                    <a:bodyPr/>
                    <a:lstStyle/>
                    <a:p>
                      <a:pPr indent="254000" algn="just">
                        <a:spcBef>
                          <a:spcPts val="120"/>
                        </a:spcBef>
                        <a:spcAft>
                          <a:spcPts val="120"/>
                        </a:spcAft>
                      </a:pPr>
                      <a:r>
                        <a:rPr lang="en-US" sz="1200" kern="1000">
                          <a:latin typeface="Times New Roman"/>
                          <a:ea typeface="方正书宋简体"/>
                          <a:cs typeface="Times New Roman"/>
                        </a:rPr>
                        <a:t>name</a:t>
                      </a:r>
                      <a:endParaRPr lang="zh-CN" sz="1200" kern="1000">
                        <a:latin typeface="Times New Roman"/>
                        <a:ea typeface="方正书宋简体"/>
                        <a:cs typeface="Times New Roman"/>
                      </a:endParaRPr>
                    </a:p>
                  </a:txBody>
                  <a:tcPr marL="68580" marR="68580" marT="0" marB="0" anchor="ctr"/>
                </a:tc>
                <a:tc>
                  <a:txBody>
                    <a:bodyPr/>
                    <a:lstStyle/>
                    <a:p>
                      <a:pPr indent="254000" algn="just">
                        <a:spcBef>
                          <a:spcPts val="120"/>
                        </a:spcBef>
                        <a:spcAft>
                          <a:spcPts val="120"/>
                        </a:spcAft>
                      </a:pPr>
                      <a:r>
                        <a:rPr lang="zh-CN" sz="1200" kern="1000">
                          <a:latin typeface="Times New Roman"/>
                          <a:ea typeface="方正书宋简体"/>
                          <a:cs typeface="Times New Roman"/>
                        </a:rPr>
                        <a:t>必须</a:t>
                      </a:r>
                    </a:p>
                  </a:txBody>
                  <a:tcPr marL="68580" marR="68580" marT="0" marB="0" anchor="ctr"/>
                </a:tc>
                <a:tc>
                  <a:txBody>
                    <a:bodyPr/>
                    <a:lstStyle/>
                    <a:p>
                      <a:pPr indent="254000" algn="just">
                        <a:spcBef>
                          <a:spcPts val="120"/>
                        </a:spcBef>
                        <a:spcAft>
                          <a:spcPts val="120"/>
                        </a:spcAft>
                      </a:pPr>
                      <a:r>
                        <a:rPr lang="en-US" sz="1200" kern="1000">
                          <a:latin typeface="Times New Roman"/>
                          <a:ea typeface="方正书宋简体"/>
                          <a:cs typeface="Times New Roman"/>
                        </a:rPr>
                        <a:t>String</a:t>
                      </a:r>
                      <a:endParaRPr lang="zh-CN" sz="1200" kern="1000">
                        <a:latin typeface="Times New Roman"/>
                        <a:ea typeface="方正书宋简体"/>
                        <a:cs typeface="Times New Roman"/>
                      </a:endParaRPr>
                    </a:p>
                  </a:txBody>
                  <a:tcPr marL="68580" marR="68580" marT="0" marB="0" anchor="ctr"/>
                </a:tc>
                <a:tc>
                  <a:txBody>
                    <a:bodyPr/>
                    <a:lstStyle/>
                    <a:p>
                      <a:pPr marL="0" indent="0" algn="just">
                        <a:spcBef>
                          <a:spcPts val="120"/>
                        </a:spcBef>
                        <a:spcAft>
                          <a:spcPts val="120"/>
                        </a:spcAft>
                      </a:pPr>
                      <a:r>
                        <a:rPr lang="zh-CN" sz="1200" kern="1000" dirty="0">
                          <a:latin typeface="Times New Roman"/>
                          <a:ea typeface="方正书宋简体"/>
                          <a:cs typeface="Times New Roman"/>
                        </a:rPr>
                        <a:t>日期值</a:t>
                      </a:r>
                    </a:p>
                  </a:txBody>
                  <a:tcPr marL="68580" marR="68580" marT="0" marB="0" anchor="ctr"/>
                </a:tc>
              </a:tr>
              <a:tr h="720750">
                <a:tc>
                  <a:txBody>
                    <a:bodyPr/>
                    <a:lstStyle/>
                    <a:p>
                      <a:pPr indent="254000" algn="just">
                        <a:spcBef>
                          <a:spcPts val="120"/>
                        </a:spcBef>
                        <a:spcAft>
                          <a:spcPts val="120"/>
                        </a:spcAft>
                      </a:pPr>
                      <a:r>
                        <a:rPr lang="en-US" sz="1200" kern="1000">
                          <a:latin typeface="Times New Roman"/>
                          <a:ea typeface="方正书宋简体"/>
                          <a:cs typeface="Times New Roman"/>
                        </a:rPr>
                        <a:t>nice</a:t>
                      </a:r>
                      <a:endParaRPr lang="zh-CN" sz="1200" kern="1000">
                        <a:latin typeface="Times New Roman"/>
                        <a:ea typeface="方正书宋简体"/>
                        <a:cs typeface="Times New Roman"/>
                      </a:endParaRPr>
                    </a:p>
                  </a:txBody>
                  <a:tcPr marL="68580" marR="68580" marT="0" marB="0" anchor="ctr"/>
                </a:tc>
                <a:tc>
                  <a:txBody>
                    <a:bodyPr/>
                    <a:lstStyle/>
                    <a:p>
                      <a:pPr indent="254000" algn="just">
                        <a:spcBef>
                          <a:spcPts val="120"/>
                        </a:spcBef>
                        <a:spcAft>
                          <a:spcPts val="120"/>
                        </a:spcAft>
                      </a:pPr>
                      <a:r>
                        <a:rPr lang="zh-CN" sz="1200" kern="1000">
                          <a:latin typeface="Times New Roman"/>
                          <a:ea typeface="方正书宋简体"/>
                          <a:cs typeface="Times New Roman"/>
                        </a:rPr>
                        <a:t>可选</a:t>
                      </a:r>
                    </a:p>
                  </a:txBody>
                  <a:tcPr marL="68580" marR="68580" marT="0" marB="0" anchor="ctr"/>
                </a:tc>
                <a:tc>
                  <a:txBody>
                    <a:bodyPr/>
                    <a:lstStyle/>
                    <a:p>
                      <a:pPr indent="254000" algn="just">
                        <a:spcBef>
                          <a:spcPts val="120"/>
                        </a:spcBef>
                        <a:spcAft>
                          <a:spcPts val="120"/>
                        </a:spcAft>
                      </a:pPr>
                      <a:r>
                        <a:rPr lang="en-US" sz="1200" kern="1000">
                          <a:latin typeface="Times New Roman"/>
                          <a:ea typeface="方正书宋简体"/>
                          <a:cs typeface="Times New Roman"/>
                        </a:rPr>
                        <a:t>boolean</a:t>
                      </a:r>
                      <a:endParaRPr lang="zh-CN" sz="1200" kern="1000">
                        <a:latin typeface="Times New Roman"/>
                        <a:ea typeface="方正书宋简体"/>
                        <a:cs typeface="Times New Roman"/>
                      </a:endParaRPr>
                    </a:p>
                  </a:txBody>
                  <a:tcPr marL="68580" marR="68580" marT="0" marB="0" anchor="ctr"/>
                </a:tc>
                <a:tc>
                  <a:txBody>
                    <a:bodyPr/>
                    <a:lstStyle/>
                    <a:p>
                      <a:pPr marL="0" indent="0" algn="just">
                        <a:spcBef>
                          <a:spcPts val="120"/>
                        </a:spcBef>
                        <a:spcAft>
                          <a:spcPts val="120"/>
                        </a:spcAft>
                      </a:pPr>
                      <a:r>
                        <a:rPr lang="zh-CN" sz="1200" kern="1000" dirty="0">
                          <a:latin typeface="Times New Roman"/>
                          <a:ea typeface="方正书宋简体"/>
                          <a:cs typeface="Times New Roman"/>
                        </a:rPr>
                        <a:t>是否输出给定日期与当前日期之的间时差，默认值为</a:t>
                      </a:r>
                      <a:r>
                        <a:rPr lang="en-US" sz="1200" kern="1000" dirty="0">
                          <a:latin typeface="Times New Roman"/>
                          <a:ea typeface="方正书宋简体"/>
                          <a:cs typeface="Times New Roman"/>
                        </a:rPr>
                        <a:t>false</a:t>
                      </a:r>
                      <a:r>
                        <a:rPr lang="zh-CN" sz="1200" kern="1000" dirty="0">
                          <a:latin typeface="Times New Roman"/>
                          <a:ea typeface="方正书宋简体"/>
                          <a:cs typeface="Times New Roman"/>
                        </a:rPr>
                        <a:t>，不输出时差</a:t>
                      </a:r>
                    </a:p>
                  </a:txBody>
                  <a:tcPr marL="68580" marR="68580" marT="0" marB="0" anchor="ctr"/>
                </a:tc>
              </a:tr>
              <a:tr h="540563">
                <a:tc>
                  <a:txBody>
                    <a:bodyPr/>
                    <a:lstStyle/>
                    <a:p>
                      <a:pPr indent="254000" algn="just">
                        <a:spcBef>
                          <a:spcPts val="120"/>
                        </a:spcBef>
                        <a:spcAft>
                          <a:spcPts val="120"/>
                        </a:spcAft>
                      </a:pPr>
                      <a:r>
                        <a:rPr lang="en-US" sz="1200" kern="1000">
                          <a:latin typeface="Times New Roman"/>
                          <a:ea typeface="方正书宋简体"/>
                          <a:cs typeface="Times New Roman"/>
                        </a:rPr>
                        <a:t>var</a:t>
                      </a:r>
                      <a:endParaRPr lang="zh-CN" sz="1200" kern="1000">
                        <a:latin typeface="Times New Roman"/>
                        <a:ea typeface="方正书宋简体"/>
                        <a:cs typeface="Times New Roman"/>
                      </a:endParaRPr>
                    </a:p>
                  </a:txBody>
                  <a:tcPr marL="68580" marR="68580" marT="0" marB="0" anchor="ctr"/>
                </a:tc>
                <a:tc>
                  <a:txBody>
                    <a:bodyPr/>
                    <a:lstStyle/>
                    <a:p>
                      <a:pPr indent="254000" algn="just">
                        <a:spcBef>
                          <a:spcPts val="120"/>
                        </a:spcBef>
                        <a:spcAft>
                          <a:spcPts val="120"/>
                        </a:spcAft>
                      </a:pPr>
                      <a:r>
                        <a:rPr lang="zh-CN" sz="1200" kern="1000">
                          <a:latin typeface="Times New Roman"/>
                          <a:ea typeface="方正书宋简体"/>
                          <a:cs typeface="Times New Roman"/>
                        </a:rPr>
                        <a:t>可选</a:t>
                      </a:r>
                    </a:p>
                  </a:txBody>
                  <a:tcPr marL="68580" marR="68580" marT="0" marB="0" anchor="ctr"/>
                </a:tc>
                <a:tc>
                  <a:txBody>
                    <a:bodyPr/>
                    <a:lstStyle/>
                    <a:p>
                      <a:pPr indent="254000" algn="just">
                        <a:spcBef>
                          <a:spcPts val="120"/>
                        </a:spcBef>
                        <a:spcAft>
                          <a:spcPts val="120"/>
                        </a:spcAft>
                      </a:pPr>
                      <a:r>
                        <a:rPr lang="en-US" sz="1200" kern="1000">
                          <a:latin typeface="Times New Roman"/>
                          <a:ea typeface="方正书宋简体"/>
                          <a:cs typeface="Times New Roman"/>
                        </a:rPr>
                        <a:t>String</a:t>
                      </a:r>
                      <a:endParaRPr lang="zh-CN" sz="1200" kern="1000">
                        <a:latin typeface="Times New Roman"/>
                        <a:ea typeface="方正书宋简体"/>
                        <a:cs typeface="Times New Roman"/>
                      </a:endParaRPr>
                    </a:p>
                  </a:txBody>
                  <a:tcPr marL="68580" marR="68580" marT="0" marB="0" anchor="ctr"/>
                </a:tc>
                <a:tc>
                  <a:txBody>
                    <a:bodyPr/>
                    <a:lstStyle/>
                    <a:p>
                      <a:pPr marL="0" indent="0" algn="just">
                        <a:spcBef>
                          <a:spcPts val="120"/>
                        </a:spcBef>
                        <a:spcAft>
                          <a:spcPts val="120"/>
                        </a:spcAft>
                      </a:pPr>
                      <a:r>
                        <a:rPr lang="zh-CN" sz="1200" kern="1000" dirty="0">
                          <a:latin typeface="Times New Roman"/>
                          <a:ea typeface="方正书宋简体"/>
                          <a:cs typeface="Times New Roman"/>
                        </a:rPr>
                        <a:t>格式化时间的名称变量，通过此变量可以对其进行引用</a:t>
                      </a:r>
                    </a:p>
                  </a:txBody>
                  <a:tcPr marL="68580" marR="68580" marT="0" marB="0" anchor="ctr"/>
                </a:tc>
              </a:tr>
            </a:tbl>
          </a:graphicData>
        </a:graphic>
      </p:graphicFrame>
      <p:sp>
        <p:nvSpPr>
          <p:cNvPr id="8" name="矩形 7"/>
          <p:cNvSpPr/>
          <p:nvPr/>
        </p:nvSpPr>
        <p:spPr>
          <a:xfrm>
            <a:off x="3552863" y="1394898"/>
            <a:ext cx="1759008" cy="369332"/>
          </a:xfrm>
          <a:prstGeom prst="rect">
            <a:avLst/>
          </a:prstGeom>
        </p:spPr>
        <p:txBody>
          <a:bodyPr wrap="none">
            <a:spAutoFit/>
          </a:bodyPr>
          <a:lstStyle/>
          <a:p>
            <a:r>
              <a:rPr lang="en-US" dirty="0" smtClean="0"/>
              <a:t>date</a:t>
            </a:r>
            <a:r>
              <a:rPr lang="zh-CN" altLang="en-US" dirty="0" smtClean="0"/>
              <a:t>标签的属性</a:t>
            </a:r>
            <a:endParaRPr lang="zh-CN" altLang="en-US" dirty="0"/>
          </a:p>
        </p:txBody>
      </p:sp>
    </p:spTree>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txBox="1">
            <a:spLocks noChangeArrowheads="1"/>
          </p:cNvSpPr>
          <p:nvPr/>
        </p:nvSpPr>
        <p:spPr bwMode="auto">
          <a:xfrm>
            <a:off x="892717" y="645850"/>
            <a:ext cx="5750985" cy="708422"/>
          </a:xfrm>
          <a:prstGeom prst="rect">
            <a:avLst/>
          </a:prstGeom>
          <a:noFill/>
          <a:ln w="9525">
            <a:noFill/>
            <a:miter lim="800000"/>
            <a:headEnd/>
            <a:tailEnd/>
          </a:ln>
          <a:effectLst/>
        </p:spPr>
        <p:txBody>
          <a:bodyPr lIns="68580" tIns="34290" rIns="68580" bIns="34290" anchor="ctr"/>
          <a:lstStyle/>
          <a:p>
            <a:pPr>
              <a:spcBef>
                <a:spcPct val="0"/>
              </a:spcBef>
            </a:pPr>
            <a:r>
              <a:rPr lang="zh-CN" altLang="en-US" sz="2800" dirty="0" smtClean="0">
                <a:solidFill>
                  <a:srgbClr val="FF6600"/>
                </a:solidFill>
                <a:latin typeface="Arial" charset="0"/>
                <a:ea typeface="隶书" pitchFamily="49" charset="-122"/>
              </a:rPr>
              <a:t>数据标签</a:t>
            </a:r>
          </a:p>
        </p:txBody>
      </p:sp>
      <p:sp>
        <p:nvSpPr>
          <p:cNvPr id="9" name="矩形 8"/>
          <p:cNvSpPr/>
          <p:nvPr/>
        </p:nvSpPr>
        <p:spPr>
          <a:xfrm>
            <a:off x="1214414" y="1714494"/>
            <a:ext cx="6500842" cy="646331"/>
          </a:xfrm>
          <a:prstGeom prst="rect">
            <a:avLst/>
          </a:prstGeom>
        </p:spPr>
        <p:txBody>
          <a:bodyPr wrap="square">
            <a:spAutoFit/>
          </a:bodyPr>
          <a:lstStyle/>
          <a:p>
            <a:r>
              <a:rPr lang="en-US" dirty="0" smtClean="0"/>
              <a:t>include</a:t>
            </a:r>
            <a:r>
              <a:rPr lang="zh-CN" altLang="en-US" dirty="0" smtClean="0"/>
              <a:t>标签的作用类似</a:t>
            </a:r>
            <a:r>
              <a:rPr lang="en-US" dirty="0" smtClean="0"/>
              <a:t>JSP</a:t>
            </a:r>
            <a:r>
              <a:rPr lang="zh-CN" altLang="en-US" dirty="0" smtClean="0"/>
              <a:t>中的</a:t>
            </a:r>
            <a:r>
              <a:rPr lang="en-US" dirty="0" smtClean="0"/>
              <a:t>&lt;include&gt;</a:t>
            </a:r>
            <a:r>
              <a:rPr lang="zh-CN" altLang="en-US" dirty="0" smtClean="0"/>
              <a:t>动作标签，用于包含一个页面，并且可以通过</a:t>
            </a:r>
            <a:r>
              <a:rPr lang="en-US" dirty="0" err="1" smtClean="0"/>
              <a:t>param</a:t>
            </a:r>
            <a:r>
              <a:rPr lang="zh-CN" altLang="en-US" dirty="0" smtClean="0"/>
              <a:t>标签向目标页面中传递请求参数。</a:t>
            </a:r>
            <a:endParaRPr lang="zh-CN" altLang="en-US" dirty="0"/>
          </a:p>
        </p:txBody>
      </p:sp>
      <p:sp>
        <p:nvSpPr>
          <p:cNvPr id="10" name="矩形 9"/>
          <p:cNvSpPr/>
          <p:nvPr/>
        </p:nvSpPr>
        <p:spPr>
          <a:xfrm>
            <a:off x="1285852" y="2786064"/>
            <a:ext cx="6500842" cy="369332"/>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dirty="0" smtClean="0"/>
              <a:t>&lt;%@include file=" /pages/common/common_admin.jsp"%&gt;</a:t>
            </a:r>
            <a:endParaRPr lang="zh-CN" altLang="en-US" dirty="0"/>
          </a:p>
        </p:txBody>
      </p:sp>
    </p:spTree>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txBox="1">
            <a:spLocks noChangeArrowheads="1"/>
          </p:cNvSpPr>
          <p:nvPr/>
        </p:nvSpPr>
        <p:spPr bwMode="auto">
          <a:xfrm>
            <a:off x="892717" y="645850"/>
            <a:ext cx="5750985" cy="708422"/>
          </a:xfrm>
          <a:prstGeom prst="rect">
            <a:avLst/>
          </a:prstGeom>
          <a:noFill/>
          <a:ln w="9525">
            <a:noFill/>
            <a:miter lim="800000"/>
            <a:headEnd/>
            <a:tailEnd/>
          </a:ln>
          <a:effectLst/>
        </p:spPr>
        <p:txBody>
          <a:bodyPr lIns="68580" tIns="34290" rIns="68580" bIns="34290" anchor="ctr"/>
          <a:lstStyle/>
          <a:p>
            <a:pPr>
              <a:spcBef>
                <a:spcPct val="0"/>
              </a:spcBef>
            </a:pPr>
            <a:r>
              <a:rPr lang="zh-CN" altLang="en-US" sz="2800" dirty="0" smtClean="0">
                <a:solidFill>
                  <a:srgbClr val="FF6600"/>
                </a:solidFill>
                <a:latin typeface="Arial" charset="0"/>
                <a:ea typeface="隶书" pitchFamily="49" charset="-122"/>
              </a:rPr>
              <a:t>数据标签</a:t>
            </a:r>
          </a:p>
        </p:txBody>
      </p:sp>
      <p:graphicFrame>
        <p:nvGraphicFramePr>
          <p:cNvPr id="7" name="表格 6"/>
          <p:cNvGraphicFramePr>
            <a:graphicFrameLocks noGrp="1"/>
          </p:cNvGraphicFramePr>
          <p:nvPr/>
        </p:nvGraphicFramePr>
        <p:xfrm>
          <a:off x="785786" y="1500181"/>
          <a:ext cx="7572428" cy="3516399"/>
        </p:xfrm>
        <a:graphic>
          <a:graphicData uri="http://schemas.openxmlformats.org/drawingml/2006/table">
            <a:tbl>
              <a:tblPr firstRow="1" bandRow="1">
                <a:tableStyleId>{5C22544A-7EE6-4342-B048-85BDC9FD1C3A}</a:tableStyleId>
              </a:tblPr>
              <a:tblGrid>
                <a:gridCol w="1893107"/>
                <a:gridCol w="1893107"/>
                <a:gridCol w="1893107"/>
                <a:gridCol w="1893107"/>
              </a:tblGrid>
              <a:tr h="180756">
                <a:tc>
                  <a:txBody>
                    <a:bodyPr/>
                    <a:lstStyle/>
                    <a:p>
                      <a:pPr algn="ctr">
                        <a:spcBef>
                          <a:spcPts val="120"/>
                        </a:spcBef>
                        <a:spcAft>
                          <a:spcPts val="120"/>
                        </a:spcAft>
                      </a:pPr>
                      <a:r>
                        <a:rPr lang="zh-CN" sz="1000" kern="1000" dirty="0">
                          <a:latin typeface="Times New Roman"/>
                          <a:ea typeface="方正书宋简体"/>
                          <a:cs typeface="Times New Roman"/>
                        </a:rPr>
                        <a:t>名</a:t>
                      </a:r>
                      <a:r>
                        <a:rPr lang="en-US" sz="1000" kern="1000" dirty="0">
                          <a:latin typeface="Times New Roman"/>
                          <a:ea typeface="方正书宋简体"/>
                          <a:cs typeface="Times New Roman"/>
                        </a:rPr>
                        <a:t>    </a:t>
                      </a:r>
                      <a:r>
                        <a:rPr lang="zh-CN" sz="1000" kern="1000" dirty="0">
                          <a:latin typeface="Times New Roman"/>
                          <a:ea typeface="方正书宋简体"/>
                          <a:cs typeface="Times New Roman"/>
                        </a:rPr>
                        <a:t>称</a:t>
                      </a:r>
                    </a:p>
                  </a:txBody>
                  <a:tcPr marL="0" marR="0" marT="0" marB="0" anchor="ctr"/>
                </a:tc>
                <a:tc>
                  <a:txBody>
                    <a:bodyPr/>
                    <a:lstStyle/>
                    <a:p>
                      <a:pPr algn="ctr">
                        <a:spcBef>
                          <a:spcPts val="120"/>
                        </a:spcBef>
                        <a:spcAft>
                          <a:spcPts val="120"/>
                        </a:spcAft>
                      </a:pPr>
                      <a:r>
                        <a:rPr lang="zh-CN" sz="1000" kern="1000">
                          <a:latin typeface="Times New Roman"/>
                          <a:ea typeface="方正书宋简体"/>
                          <a:cs typeface="Times New Roman"/>
                        </a:rPr>
                        <a:t>是否必须</a:t>
                      </a:r>
                    </a:p>
                  </a:txBody>
                  <a:tcPr marL="0" marR="0" marT="0" marB="0"/>
                </a:tc>
                <a:tc>
                  <a:txBody>
                    <a:bodyPr/>
                    <a:lstStyle/>
                    <a:p>
                      <a:pPr algn="ctr">
                        <a:spcBef>
                          <a:spcPts val="120"/>
                        </a:spcBef>
                        <a:spcAft>
                          <a:spcPts val="120"/>
                        </a:spcAft>
                      </a:pPr>
                      <a:r>
                        <a:rPr lang="zh-CN" sz="1000" kern="1000">
                          <a:latin typeface="Times New Roman"/>
                          <a:ea typeface="方正书宋简体"/>
                          <a:cs typeface="Times New Roman"/>
                        </a:rPr>
                        <a:t>类</a:t>
                      </a:r>
                      <a:r>
                        <a:rPr lang="en-US" sz="1000" kern="1000">
                          <a:latin typeface="Times New Roman"/>
                          <a:ea typeface="方正书宋简体"/>
                          <a:cs typeface="Times New Roman"/>
                        </a:rPr>
                        <a:t>    </a:t>
                      </a:r>
                      <a:r>
                        <a:rPr lang="zh-CN" sz="1000" kern="1000">
                          <a:latin typeface="Times New Roman"/>
                          <a:ea typeface="方正书宋简体"/>
                          <a:cs typeface="Times New Roman"/>
                        </a:rPr>
                        <a:t>型</a:t>
                      </a:r>
                    </a:p>
                  </a:txBody>
                  <a:tcPr marL="0" marR="0" marT="0" marB="0"/>
                </a:tc>
                <a:tc>
                  <a:txBody>
                    <a:bodyPr/>
                    <a:lstStyle/>
                    <a:p>
                      <a:pPr algn="ctr">
                        <a:spcBef>
                          <a:spcPts val="120"/>
                        </a:spcBef>
                        <a:spcAft>
                          <a:spcPts val="120"/>
                        </a:spcAft>
                      </a:pPr>
                      <a:r>
                        <a:rPr lang="zh-CN" sz="1000" kern="1000">
                          <a:latin typeface="Times New Roman"/>
                          <a:ea typeface="方正书宋简体"/>
                          <a:cs typeface="Times New Roman"/>
                        </a:rPr>
                        <a:t>说</a:t>
                      </a:r>
                      <a:r>
                        <a:rPr lang="en-US" sz="1000" kern="1000">
                          <a:latin typeface="Times New Roman"/>
                          <a:ea typeface="方正书宋简体"/>
                          <a:cs typeface="Times New Roman"/>
                        </a:rPr>
                        <a:t>    </a:t>
                      </a:r>
                      <a:r>
                        <a:rPr lang="zh-CN" sz="1000" kern="1000">
                          <a:latin typeface="Times New Roman"/>
                          <a:ea typeface="方正书宋简体"/>
                          <a:cs typeface="Times New Roman"/>
                        </a:rPr>
                        <a:t>明</a:t>
                      </a:r>
                    </a:p>
                  </a:txBody>
                  <a:tcPr marL="0" marR="0" marT="0" marB="0" anchor="ctr"/>
                </a:tc>
              </a:tr>
              <a:tr h="254518">
                <a:tc>
                  <a:txBody>
                    <a:bodyPr/>
                    <a:lstStyle/>
                    <a:p>
                      <a:pPr algn="just">
                        <a:spcBef>
                          <a:spcPts val="120"/>
                        </a:spcBef>
                        <a:spcAft>
                          <a:spcPts val="120"/>
                        </a:spcAft>
                      </a:pPr>
                      <a:r>
                        <a:rPr lang="en-US" sz="1000" kern="1000" dirty="0">
                          <a:latin typeface="Times New Roman"/>
                          <a:ea typeface="方正书宋简体"/>
                          <a:cs typeface="Times New Roman"/>
                        </a:rPr>
                        <a:t>action</a:t>
                      </a:r>
                      <a:endParaRPr lang="zh-CN" sz="1000" kern="1000" dirty="0">
                        <a:latin typeface="Times New Roman"/>
                        <a:ea typeface="方正书宋简体"/>
                        <a:cs typeface="Times New Roman"/>
                      </a:endParaRPr>
                    </a:p>
                  </a:txBody>
                  <a:tcPr marL="68580" marR="68580" marT="0" marB="0"/>
                </a:tc>
                <a:tc>
                  <a:txBody>
                    <a:bodyPr/>
                    <a:lstStyle/>
                    <a:p>
                      <a:pPr algn="just">
                        <a:spcBef>
                          <a:spcPts val="120"/>
                        </a:spcBef>
                        <a:spcAft>
                          <a:spcPts val="120"/>
                        </a:spcAft>
                      </a:pPr>
                      <a:r>
                        <a:rPr lang="zh-CN" sz="1000" kern="1000">
                          <a:latin typeface="Times New Roman"/>
                          <a:ea typeface="方正书宋简体"/>
                          <a:cs typeface="Times New Roman"/>
                        </a:rPr>
                        <a:t>可选</a:t>
                      </a:r>
                    </a:p>
                  </a:txBody>
                  <a:tcPr marL="68580" marR="68580" marT="0" marB="0"/>
                </a:tc>
                <a:tc>
                  <a:txBody>
                    <a:bodyPr/>
                    <a:lstStyle/>
                    <a:p>
                      <a:pPr algn="just">
                        <a:spcBef>
                          <a:spcPts val="120"/>
                        </a:spcBef>
                        <a:spcAft>
                          <a:spcPts val="120"/>
                        </a:spcAft>
                      </a:pPr>
                      <a:r>
                        <a:rPr lang="en-US" sz="1000" kern="1000" dirty="0">
                          <a:latin typeface="Times New Roman"/>
                          <a:ea typeface="方正书宋简体"/>
                          <a:cs typeface="Times New Roman"/>
                        </a:rPr>
                        <a:t>String</a:t>
                      </a:r>
                      <a:endParaRPr lang="zh-CN" sz="1000" kern="1000" dirty="0">
                        <a:latin typeface="Times New Roman"/>
                        <a:ea typeface="方正书宋简体"/>
                        <a:cs typeface="Times New Roman"/>
                      </a:endParaRPr>
                    </a:p>
                  </a:txBody>
                  <a:tcPr marL="68580" marR="68580" marT="0" marB="0"/>
                </a:tc>
                <a:tc>
                  <a:txBody>
                    <a:bodyPr/>
                    <a:lstStyle/>
                    <a:p>
                      <a:pPr algn="just">
                        <a:spcBef>
                          <a:spcPts val="120"/>
                        </a:spcBef>
                        <a:spcAft>
                          <a:spcPts val="120"/>
                        </a:spcAft>
                      </a:pPr>
                      <a:r>
                        <a:rPr lang="en-US" sz="1000" kern="1000">
                          <a:latin typeface="Times New Roman"/>
                          <a:ea typeface="方正书宋简体"/>
                          <a:cs typeface="Times New Roman"/>
                        </a:rPr>
                        <a:t>Action</a:t>
                      </a:r>
                      <a:r>
                        <a:rPr lang="zh-CN" sz="1000" kern="1000">
                          <a:latin typeface="Times New Roman"/>
                          <a:ea typeface="方正书宋简体"/>
                          <a:cs typeface="Times New Roman"/>
                        </a:rPr>
                        <a:t>对象的映射</a:t>
                      </a:r>
                      <a:r>
                        <a:rPr lang="en-US" sz="1000" kern="1000">
                          <a:latin typeface="Times New Roman"/>
                          <a:ea typeface="方正书宋简体"/>
                          <a:cs typeface="Times New Roman"/>
                        </a:rPr>
                        <a:t>URL</a:t>
                      </a:r>
                      <a:r>
                        <a:rPr lang="zh-CN" sz="1000" kern="1000">
                          <a:latin typeface="Times New Roman"/>
                          <a:ea typeface="方正书宋简体"/>
                          <a:cs typeface="Times New Roman"/>
                        </a:rPr>
                        <a:t>，即使对象的访问地址</a:t>
                      </a:r>
                    </a:p>
                  </a:txBody>
                  <a:tcPr marL="68580" marR="68580" marT="0" marB="0"/>
                </a:tc>
              </a:tr>
              <a:tr h="180756">
                <a:tc>
                  <a:txBody>
                    <a:bodyPr/>
                    <a:lstStyle/>
                    <a:p>
                      <a:pPr algn="just">
                        <a:spcBef>
                          <a:spcPts val="120"/>
                        </a:spcBef>
                        <a:spcAft>
                          <a:spcPts val="120"/>
                        </a:spcAft>
                      </a:pPr>
                      <a:r>
                        <a:rPr lang="en-US" sz="1000" kern="1000">
                          <a:latin typeface="Times New Roman"/>
                          <a:ea typeface="方正书宋简体"/>
                          <a:cs typeface="Times New Roman"/>
                        </a:rPr>
                        <a:t>anchor</a:t>
                      </a:r>
                      <a:endParaRPr lang="zh-CN" sz="1000" kern="1000">
                        <a:latin typeface="Times New Roman"/>
                        <a:ea typeface="方正书宋简体"/>
                        <a:cs typeface="Times New Roman"/>
                      </a:endParaRPr>
                    </a:p>
                  </a:txBody>
                  <a:tcPr marL="68580" marR="68580" marT="0" marB="0"/>
                </a:tc>
                <a:tc>
                  <a:txBody>
                    <a:bodyPr/>
                    <a:lstStyle/>
                    <a:p>
                      <a:pPr algn="just">
                        <a:spcBef>
                          <a:spcPts val="120"/>
                        </a:spcBef>
                        <a:spcAft>
                          <a:spcPts val="120"/>
                        </a:spcAft>
                      </a:pPr>
                      <a:r>
                        <a:rPr lang="zh-CN" sz="1000" kern="1000">
                          <a:latin typeface="Times New Roman"/>
                          <a:ea typeface="方正书宋简体"/>
                          <a:cs typeface="Times New Roman"/>
                        </a:rPr>
                        <a:t>可选</a:t>
                      </a:r>
                    </a:p>
                  </a:txBody>
                  <a:tcPr marL="68580" marR="68580" marT="0" marB="0"/>
                </a:tc>
                <a:tc>
                  <a:txBody>
                    <a:bodyPr/>
                    <a:lstStyle/>
                    <a:p>
                      <a:pPr algn="just">
                        <a:spcBef>
                          <a:spcPts val="120"/>
                        </a:spcBef>
                        <a:spcAft>
                          <a:spcPts val="120"/>
                        </a:spcAft>
                      </a:pPr>
                      <a:r>
                        <a:rPr lang="en-US" sz="1000" kern="1000">
                          <a:latin typeface="Times New Roman"/>
                          <a:ea typeface="方正书宋简体"/>
                          <a:cs typeface="Times New Roman"/>
                        </a:rPr>
                        <a:t>String</a:t>
                      </a:r>
                      <a:endParaRPr lang="zh-CN" sz="1000" kern="1000">
                        <a:latin typeface="Times New Roman"/>
                        <a:ea typeface="方正书宋简体"/>
                        <a:cs typeface="Times New Roman"/>
                      </a:endParaRPr>
                    </a:p>
                  </a:txBody>
                  <a:tcPr marL="68580" marR="68580" marT="0" marB="0"/>
                </a:tc>
                <a:tc>
                  <a:txBody>
                    <a:bodyPr/>
                    <a:lstStyle/>
                    <a:p>
                      <a:pPr algn="just">
                        <a:spcBef>
                          <a:spcPts val="120"/>
                        </a:spcBef>
                        <a:spcAft>
                          <a:spcPts val="120"/>
                        </a:spcAft>
                      </a:pPr>
                      <a:r>
                        <a:rPr lang="zh-CN" sz="1000" kern="1000">
                          <a:latin typeface="Times New Roman"/>
                          <a:ea typeface="方正书宋简体"/>
                          <a:cs typeface="Times New Roman"/>
                        </a:rPr>
                        <a:t>此</a:t>
                      </a:r>
                      <a:r>
                        <a:rPr lang="en-US" sz="1000" kern="1000">
                          <a:latin typeface="Times New Roman"/>
                          <a:ea typeface="方正书宋简体"/>
                          <a:cs typeface="Times New Roman"/>
                        </a:rPr>
                        <a:t>URL</a:t>
                      </a:r>
                      <a:r>
                        <a:rPr lang="zh-CN" sz="1000" kern="1000">
                          <a:latin typeface="Times New Roman"/>
                          <a:ea typeface="方正书宋简体"/>
                          <a:cs typeface="Times New Roman"/>
                        </a:rPr>
                        <a:t>的锚点</a:t>
                      </a:r>
                    </a:p>
                  </a:txBody>
                  <a:tcPr marL="68580" marR="68580" marT="0" marB="0"/>
                </a:tc>
              </a:tr>
              <a:tr h="254518">
                <a:tc>
                  <a:txBody>
                    <a:bodyPr/>
                    <a:lstStyle/>
                    <a:p>
                      <a:pPr algn="just">
                        <a:spcBef>
                          <a:spcPts val="120"/>
                        </a:spcBef>
                        <a:spcAft>
                          <a:spcPts val="120"/>
                        </a:spcAft>
                      </a:pPr>
                      <a:r>
                        <a:rPr lang="en-US" sz="1000" kern="1000">
                          <a:latin typeface="Times New Roman"/>
                          <a:ea typeface="方正书宋简体"/>
                          <a:cs typeface="Times New Roman"/>
                        </a:rPr>
                        <a:t>encode</a:t>
                      </a:r>
                      <a:endParaRPr lang="zh-CN" sz="1000" kern="1000">
                        <a:latin typeface="Times New Roman"/>
                        <a:ea typeface="方正书宋简体"/>
                        <a:cs typeface="Times New Roman"/>
                      </a:endParaRPr>
                    </a:p>
                  </a:txBody>
                  <a:tcPr marL="68580" marR="68580" marT="0" marB="0"/>
                </a:tc>
                <a:tc>
                  <a:txBody>
                    <a:bodyPr/>
                    <a:lstStyle/>
                    <a:p>
                      <a:pPr algn="just">
                        <a:spcBef>
                          <a:spcPts val="120"/>
                        </a:spcBef>
                        <a:spcAft>
                          <a:spcPts val="120"/>
                        </a:spcAft>
                      </a:pPr>
                      <a:r>
                        <a:rPr lang="zh-CN" sz="1000" kern="1000" dirty="0">
                          <a:latin typeface="Times New Roman"/>
                          <a:ea typeface="方正书宋简体"/>
                          <a:cs typeface="Times New Roman"/>
                        </a:rPr>
                        <a:t>可选</a:t>
                      </a:r>
                    </a:p>
                  </a:txBody>
                  <a:tcPr marL="68580" marR="68580" marT="0" marB="0"/>
                </a:tc>
                <a:tc>
                  <a:txBody>
                    <a:bodyPr/>
                    <a:lstStyle/>
                    <a:p>
                      <a:pPr algn="just">
                        <a:spcBef>
                          <a:spcPts val="120"/>
                        </a:spcBef>
                        <a:spcAft>
                          <a:spcPts val="120"/>
                        </a:spcAft>
                      </a:pPr>
                      <a:r>
                        <a:rPr lang="en-US" sz="1000" kern="1000">
                          <a:latin typeface="Times New Roman"/>
                          <a:ea typeface="方正书宋简体"/>
                          <a:cs typeface="Times New Roman"/>
                        </a:rPr>
                        <a:t>boolean</a:t>
                      </a:r>
                      <a:endParaRPr lang="zh-CN" sz="1000" kern="1000">
                        <a:latin typeface="Times New Roman"/>
                        <a:ea typeface="方正书宋简体"/>
                        <a:cs typeface="Times New Roman"/>
                      </a:endParaRPr>
                    </a:p>
                  </a:txBody>
                  <a:tcPr marL="68580" marR="68580" marT="0" marB="0"/>
                </a:tc>
                <a:tc>
                  <a:txBody>
                    <a:bodyPr/>
                    <a:lstStyle/>
                    <a:p>
                      <a:pPr algn="just">
                        <a:spcBef>
                          <a:spcPts val="120"/>
                        </a:spcBef>
                        <a:spcAft>
                          <a:spcPts val="120"/>
                        </a:spcAft>
                      </a:pPr>
                      <a:r>
                        <a:rPr lang="zh-CN" sz="1000" kern="1000">
                          <a:latin typeface="Times New Roman"/>
                          <a:ea typeface="方正书宋简体"/>
                          <a:cs typeface="Times New Roman"/>
                        </a:rPr>
                        <a:t>是否编码参数，默认值为</a:t>
                      </a:r>
                      <a:r>
                        <a:rPr lang="en-US" sz="1000" kern="1000">
                          <a:latin typeface="Times New Roman"/>
                          <a:ea typeface="方正书宋简体"/>
                          <a:cs typeface="Times New Roman"/>
                        </a:rPr>
                        <a:t>true</a:t>
                      </a:r>
                      <a:endParaRPr lang="zh-CN" sz="1000" kern="1000">
                        <a:latin typeface="Times New Roman"/>
                        <a:ea typeface="方正书宋简体"/>
                        <a:cs typeface="Times New Roman"/>
                      </a:endParaRPr>
                    </a:p>
                  </a:txBody>
                  <a:tcPr marL="68580" marR="68580" marT="0" marB="0"/>
                </a:tc>
              </a:tr>
              <a:tr h="254518">
                <a:tc>
                  <a:txBody>
                    <a:bodyPr/>
                    <a:lstStyle/>
                    <a:p>
                      <a:pPr algn="just">
                        <a:spcBef>
                          <a:spcPts val="120"/>
                        </a:spcBef>
                        <a:spcAft>
                          <a:spcPts val="120"/>
                        </a:spcAft>
                      </a:pPr>
                      <a:r>
                        <a:rPr lang="en-US" sz="1000" kern="1000">
                          <a:latin typeface="Times New Roman"/>
                          <a:ea typeface="方正书宋简体"/>
                          <a:cs typeface="Times New Roman"/>
                        </a:rPr>
                        <a:t>escapeAmp</a:t>
                      </a:r>
                      <a:endParaRPr lang="zh-CN" sz="1000" kern="1000">
                        <a:latin typeface="Times New Roman"/>
                        <a:ea typeface="方正书宋简体"/>
                        <a:cs typeface="Times New Roman"/>
                      </a:endParaRPr>
                    </a:p>
                  </a:txBody>
                  <a:tcPr marL="68580" marR="68580" marT="0" marB="0"/>
                </a:tc>
                <a:tc>
                  <a:txBody>
                    <a:bodyPr/>
                    <a:lstStyle/>
                    <a:p>
                      <a:pPr algn="just">
                        <a:spcBef>
                          <a:spcPts val="120"/>
                        </a:spcBef>
                        <a:spcAft>
                          <a:spcPts val="120"/>
                        </a:spcAft>
                      </a:pPr>
                      <a:r>
                        <a:rPr lang="zh-CN" sz="1000" kern="1000">
                          <a:latin typeface="Times New Roman"/>
                          <a:ea typeface="方正书宋简体"/>
                          <a:cs typeface="Times New Roman"/>
                        </a:rPr>
                        <a:t>可选</a:t>
                      </a:r>
                    </a:p>
                  </a:txBody>
                  <a:tcPr marL="68580" marR="68580" marT="0" marB="0"/>
                </a:tc>
                <a:tc>
                  <a:txBody>
                    <a:bodyPr/>
                    <a:lstStyle/>
                    <a:p>
                      <a:pPr algn="just">
                        <a:spcBef>
                          <a:spcPts val="120"/>
                        </a:spcBef>
                        <a:spcAft>
                          <a:spcPts val="120"/>
                        </a:spcAft>
                      </a:pPr>
                      <a:r>
                        <a:rPr lang="en-US" sz="1000" kern="1000">
                          <a:latin typeface="Times New Roman"/>
                          <a:ea typeface="方正书宋简体"/>
                          <a:cs typeface="Times New Roman"/>
                        </a:rPr>
                        <a:t>String</a:t>
                      </a:r>
                      <a:endParaRPr lang="zh-CN" sz="1000" kern="1000">
                        <a:latin typeface="Times New Roman"/>
                        <a:ea typeface="方正书宋简体"/>
                        <a:cs typeface="Times New Roman"/>
                      </a:endParaRPr>
                    </a:p>
                  </a:txBody>
                  <a:tcPr marL="68580" marR="68580" marT="0" marB="0"/>
                </a:tc>
                <a:tc>
                  <a:txBody>
                    <a:bodyPr/>
                    <a:lstStyle/>
                    <a:p>
                      <a:pPr algn="just">
                        <a:spcBef>
                          <a:spcPts val="120"/>
                        </a:spcBef>
                        <a:spcAft>
                          <a:spcPts val="120"/>
                        </a:spcAft>
                      </a:pPr>
                      <a:r>
                        <a:rPr lang="zh-CN" sz="1000" kern="1000">
                          <a:latin typeface="Times New Roman"/>
                          <a:ea typeface="方正书宋简体"/>
                          <a:cs typeface="Times New Roman"/>
                        </a:rPr>
                        <a:t>是否将“</a:t>
                      </a:r>
                      <a:r>
                        <a:rPr lang="en-US" sz="1000" kern="1000">
                          <a:latin typeface="Times New Roman"/>
                          <a:ea typeface="方正书宋简体"/>
                          <a:cs typeface="Times New Roman"/>
                        </a:rPr>
                        <a:t>&amp;</a:t>
                      </a:r>
                      <a:r>
                        <a:rPr lang="zh-CN" sz="1000" kern="1000">
                          <a:latin typeface="Times New Roman"/>
                          <a:ea typeface="方正书宋简体"/>
                          <a:cs typeface="Times New Roman"/>
                        </a:rPr>
                        <a:t>”转义为“</a:t>
                      </a:r>
                      <a:r>
                        <a:rPr lang="en-US" sz="1000" kern="1000">
                          <a:latin typeface="Times New Roman"/>
                          <a:ea typeface="方正书宋简体"/>
                          <a:cs typeface="Times New Roman"/>
                        </a:rPr>
                        <a:t>&amp;amp</a:t>
                      </a:r>
                      <a:r>
                        <a:rPr lang="zh-CN" sz="1000" kern="1000">
                          <a:latin typeface="Times New Roman"/>
                          <a:ea typeface="方正书宋简体"/>
                          <a:cs typeface="Times New Roman"/>
                        </a:rPr>
                        <a:t>”</a:t>
                      </a:r>
                    </a:p>
                  </a:txBody>
                  <a:tcPr marL="68580" marR="68580" marT="0" marB="0"/>
                </a:tc>
              </a:tr>
              <a:tr h="254518">
                <a:tc>
                  <a:txBody>
                    <a:bodyPr/>
                    <a:lstStyle/>
                    <a:p>
                      <a:pPr algn="just">
                        <a:spcBef>
                          <a:spcPts val="120"/>
                        </a:spcBef>
                        <a:spcAft>
                          <a:spcPts val="120"/>
                        </a:spcAft>
                      </a:pPr>
                      <a:r>
                        <a:rPr lang="en-US" sz="1000" kern="1000">
                          <a:latin typeface="Times New Roman"/>
                          <a:ea typeface="方正书宋简体"/>
                          <a:cs typeface="Times New Roman"/>
                        </a:rPr>
                        <a:t>forceAddSchemeHostAndPort</a:t>
                      </a:r>
                      <a:endParaRPr lang="zh-CN" sz="1000" kern="1000">
                        <a:latin typeface="Times New Roman"/>
                        <a:ea typeface="方正书宋简体"/>
                        <a:cs typeface="Times New Roman"/>
                      </a:endParaRPr>
                    </a:p>
                  </a:txBody>
                  <a:tcPr marL="68580" marR="68580" marT="0" marB="0"/>
                </a:tc>
                <a:tc>
                  <a:txBody>
                    <a:bodyPr/>
                    <a:lstStyle/>
                    <a:p>
                      <a:pPr algn="just">
                        <a:spcBef>
                          <a:spcPts val="120"/>
                        </a:spcBef>
                        <a:spcAft>
                          <a:spcPts val="120"/>
                        </a:spcAft>
                      </a:pPr>
                      <a:r>
                        <a:rPr lang="zh-CN" sz="1000" kern="1000">
                          <a:latin typeface="Times New Roman"/>
                          <a:ea typeface="方正书宋简体"/>
                          <a:cs typeface="Times New Roman"/>
                        </a:rPr>
                        <a:t>可选</a:t>
                      </a:r>
                    </a:p>
                  </a:txBody>
                  <a:tcPr marL="68580" marR="68580" marT="0" marB="0"/>
                </a:tc>
                <a:tc>
                  <a:txBody>
                    <a:bodyPr/>
                    <a:lstStyle/>
                    <a:p>
                      <a:pPr algn="just">
                        <a:spcBef>
                          <a:spcPts val="120"/>
                        </a:spcBef>
                        <a:spcAft>
                          <a:spcPts val="120"/>
                        </a:spcAft>
                      </a:pPr>
                      <a:r>
                        <a:rPr lang="en-US" sz="1000" kern="1000">
                          <a:latin typeface="Times New Roman"/>
                          <a:ea typeface="方正书宋简体"/>
                          <a:cs typeface="Times New Roman"/>
                        </a:rPr>
                        <a:t>boolean</a:t>
                      </a:r>
                      <a:endParaRPr lang="zh-CN" sz="1000" kern="1000">
                        <a:latin typeface="Times New Roman"/>
                        <a:ea typeface="方正书宋简体"/>
                        <a:cs typeface="Times New Roman"/>
                      </a:endParaRPr>
                    </a:p>
                  </a:txBody>
                  <a:tcPr marL="68580" marR="68580" marT="0" marB="0"/>
                </a:tc>
                <a:tc>
                  <a:txBody>
                    <a:bodyPr/>
                    <a:lstStyle/>
                    <a:p>
                      <a:pPr algn="just">
                        <a:spcBef>
                          <a:spcPts val="120"/>
                        </a:spcBef>
                        <a:spcAft>
                          <a:spcPts val="120"/>
                        </a:spcAft>
                      </a:pPr>
                      <a:r>
                        <a:rPr lang="zh-CN" sz="1000" kern="1000">
                          <a:latin typeface="Times New Roman"/>
                          <a:ea typeface="方正书宋简体"/>
                          <a:cs typeface="Times New Roman"/>
                        </a:rPr>
                        <a:t>是否添加</a:t>
                      </a:r>
                      <a:r>
                        <a:rPr lang="en-US" sz="1000" kern="1000">
                          <a:latin typeface="Times New Roman"/>
                          <a:ea typeface="方正书宋简体"/>
                          <a:cs typeface="Times New Roman"/>
                        </a:rPr>
                        <a:t>URL</a:t>
                      </a:r>
                      <a:r>
                        <a:rPr lang="zh-CN" sz="1000" kern="1000">
                          <a:latin typeface="Times New Roman"/>
                          <a:ea typeface="方正书宋简体"/>
                          <a:cs typeface="Times New Roman"/>
                        </a:rPr>
                        <a:t>的主机地址及端口号，默认值为</a:t>
                      </a:r>
                      <a:r>
                        <a:rPr lang="en-US" sz="1000" kern="1000">
                          <a:latin typeface="Times New Roman"/>
                          <a:ea typeface="方正书宋简体"/>
                          <a:cs typeface="Times New Roman"/>
                        </a:rPr>
                        <a:t>false</a:t>
                      </a:r>
                      <a:endParaRPr lang="zh-CN" sz="1000" kern="1000">
                        <a:latin typeface="Times New Roman"/>
                        <a:ea typeface="方正书宋简体"/>
                        <a:cs typeface="Times New Roman"/>
                      </a:endParaRPr>
                    </a:p>
                  </a:txBody>
                  <a:tcPr marL="68580" marR="68580" marT="0" marB="0"/>
                </a:tc>
              </a:tr>
              <a:tr h="254518">
                <a:tc>
                  <a:txBody>
                    <a:bodyPr/>
                    <a:lstStyle/>
                    <a:p>
                      <a:pPr algn="just">
                        <a:spcBef>
                          <a:spcPts val="120"/>
                        </a:spcBef>
                        <a:spcAft>
                          <a:spcPts val="120"/>
                        </a:spcAft>
                      </a:pPr>
                      <a:r>
                        <a:rPr lang="en-US" sz="1000" kern="1000">
                          <a:latin typeface="Times New Roman"/>
                          <a:ea typeface="方正书宋简体"/>
                          <a:cs typeface="Times New Roman"/>
                        </a:rPr>
                        <a:t>includeContext</a:t>
                      </a:r>
                      <a:endParaRPr lang="zh-CN" sz="1000" kern="1000">
                        <a:latin typeface="Times New Roman"/>
                        <a:ea typeface="方正书宋简体"/>
                        <a:cs typeface="Times New Roman"/>
                      </a:endParaRPr>
                    </a:p>
                  </a:txBody>
                  <a:tcPr marL="68580" marR="68580" marT="0" marB="0"/>
                </a:tc>
                <a:tc>
                  <a:txBody>
                    <a:bodyPr/>
                    <a:lstStyle/>
                    <a:p>
                      <a:pPr algn="just">
                        <a:spcBef>
                          <a:spcPts val="120"/>
                        </a:spcBef>
                        <a:spcAft>
                          <a:spcPts val="120"/>
                        </a:spcAft>
                      </a:pPr>
                      <a:r>
                        <a:rPr lang="zh-CN" sz="1000" kern="1000">
                          <a:latin typeface="Times New Roman"/>
                          <a:ea typeface="方正书宋简体"/>
                          <a:cs typeface="Times New Roman"/>
                        </a:rPr>
                        <a:t>可选</a:t>
                      </a:r>
                    </a:p>
                  </a:txBody>
                  <a:tcPr marL="68580" marR="68580" marT="0" marB="0"/>
                </a:tc>
                <a:tc>
                  <a:txBody>
                    <a:bodyPr/>
                    <a:lstStyle/>
                    <a:p>
                      <a:pPr algn="just">
                        <a:spcBef>
                          <a:spcPts val="120"/>
                        </a:spcBef>
                        <a:spcAft>
                          <a:spcPts val="120"/>
                        </a:spcAft>
                      </a:pPr>
                      <a:r>
                        <a:rPr lang="en-US" sz="1000" kern="1000">
                          <a:latin typeface="Times New Roman"/>
                          <a:ea typeface="方正书宋简体"/>
                          <a:cs typeface="Times New Roman"/>
                        </a:rPr>
                        <a:t>boolean</a:t>
                      </a:r>
                      <a:endParaRPr lang="zh-CN" sz="1000" kern="1000">
                        <a:latin typeface="Times New Roman"/>
                        <a:ea typeface="方正书宋简体"/>
                        <a:cs typeface="Times New Roman"/>
                      </a:endParaRPr>
                    </a:p>
                  </a:txBody>
                  <a:tcPr marL="68580" marR="68580" marT="0" marB="0"/>
                </a:tc>
                <a:tc>
                  <a:txBody>
                    <a:bodyPr/>
                    <a:lstStyle/>
                    <a:p>
                      <a:pPr algn="just">
                        <a:spcBef>
                          <a:spcPts val="120"/>
                        </a:spcBef>
                        <a:spcAft>
                          <a:spcPts val="120"/>
                        </a:spcAft>
                      </a:pPr>
                      <a:r>
                        <a:rPr lang="zh-CN" sz="1000" kern="1000">
                          <a:latin typeface="Times New Roman"/>
                          <a:ea typeface="方正书宋简体"/>
                          <a:cs typeface="Times New Roman"/>
                        </a:rPr>
                        <a:t>生成的</a:t>
                      </a:r>
                      <a:r>
                        <a:rPr lang="en-US" sz="1000" kern="1000">
                          <a:latin typeface="Times New Roman"/>
                          <a:ea typeface="方正书宋简体"/>
                          <a:cs typeface="Times New Roman"/>
                        </a:rPr>
                        <a:t>URL</a:t>
                      </a:r>
                      <a:r>
                        <a:rPr lang="zh-CN" sz="1000" kern="1000">
                          <a:latin typeface="Times New Roman"/>
                          <a:ea typeface="方正书宋简体"/>
                          <a:cs typeface="Times New Roman"/>
                        </a:rPr>
                        <a:t>是否包含上下文路径，默认值为</a:t>
                      </a:r>
                      <a:r>
                        <a:rPr lang="en-US" sz="1000" kern="1000">
                          <a:latin typeface="Times New Roman"/>
                          <a:ea typeface="方正书宋简体"/>
                          <a:cs typeface="Times New Roman"/>
                        </a:rPr>
                        <a:t>true</a:t>
                      </a:r>
                      <a:endParaRPr lang="zh-CN" sz="1000" kern="1000">
                        <a:latin typeface="Times New Roman"/>
                        <a:ea typeface="方正书宋简体"/>
                        <a:cs typeface="Times New Roman"/>
                      </a:endParaRPr>
                    </a:p>
                  </a:txBody>
                  <a:tcPr marL="68580" marR="68580" marT="0" marB="0"/>
                </a:tc>
              </a:tr>
              <a:tr h="381777">
                <a:tc>
                  <a:txBody>
                    <a:bodyPr/>
                    <a:lstStyle/>
                    <a:p>
                      <a:pPr algn="just">
                        <a:spcBef>
                          <a:spcPts val="120"/>
                        </a:spcBef>
                        <a:spcAft>
                          <a:spcPts val="120"/>
                        </a:spcAft>
                      </a:pPr>
                      <a:r>
                        <a:rPr lang="en-US" sz="1000" kern="1000">
                          <a:latin typeface="Times New Roman"/>
                          <a:ea typeface="方正书宋简体"/>
                          <a:cs typeface="Times New Roman"/>
                        </a:rPr>
                        <a:t>includeParams</a:t>
                      </a:r>
                      <a:endParaRPr lang="zh-CN" sz="1000" kern="1000">
                        <a:latin typeface="Times New Roman"/>
                        <a:ea typeface="方正书宋简体"/>
                        <a:cs typeface="Times New Roman"/>
                      </a:endParaRPr>
                    </a:p>
                  </a:txBody>
                  <a:tcPr marL="68580" marR="68580" marT="0" marB="0"/>
                </a:tc>
                <a:tc>
                  <a:txBody>
                    <a:bodyPr/>
                    <a:lstStyle/>
                    <a:p>
                      <a:pPr algn="just">
                        <a:spcBef>
                          <a:spcPts val="120"/>
                        </a:spcBef>
                        <a:spcAft>
                          <a:spcPts val="120"/>
                        </a:spcAft>
                      </a:pPr>
                      <a:r>
                        <a:rPr lang="zh-CN" sz="1000" kern="1000">
                          <a:latin typeface="Times New Roman"/>
                          <a:ea typeface="方正书宋简体"/>
                          <a:cs typeface="Times New Roman"/>
                        </a:rPr>
                        <a:t>可选</a:t>
                      </a:r>
                    </a:p>
                  </a:txBody>
                  <a:tcPr marL="68580" marR="68580" marT="0" marB="0"/>
                </a:tc>
                <a:tc>
                  <a:txBody>
                    <a:bodyPr/>
                    <a:lstStyle/>
                    <a:p>
                      <a:pPr algn="just">
                        <a:spcBef>
                          <a:spcPts val="120"/>
                        </a:spcBef>
                        <a:spcAft>
                          <a:spcPts val="120"/>
                        </a:spcAft>
                      </a:pPr>
                      <a:r>
                        <a:rPr lang="en-US" sz="1000" kern="1000">
                          <a:latin typeface="Times New Roman"/>
                          <a:ea typeface="方正书宋简体"/>
                          <a:cs typeface="Times New Roman"/>
                        </a:rPr>
                        <a:t>String</a:t>
                      </a:r>
                      <a:endParaRPr lang="zh-CN" sz="1000" kern="1000">
                        <a:latin typeface="Times New Roman"/>
                        <a:ea typeface="方正书宋简体"/>
                        <a:cs typeface="Times New Roman"/>
                      </a:endParaRPr>
                    </a:p>
                  </a:txBody>
                  <a:tcPr marL="68580" marR="68580" marT="0" marB="0"/>
                </a:tc>
                <a:tc>
                  <a:txBody>
                    <a:bodyPr/>
                    <a:lstStyle/>
                    <a:p>
                      <a:pPr algn="just">
                        <a:spcBef>
                          <a:spcPts val="120"/>
                        </a:spcBef>
                        <a:spcAft>
                          <a:spcPts val="120"/>
                        </a:spcAft>
                      </a:pPr>
                      <a:r>
                        <a:rPr lang="zh-CN" sz="1000" kern="1000">
                          <a:latin typeface="Times New Roman"/>
                          <a:ea typeface="方正书宋简体"/>
                          <a:cs typeface="Times New Roman"/>
                        </a:rPr>
                        <a:t>是否包含可选参数，可选值为</a:t>
                      </a:r>
                      <a:r>
                        <a:rPr lang="en-US" sz="1000" kern="1000">
                          <a:latin typeface="Times New Roman"/>
                          <a:ea typeface="方正书宋简体"/>
                          <a:cs typeface="Times New Roman"/>
                        </a:rPr>
                        <a:t>none</a:t>
                      </a:r>
                      <a:r>
                        <a:rPr lang="zh-CN" sz="1000" kern="1000">
                          <a:latin typeface="Times New Roman"/>
                          <a:ea typeface="方正书宋简体"/>
                          <a:cs typeface="Times New Roman"/>
                        </a:rPr>
                        <a:t>、</a:t>
                      </a:r>
                      <a:r>
                        <a:rPr lang="en-US" sz="1000" kern="1000">
                          <a:latin typeface="Times New Roman"/>
                          <a:ea typeface="方正书宋简体"/>
                          <a:cs typeface="Times New Roman"/>
                        </a:rPr>
                        <a:t>get</a:t>
                      </a:r>
                      <a:r>
                        <a:rPr lang="zh-CN" sz="1000" kern="1000">
                          <a:latin typeface="Times New Roman"/>
                          <a:ea typeface="方正书宋简体"/>
                          <a:cs typeface="Times New Roman"/>
                        </a:rPr>
                        <a:t>和</a:t>
                      </a:r>
                      <a:r>
                        <a:rPr lang="en-US" sz="1000" kern="1000">
                          <a:latin typeface="Times New Roman"/>
                          <a:ea typeface="方正书宋简体"/>
                          <a:cs typeface="Times New Roman"/>
                        </a:rPr>
                        <a:t>all</a:t>
                      </a:r>
                      <a:r>
                        <a:rPr lang="zh-CN" sz="1000" kern="1000">
                          <a:latin typeface="Times New Roman"/>
                          <a:ea typeface="方正书宋简体"/>
                          <a:cs typeface="Times New Roman"/>
                        </a:rPr>
                        <a:t>，默认值为</a:t>
                      </a:r>
                      <a:r>
                        <a:rPr lang="en-US" sz="1000" kern="1000">
                          <a:latin typeface="Times New Roman"/>
                          <a:ea typeface="方正书宋简体"/>
                          <a:cs typeface="Times New Roman"/>
                        </a:rPr>
                        <a:t>none</a:t>
                      </a:r>
                      <a:endParaRPr lang="zh-CN" sz="1000" kern="1000">
                        <a:latin typeface="Times New Roman"/>
                        <a:ea typeface="方正书宋简体"/>
                        <a:cs typeface="Times New Roman"/>
                      </a:endParaRPr>
                    </a:p>
                  </a:txBody>
                  <a:tcPr marL="68580" marR="68580" marT="0" marB="0"/>
                </a:tc>
              </a:tr>
              <a:tr h="254518">
                <a:tc>
                  <a:txBody>
                    <a:bodyPr/>
                    <a:lstStyle/>
                    <a:p>
                      <a:pPr algn="just">
                        <a:spcBef>
                          <a:spcPts val="120"/>
                        </a:spcBef>
                        <a:spcAft>
                          <a:spcPts val="120"/>
                        </a:spcAft>
                      </a:pPr>
                      <a:r>
                        <a:rPr lang="en-US" sz="1000" kern="1000">
                          <a:latin typeface="Times New Roman"/>
                          <a:ea typeface="方正书宋简体"/>
                          <a:cs typeface="Times New Roman"/>
                        </a:rPr>
                        <a:t>method</a:t>
                      </a:r>
                      <a:endParaRPr lang="zh-CN" sz="1000" kern="1000">
                        <a:latin typeface="Times New Roman"/>
                        <a:ea typeface="方正书宋简体"/>
                        <a:cs typeface="Times New Roman"/>
                      </a:endParaRPr>
                    </a:p>
                  </a:txBody>
                  <a:tcPr marL="68580" marR="68580" marT="0" marB="0"/>
                </a:tc>
                <a:tc>
                  <a:txBody>
                    <a:bodyPr/>
                    <a:lstStyle/>
                    <a:p>
                      <a:pPr algn="just">
                        <a:spcBef>
                          <a:spcPts val="120"/>
                        </a:spcBef>
                        <a:spcAft>
                          <a:spcPts val="120"/>
                        </a:spcAft>
                      </a:pPr>
                      <a:r>
                        <a:rPr lang="zh-CN" sz="1000" kern="1000">
                          <a:latin typeface="Times New Roman"/>
                          <a:ea typeface="方正书宋简体"/>
                          <a:cs typeface="Times New Roman"/>
                        </a:rPr>
                        <a:t>可选</a:t>
                      </a:r>
                    </a:p>
                  </a:txBody>
                  <a:tcPr marL="68580" marR="68580" marT="0" marB="0"/>
                </a:tc>
                <a:tc>
                  <a:txBody>
                    <a:bodyPr/>
                    <a:lstStyle/>
                    <a:p>
                      <a:pPr algn="just">
                        <a:spcBef>
                          <a:spcPts val="120"/>
                        </a:spcBef>
                        <a:spcAft>
                          <a:spcPts val="120"/>
                        </a:spcAft>
                      </a:pPr>
                      <a:r>
                        <a:rPr lang="en-US" sz="1000" kern="1000">
                          <a:latin typeface="Times New Roman"/>
                          <a:ea typeface="方正书宋简体"/>
                          <a:cs typeface="Times New Roman"/>
                        </a:rPr>
                        <a:t>String</a:t>
                      </a:r>
                      <a:endParaRPr lang="zh-CN" sz="1000" kern="1000">
                        <a:latin typeface="Times New Roman"/>
                        <a:ea typeface="方正书宋简体"/>
                        <a:cs typeface="Times New Roman"/>
                      </a:endParaRPr>
                    </a:p>
                  </a:txBody>
                  <a:tcPr marL="68580" marR="68580" marT="0" marB="0"/>
                </a:tc>
                <a:tc>
                  <a:txBody>
                    <a:bodyPr/>
                    <a:lstStyle/>
                    <a:p>
                      <a:pPr algn="just">
                        <a:spcBef>
                          <a:spcPts val="120"/>
                        </a:spcBef>
                        <a:spcAft>
                          <a:spcPts val="120"/>
                        </a:spcAft>
                      </a:pPr>
                      <a:r>
                        <a:rPr lang="zh-CN" sz="1000" kern="1000">
                          <a:latin typeface="Times New Roman"/>
                          <a:ea typeface="方正书宋简体"/>
                          <a:cs typeface="Times New Roman"/>
                        </a:rPr>
                        <a:t>指定请求</a:t>
                      </a:r>
                      <a:r>
                        <a:rPr lang="en-US" sz="1000" kern="1000">
                          <a:latin typeface="Times New Roman"/>
                          <a:ea typeface="方正书宋简体"/>
                          <a:cs typeface="Times New Roman"/>
                        </a:rPr>
                        <a:t>Action</a:t>
                      </a:r>
                      <a:r>
                        <a:rPr lang="zh-CN" sz="1000" kern="1000">
                          <a:latin typeface="Times New Roman"/>
                          <a:ea typeface="方正书宋简体"/>
                          <a:cs typeface="Times New Roman"/>
                        </a:rPr>
                        <a:t>对象所调用的方法</a:t>
                      </a:r>
                    </a:p>
                  </a:txBody>
                  <a:tcPr marL="68580" marR="68580" marT="0" marB="0"/>
                </a:tc>
              </a:tr>
              <a:tr h="254518">
                <a:tc>
                  <a:txBody>
                    <a:bodyPr/>
                    <a:lstStyle/>
                    <a:p>
                      <a:pPr algn="just">
                        <a:spcBef>
                          <a:spcPts val="120"/>
                        </a:spcBef>
                        <a:spcAft>
                          <a:spcPts val="120"/>
                        </a:spcAft>
                      </a:pPr>
                      <a:r>
                        <a:rPr lang="en-US" sz="1000" kern="1000">
                          <a:latin typeface="Times New Roman"/>
                          <a:ea typeface="方正书宋简体"/>
                          <a:cs typeface="Times New Roman"/>
                        </a:rPr>
                        <a:t>namespace</a:t>
                      </a:r>
                      <a:endParaRPr lang="zh-CN" sz="1000" kern="1000">
                        <a:latin typeface="Times New Roman"/>
                        <a:ea typeface="方正书宋简体"/>
                        <a:cs typeface="Times New Roman"/>
                      </a:endParaRPr>
                    </a:p>
                  </a:txBody>
                  <a:tcPr marL="68580" marR="68580" marT="0" marB="0"/>
                </a:tc>
                <a:tc>
                  <a:txBody>
                    <a:bodyPr/>
                    <a:lstStyle/>
                    <a:p>
                      <a:pPr algn="just">
                        <a:spcBef>
                          <a:spcPts val="120"/>
                        </a:spcBef>
                        <a:spcAft>
                          <a:spcPts val="120"/>
                        </a:spcAft>
                      </a:pPr>
                      <a:r>
                        <a:rPr lang="zh-CN" sz="1000" kern="1000">
                          <a:latin typeface="Times New Roman"/>
                          <a:ea typeface="方正书宋简体"/>
                          <a:cs typeface="Times New Roman"/>
                        </a:rPr>
                        <a:t>可选</a:t>
                      </a:r>
                    </a:p>
                  </a:txBody>
                  <a:tcPr marL="68580" marR="68580" marT="0" marB="0"/>
                </a:tc>
                <a:tc>
                  <a:txBody>
                    <a:bodyPr/>
                    <a:lstStyle/>
                    <a:p>
                      <a:pPr algn="just">
                        <a:spcBef>
                          <a:spcPts val="120"/>
                        </a:spcBef>
                        <a:spcAft>
                          <a:spcPts val="120"/>
                        </a:spcAft>
                      </a:pPr>
                      <a:r>
                        <a:rPr lang="en-US" sz="1000" kern="1000">
                          <a:latin typeface="Times New Roman"/>
                          <a:ea typeface="方正书宋简体"/>
                          <a:cs typeface="Times New Roman"/>
                        </a:rPr>
                        <a:t>String</a:t>
                      </a:r>
                      <a:endParaRPr lang="zh-CN" sz="1000" kern="1000">
                        <a:latin typeface="Times New Roman"/>
                        <a:ea typeface="方正书宋简体"/>
                        <a:cs typeface="Times New Roman"/>
                      </a:endParaRPr>
                    </a:p>
                  </a:txBody>
                  <a:tcPr marL="68580" marR="68580" marT="0" marB="0"/>
                </a:tc>
                <a:tc>
                  <a:txBody>
                    <a:bodyPr/>
                    <a:lstStyle/>
                    <a:p>
                      <a:pPr algn="just">
                        <a:spcBef>
                          <a:spcPts val="120"/>
                        </a:spcBef>
                        <a:spcAft>
                          <a:spcPts val="120"/>
                        </a:spcAft>
                      </a:pPr>
                      <a:r>
                        <a:rPr lang="zh-CN" sz="1000" kern="1000">
                          <a:latin typeface="Times New Roman"/>
                          <a:ea typeface="方正书宋简体"/>
                          <a:cs typeface="Times New Roman"/>
                        </a:rPr>
                        <a:t>指定请求</a:t>
                      </a:r>
                      <a:r>
                        <a:rPr lang="en-US" sz="1000" kern="1000">
                          <a:latin typeface="Times New Roman"/>
                          <a:ea typeface="方正书宋简体"/>
                          <a:cs typeface="Times New Roman"/>
                        </a:rPr>
                        <a:t>Action</a:t>
                      </a:r>
                      <a:r>
                        <a:rPr lang="zh-CN" sz="1000" kern="1000">
                          <a:latin typeface="Times New Roman"/>
                          <a:ea typeface="方正书宋简体"/>
                          <a:cs typeface="Times New Roman"/>
                        </a:rPr>
                        <a:t>对象映射地址的名称空间</a:t>
                      </a:r>
                    </a:p>
                  </a:txBody>
                  <a:tcPr marL="68580" marR="68580" marT="0" marB="0"/>
                </a:tc>
              </a:tr>
              <a:tr h="254518">
                <a:tc>
                  <a:txBody>
                    <a:bodyPr/>
                    <a:lstStyle/>
                    <a:p>
                      <a:pPr algn="just">
                        <a:spcBef>
                          <a:spcPts val="120"/>
                        </a:spcBef>
                        <a:spcAft>
                          <a:spcPts val="120"/>
                        </a:spcAft>
                      </a:pPr>
                      <a:r>
                        <a:rPr lang="en-US" sz="1000" kern="1000">
                          <a:latin typeface="Times New Roman"/>
                          <a:ea typeface="方正书宋简体"/>
                          <a:cs typeface="Times New Roman"/>
                        </a:rPr>
                        <a:t>scheme</a:t>
                      </a:r>
                      <a:endParaRPr lang="zh-CN" sz="1000" kern="1000">
                        <a:latin typeface="Times New Roman"/>
                        <a:ea typeface="方正书宋简体"/>
                        <a:cs typeface="Times New Roman"/>
                      </a:endParaRPr>
                    </a:p>
                  </a:txBody>
                  <a:tcPr marL="68580" marR="68580" marT="0" marB="0"/>
                </a:tc>
                <a:tc>
                  <a:txBody>
                    <a:bodyPr/>
                    <a:lstStyle/>
                    <a:p>
                      <a:pPr algn="just">
                        <a:spcBef>
                          <a:spcPts val="120"/>
                        </a:spcBef>
                        <a:spcAft>
                          <a:spcPts val="120"/>
                        </a:spcAft>
                      </a:pPr>
                      <a:r>
                        <a:rPr lang="zh-CN" sz="1000" kern="1000">
                          <a:latin typeface="Times New Roman"/>
                          <a:ea typeface="方正书宋简体"/>
                          <a:cs typeface="Times New Roman"/>
                        </a:rPr>
                        <a:t>可选</a:t>
                      </a:r>
                    </a:p>
                  </a:txBody>
                  <a:tcPr marL="68580" marR="68580" marT="0" marB="0"/>
                </a:tc>
                <a:tc>
                  <a:txBody>
                    <a:bodyPr/>
                    <a:lstStyle/>
                    <a:p>
                      <a:pPr algn="just">
                        <a:spcBef>
                          <a:spcPts val="120"/>
                        </a:spcBef>
                        <a:spcAft>
                          <a:spcPts val="120"/>
                        </a:spcAft>
                      </a:pPr>
                      <a:r>
                        <a:rPr lang="en-US" sz="1000" kern="1000">
                          <a:latin typeface="Times New Roman"/>
                          <a:ea typeface="方正书宋简体"/>
                          <a:cs typeface="Times New Roman"/>
                        </a:rPr>
                        <a:t>String</a:t>
                      </a:r>
                      <a:endParaRPr lang="zh-CN" sz="1000" kern="1000">
                        <a:latin typeface="Times New Roman"/>
                        <a:ea typeface="方正书宋简体"/>
                        <a:cs typeface="Times New Roman"/>
                      </a:endParaRPr>
                    </a:p>
                  </a:txBody>
                  <a:tcPr marL="68580" marR="68580" marT="0" marB="0"/>
                </a:tc>
                <a:tc>
                  <a:txBody>
                    <a:bodyPr/>
                    <a:lstStyle/>
                    <a:p>
                      <a:pPr algn="just">
                        <a:spcBef>
                          <a:spcPts val="120"/>
                        </a:spcBef>
                        <a:spcAft>
                          <a:spcPts val="120"/>
                        </a:spcAft>
                      </a:pPr>
                      <a:r>
                        <a:rPr lang="zh-CN" sz="1000" kern="1000">
                          <a:latin typeface="Times New Roman"/>
                          <a:ea typeface="方正书宋简体"/>
                          <a:cs typeface="Times New Roman"/>
                        </a:rPr>
                        <a:t>指定生成</a:t>
                      </a:r>
                      <a:r>
                        <a:rPr lang="en-US" sz="1000" kern="1000">
                          <a:latin typeface="Times New Roman"/>
                          <a:ea typeface="方正书宋简体"/>
                          <a:cs typeface="Times New Roman"/>
                        </a:rPr>
                        <a:t>URL</a:t>
                      </a:r>
                      <a:r>
                        <a:rPr lang="zh-CN" sz="1000" kern="1000">
                          <a:latin typeface="Times New Roman"/>
                          <a:ea typeface="方正书宋简体"/>
                          <a:cs typeface="Times New Roman"/>
                        </a:rPr>
                        <a:t>所使用的协议</a:t>
                      </a:r>
                    </a:p>
                  </a:txBody>
                  <a:tcPr marL="68580" marR="68580" marT="0" marB="0"/>
                </a:tc>
              </a:tr>
              <a:tr h="180756">
                <a:tc>
                  <a:txBody>
                    <a:bodyPr/>
                    <a:lstStyle/>
                    <a:p>
                      <a:pPr algn="just">
                        <a:spcBef>
                          <a:spcPts val="120"/>
                        </a:spcBef>
                        <a:spcAft>
                          <a:spcPts val="120"/>
                        </a:spcAft>
                      </a:pPr>
                      <a:r>
                        <a:rPr lang="en-US" sz="1000" kern="1000">
                          <a:latin typeface="Times New Roman"/>
                          <a:ea typeface="方正书宋简体"/>
                          <a:cs typeface="Times New Roman"/>
                        </a:rPr>
                        <a:t>value</a:t>
                      </a:r>
                      <a:endParaRPr lang="zh-CN" sz="1000" kern="1000">
                        <a:latin typeface="Times New Roman"/>
                        <a:ea typeface="方正书宋简体"/>
                        <a:cs typeface="Times New Roman"/>
                      </a:endParaRPr>
                    </a:p>
                  </a:txBody>
                  <a:tcPr marL="68580" marR="68580" marT="0" marB="0"/>
                </a:tc>
                <a:tc>
                  <a:txBody>
                    <a:bodyPr/>
                    <a:lstStyle/>
                    <a:p>
                      <a:pPr algn="just">
                        <a:spcBef>
                          <a:spcPts val="120"/>
                        </a:spcBef>
                        <a:spcAft>
                          <a:spcPts val="120"/>
                        </a:spcAft>
                      </a:pPr>
                      <a:r>
                        <a:rPr lang="zh-CN" sz="1000" kern="1000">
                          <a:latin typeface="Times New Roman"/>
                          <a:ea typeface="方正书宋简体"/>
                          <a:cs typeface="Times New Roman"/>
                        </a:rPr>
                        <a:t>可选</a:t>
                      </a:r>
                    </a:p>
                  </a:txBody>
                  <a:tcPr marL="68580" marR="68580" marT="0" marB="0"/>
                </a:tc>
                <a:tc>
                  <a:txBody>
                    <a:bodyPr/>
                    <a:lstStyle/>
                    <a:p>
                      <a:pPr algn="just">
                        <a:spcBef>
                          <a:spcPts val="120"/>
                        </a:spcBef>
                        <a:spcAft>
                          <a:spcPts val="120"/>
                        </a:spcAft>
                      </a:pPr>
                      <a:r>
                        <a:rPr lang="en-US" sz="1000" kern="1000">
                          <a:latin typeface="Times New Roman"/>
                          <a:ea typeface="方正书宋简体"/>
                          <a:cs typeface="Times New Roman"/>
                        </a:rPr>
                        <a:t>String</a:t>
                      </a:r>
                      <a:endParaRPr lang="zh-CN" sz="1000" kern="1000">
                        <a:latin typeface="Times New Roman"/>
                        <a:ea typeface="方正书宋简体"/>
                        <a:cs typeface="Times New Roman"/>
                      </a:endParaRPr>
                    </a:p>
                  </a:txBody>
                  <a:tcPr marL="68580" marR="68580" marT="0" marB="0"/>
                </a:tc>
                <a:tc>
                  <a:txBody>
                    <a:bodyPr/>
                    <a:lstStyle/>
                    <a:p>
                      <a:pPr algn="just">
                        <a:spcBef>
                          <a:spcPts val="120"/>
                        </a:spcBef>
                        <a:spcAft>
                          <a:spcPts val="120"/>
                        </a:spcAft>
                      </a:pPr>
                      <a:r>
                        <a:rPr lang="zh-CN" sz="1000" kern="1000">
                          <a:latin typeface="Times New Roman"/>
                          <a:ea typeface="方正书宋简体"/>
                          <a:cs typeface="Times New Roman"/>
                        </a:rPr>
                        <a:t>指定生成</a:t>
                      </a:r>
                      <a:r>
                        <a:rPr lang="en-US" sz="1000" kern="1000">
                          <a:latin typeface="Times New Roman"/>
                          <a:ea typeface="方正书宋简体"/>
                          <a:cs typeface="Times New Roman"/>
                        </a:rPr>
                        <a:t>URL</a:t>
                      </a:r>
                      <a:r>
                        <a:rPr lang="zh-CN" sz="1000" kern="1000">
                          <a:latin typeface="Times New Roman"/>
                          <a:ea typeface="方正书宋简体"/>
                          <a:cs typeface="Times New Roman"/>
                        </a:rPr>
                        <a:t>的地址值</a:t>
                      </a:r>
                    </a:p>
                  </a:txBody>
                  <a:tcPr marL="68580" marR="68580" marT="0" marB="0"/>
                </a:tc>
              </a:tr>
              <a:tr h="254518">
                <a:tc>
                  <a:txBody>
                    <a:bodyPr/>
                    <a:lstStyle/>
                    <a:p>
                      <a:pPr algn="just">
                        <a:spcBef>
                          <a:spcPts val="120"/>
                        </a:spcBef>
                        <a:spcAft>
                          <a:spcPts val="120"/>
                        </a:spcAft>
                      </a:pPr>
                      <a:r>
                        <a:rPr lang="en-US" sz="1000" kern="1000">
                          <a:latin typeface="Times New Roman"/>
                          <a:ea typeface="方正书宋简体"/>
                          <a:cs typeface="Times New Roman"/>
                        </a:rPr>
                        <a:t>var</a:t>
                      </a:r>
                      <a:endParaRPr lang="zh-CN" sz="1000" kern="1000">
                        <a:latin typeface="Times New Roman"/>
                        <a:ea typeface="方正书宋简体"/>
                        <a:cs typeface="Times New Roman"/>
                      </a:endParaRPr>
                    </a:p>
                  </a:txBody>
                  <a:tcPr marL="68580" marR="68580" marT="0" marB="0"/>
                </a:tc>
                <a:tc>
                  <a:txBody>
                    <a:bodyPr/>
                    <a:lstStyle/>
                    <a:p>
                      <a:pPr algn="just">
                        <a:spcBef>
                          <a:spcPts val="120"/>
                        </a:spcBef>
                        <a:spcAft>
                          <a:spcPts val="120"/>
                        </a:spcAft>
                      </a:pPr>
                      <a:r>
                        <a:rPr lang="zh-CN" sz="1000" kern="1000">
                          <a:latin typeface="Times New Roman"/>
                          <a:ea typeface="方正书宋简体"/>
                          <a:cs typeface="Times New Roman"/>
                        </a:rPr>
                        <a:t>可选</a:t>
                      </a:r>
                    </a:p>
                  </a:txBody>
                  <a:tcPr marL="68580" marR="68580" marT="0" marB="0"/>
                </a:tc>
                <a:tc>
                  <a:txBody>
                    <a:bodyPr/>
                    <a:lstStyle/>
                    <a:p>
                      <a:pPr algn="just">
                        <a:spcBef>
                          <a:spcPts val="120"/>
                        </a:spcBef>
                        <a:spcAft>
                          <a:spcPts val="120"/>
                        </a:spcAft>
                      </a:pPr>
                      <a:r>
                        <a:rPr lang="en-US" sz="1000" kern="1000">
                          <a:latin typeface="Times New Roman"/>
                          <a:ea typeface="方正书宋简体"/>
                          <a:cs typeface="Times New Roman"/>
                        </a:rPr>
                        <a:t>String</a:t>
                      </a:r>
                      <a:endParaRPr lang="zh-CN" sz="1000" kern="1000">
                        <a:latin typeface="Times New Roman"/>
                        <a:ea typeface="方正书宋简体"/>
                        <a:cs typeface="Times New Roman"/>
                      </a:endParaRPr>
                    </a:p>
                  </a:txBody>
                  <a:tcPr marL="68580" marR="68580" marT="0" marB="0"/>
                </a:tc>
                <a:tc>
                  <a:txBody>
                    <a:bodyPr/>
                    <a:lstStyle/>
                    <a:p>
                      <a:pPr algn="just">
                        <a:spcBef>
                          <a:spcPts val="120"/>
                        </a:spcBef>
                        <a:spcAft>
                          <a:spcPts val="120"/>
                        </a:spcAft>
                      </a:pPr>
                      <a:r>
                        <a:rPr lang="zh-CN" sz="1000" kern="1000" dirty="0">
                          <a:latin typeface="Times New Roman"/>
                          <a:ea typeface="方正书宋简体"/>
                          <a:cs typeface="Times New Roman"/>
                        </a:rPr>
                        <a:t>定义生成</a:t>
                      </a:r>
                      <a:r>
                        <a:rPr lang="en-US" sz="1000" kern="1000" dirty="0">
                          <a:latin typeface="Times New Roman"/>
                          <a:ea typeface="方正书宋简体"/>
                          <a:cs typeface="Times New Roman"/>
                        </a:rPr>
                        <a:t>URL</a:t>
                      </a:r>
                      <a:r>
                        <a:rPr lang="zh-CN" sz="1000" kern="1000" dirty="0">
                          <a:latin typeface="Times New Roman"/>
                          <a:ea typeface="方正书宋简体"/>
                          <a:cs typeface="Times New Roman"/>
                        </a:rPr>
                        <a:t>变量名称，可以通过此名称引用</a:t>
                      </a:r>
                      <a:r>
                        <a:rPr lang="en-US" sz="1000" kern="1000" dirty="0">
                          <a:latin typeface="Times New Roman"/>
                          <a:ea typeface="方正书宋简体"/>
                          <a:cs typeface="Times New Roman"/>
                        </a:rPr>
                        <a:t>URL</a:t>
                      </a:r>
                      <a:endParaRPr lang="zh-CN" sz="1000" kern="1000" dirty="0">
                        <a:latin typeface="Times New Roman"/>
                        <a:ea typeface="方正书宋简体"/>
                        <a:cs typeface="Times New Roman"/>
                      </a:endParaRPr>
                    </a:p>
                  </a:txBody>
                  <a:tcPr marL="68580" marR="68580" marT="0" marB="0"/>
                </a:tc>
              </a:tr>
            </a:tbl>
          </a:graphicData>
        </a:graphic>
      </p:graphicFrame>
      <p:sp>
        <p:nvSpPr>
          <p:cNvPr id="8" name="矩形 7"/>
          <p:cNvSpPr/>
          <p:nvPr/>
        </p:nvSpPr>
        <p:spPr>
          <a:xfrm>
            <a:off x="3428992" y="1142990"/>
            <a:ext cx="2108269" cy="369332"/>
          </a:xfrm>
          <a:prstGeom prst="rect">
            <a:avLst/>
          </a:prstGeom>
        </p:spPr>
        <p:txBody>
          <a:bodyPr wrap="none">
            <a:spAutoFit/>
          </a:bodyPr>
          <a:lstStyle/>
          <a:p>
            <a:r>
              <a:rPr lang="en-US" dirty="0" smtClean="0"/>
              <a:t> </a:t>
            </a:r>
            <a:r>
              <a:rPr lang="en-US" dirty="0" err="1" smtClean="0"/>
              <a:t>url</a:t>
            </a:r>
            <a:r>
              <a:rPr lang="zh-CN" altLang="en-US" dirty="0" smtClean="0"/>
              <a:t>标签的常用属性</a:t>
            </a:r>
            <a:endParaRPr lang="zh-CN" altLang="en-US" dirty="0"/>
          </a:p>
        </p:txBody>
      </p:sp>
    </p:spTree>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txBox="1">
            <a:spLocks noChangeArrowheads="1"/>
          </p:cNvSpPr>
          <p:nvPr/>
        </p:nvSpPr>
        <p:spPr bwMode="auto">
          <a:xfrm>
            <a:off x="892717" y="645850"/>
            <a:ext cx="5750985" cy="708422"/>
          </a:xfrm>
          <a:prstGeom prst="rect">
            <a:avLst/>
          </a:prstGeom>
          <a:noFill/>
          <a:ln w="9525">
            <a:noFill/>
            <a:miter lim="800000"/>
            <a:headEnd/>
            <a:tailEnd/>
          </a:ln>
          <a:effectLst/>
        </p:spPr>
        <p:txBody>
          <a:bodyPr lIns="68580" tIns="34290" rIns="68580" bIns="34290" anchor="ctr"/>
          <a:lstStyle/>
          <a:p>
            <a:pPr>
              <a:spcBef>
                <a:spcPct val="0"/>
              </a:spcBef>
            </a:pPr>
            <a:r>
              <a:rPr lang="zh-CN" altLang="en-US" sz="2800" dirty="0" smtClean="0">
                <a:solidFill>
                  <a:srgbClr val="FF6600"/>
                </a:solidFill>
                <a:latin typeface="Arial" charset="0"/>
                <a:ea typeface="隶书" pitchFamily="49" charset="-122"/>
              </a:rPr>
              <a:t>控制标签</a:t>
            </a:r>
          </a:p>
        </p:txBody>
      </p:sp>
      <p:graphicFrame>
        <p:nvGraphicFramePr>
          <p:cNvPr id="9" name="图示 8"/>
          <p:cNvGraphicFramePr/>
          <p:nvPr/>
        </p:nvGraphicFramePr>
        <p:xfrm>
          <a:off x="500034" y="1500180"/>
          <a:ext cx="5643602" cy="33575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矩形 9"/>
          <p:cNvSpPr/>
          <p:nvPr/>
        </p:nvSpPr>
        <p:spPr>
          <a:xfrm>
            <a:off x="6357950" y="2071684"/>
            <a:ext cx="2286016" cy="2123658"/>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1200" dirty="0" smtClean="0"/>
              <a:t>&lt;s:if test="</a:t>
            </a:r>
            <a:r>
              <a:rPr lang="zh-CN" altLang="en-US" sz="1200" dirty="0" smtClean="0"/>
              <a:t>表达式</a:t>
            </a:r>
            <a:r>
              <a:rPr lang="en-US" sz="1200" dirty="0" smtClean="0"/>
              <a:t>(</a:t>
            </a:r>
            <a:r>
              <a:rPr lang="zh-CN" altLang="en-US" sz="1200" dirty="0" smtClean="0"/>
              <a:t>布尔值</a:t>
            </a:r>
            <a:r>
              <a:rPr lang="en-US" sz="1200" dirty="0" smtClean="0"/>
              <a:t>)"&gt;</a:t>
            </a:r>
            <a:endParaRPr lang="zh-CN" altLang="en-US" sz="1200" dirty="0" smtClean="0"/>
          </a:p>
          <a:p>
            <a:r>
              <a:rPr lang="en-US" sz="1200" dirty="0" smtClean="0"/>
              <a:t>    </a:t>
            </a:r>
            <a:r>
              <a:rPr lang="zh-CN" altLang="en-US" sz="1200" dirty="0" smtClean="0"/>
              <a:t>输出结果</a:t>
            </a:r>
            <a:r>
              <a:rPr lang="en-US" sz="1200" dirty="0" smtClean="0"/>
              <a:t>...</a:t>
            </a:r>
            <a:endParaRPr lang="zh-CN" altLang="en-US" sz="1200" dirty="0" smtClean="0"/>
          </a:p>
          <a:p>
            <a:r>
              <a:rPr lang="en-US" sz="1200" dirty="0" smtClean="0"/>
              <a:t>&lt;/s:if&gt;</a:t>
            </a:r>
            <a:endParaRPr lang="zh-CN" altLang="en-US" sz="1200" dirty="0" smtClean="0"/>
          </a:p>
          <a:p>
            <a:r>
              <a:rPr lang="en-US" sz="1200" dirty="0" smtClean="0"/>
              <a:t>&lt;s:elseif test="</a:t>
            </a:r>
            <a:r>
              <a:rPr lang="zh-CN" altLang="en-US" sz="1200" dirty="0" smtClean="0"/>
              <a:t>表达式</a:t>
            </a:r>
            <a:r>
              <a:rPr lang="en-US" sz="1200" dirty="0" smtClean="0"/>
              <a:t>(</a:t>
            </a:r>
            <a:r>
              <a:rPr lang="zh-CN" altLang="en-US" sz="1200" dirty="0" smtClean="0"/>
              <a:t>布尔值</a:t>
            </a:r>
            <a:r>
              <a:rPr lang="en-US" sz="1200" dirty="0" smtClean="0"/>
              <a:t>)"&gt;</a:t>
            </a:r>
            <a:endParaRPr lang="zh-CN" altLang="en-US" sz="1200" dirty="0" smtClean="0"/>
          </a:p>
          <a:p>
            <a:r>
              <a:rPr lang="en-US" sz="1200" dirty="0" smtClean="0"/>
              <a:t>    </a:t>
            </a:r>
            <a:r>
              <a:rPr lang="zh-CN" altLang="en-US" sz="1200" dirty="0" smtClean="0"/>
              <a:t>输出结果</a:t>
            </a:r>
            <a:r>
              <a:rPr lang="en-US" sz="1200" dirty="0" smtClean="0"/>
              <a:t>...</a:t>
            </a:r>
            <a:endParaRPr lang="zh-CN" altLang="en-US" sz="1200" dirty="0" smtClean="0"/>
          </a:p>
          <a:p>
            <a:r>
              <a:rPr lang="en-US" sz="1200" dirty="0" smtClean="0"/>
              <a:t>&lt;/s:elseif&gt;</a:t>
            </a:r>
            <a:endParaRPr lang="zh-CN" altLang="en-US" sz="1200" dirty="0" smtClean="0"/>
          </a:p>
          <a:p>
            <a:r>
              <a:rPr lang="zh-CN" altLang="en-US" sz="1200" dirty="0" smtClean="0"/>
              <a:t>可以使用多个</a:t>
            </a:r>
            <a:r>
              <a:rPr lang="en-US" sz="1200" dirty="0" smtClean="0"/>
              <a:t>&lt;s:elseif&gt;</a:t>
            </a:r>
            <a:endParaRPr lang="zh-CN" altLang="en-US" sz="1200" dirty="0" smtClean="0"/>
          </a:p>
          <a:p>
            <a:r>
              <a:rPr lang="en-US" sz="1200" dirty="0" smtClean="0"/>
              <a:t>...</a:t>
            </a:r>
            <a:endParaRPr lang="zh-CN" altLang="en-US" sz="1200" dirty="0" smtClean="0"/>
          </a:p>
          <a:p>
            <a:r>
              <a:rPr lang="en-US" sz="1200" dirty="0" smtClean="0"/>
              <a:t>&lt;s:else&gt;</a:t>
            </a:r>
            <a:endParaRPr lang="zh-CN" altLang="en-US" sz="1200" dirty="0" smtClean="0"/>
          </a:p>
          <a:p>
            <a:r>
              <a:rPr lang="en-US" sz="1200" dirty="0" smtClean="0"/>
              <a:t>    </a:t>
            </a:r>
            <a:r>
              <a:rPr lang="zh-CN" altLang="en-US" sz="1200" dirty="0" smtClean="0"/>
              <a:t>输出结果</a:t>
            </a:r>
            <a:r>
              <a:rPr lang="en-US" sz="1200" dirty="0" smtClean="0"/>
              <a:t>...</a:t>
            </a:r>
            <a:endParaRPr lang="zh-CN" altLang="en-US" sz="1200" dirty="0" smtClean="0"/>
          </a:p>
          <a:p>
            <a:r>
              <a:rPr lang="en-US" sz="1200" dirty="0" smtClean="0"/>
              <a:t>&lt;/s:else&gt;</a:t>
            </a:r>
            <a:endParaRPr lang="zh-CN" altLang="en-US" sz="1200" dirty="0"/>
          </a:p>
        </p:txBody>
      </p:sp>
    </p:spTree>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txBox="1">
            <a:spLocks noChangeArrowheads="1"/>
          </p:cNvSpPr>
          <p:nvPr/>
        </p:nvSpPr>
        <p:spPr bwMode="auto">
          <a:xfrm>
            <a:off x="892717" y="645850"/>
            <a:ext cx="5750985" cy="708422"/>
          </a:xfrm>
          <a:prstGeom prst="rect">
            <a:avLst/>
          </a:prstGeom>
          <a:noFill/>
          <a:ln w="9525">
            <a:noFill/>
            <a:miter lim="800000"/>
            <a:headEnd/>
            <a:tailEnd/>
          </a:ln>
          <a:effectLst/>
        </p:spPr>
        <p:txBody>
          <a:bodyPr lIns="68580" tIns="34290" rIns="68580" bIns="34290" anchor="ctr"/>
          <a:lstStyle/>
          <a:p>
            <a:pPr>
              <a:spcBef>
                <a:spcPct val="0"/>
              </a:spcBef>
            </a:pPr>
            <a:r>
              <a:rPr lang="zh-CN" altLang="en-US" sz="2800" dirty="0" smtClean="0">
                <a:solidFill>
                  <a:srgbClr val="FF6600"/>
                </a:solidFill>
                <a:latin typeface="Arial" charset="0"/>
                <a:ea typeface="隶书" pitchFamily="49" charset="-122"/>
              </a:rPr>
              <a:t>控制标签</a:t>
            </a:r>
          </a:p>
        </p:txBody>
      </p:sp>
      <p:sp>
        <p:nvSpPr>
          <p:cNvPr id="7" name="矩形 6"/>
          <p:cNvSpPr/>
          <p:nvPr/>
        </p:nvSpPr>
        <p:spPr>
          <a:xfrm>
            <a:off x="571472" y="1357304"/>
            <a:ext cx="7215238" cy="461665"/>
          </a:xfrm>
          <a:prstGeom prst="rect">
            <a:avLst/>
          </a:prstGeom>
        </p:spPr>
        <p:txBody>
          <a:bodyPr wrap="square">
            <a:spAutoFit/>
          </a:bodyPr>
          <a:lstStyle/>
          <a:p>
            <a:r>
              <a:rPr lang="en-US" sz="1200" dirty="0" err="1" smtClean="0"/>
              <a:t>iterator</a:t>
            </a:r>
            <a:r>
              <a:rPr lang="zh-CN" altLang="en-US" sz="1200" dirty="0" smtClean="0"/>
              <a:t>标签是一个迭代数据的标签，可以根据循环条件遍历数组和集合类中的所有或部分数据，并迭代出集合或数组的所有数据。</a:t>
            </a:r>
            <a:endParaRPr lang="zh-CN" altLang="en-US" sz="1200" dirty="0"/>
          </a:p>
        </p:txBody>
      </p:sp>
      <p:graphicFrame>
        <p:nvGraphicFramePr>
          <p:cNvPr id="8" name="表格 7"/>
          <p:cNvGraphicFramePr>
            <a:graphicFrameLocks noGrp="1"/>
          </p:cNvGraphicFramePr>
          <p:nvPr/>
        </p:nvGraphicFramePr>
        <p:xfrm>
          <a:off x="738214" y="1785932"/>
          <a:ext cx="7620000" cy="3019594"/>
        </p:xfrm>
        <a:graphic>
          <a:graphicData uri="http://schemas.openxmlformats.org/drawingml/2006/table">
            <a:tbl>
              <a:tblPr firstRow="1" bandRow="1">
                <a:tableStyleId>{7DF18680-E054-41AD-8BC1-D1AEF772440D}</a:tableStyleId>
              </a:tblPr>
              <a:tblGrid>
                <a:gridCol w="1905000"/>
                <a:gridCol w="1905000"/>
                <a:gridCol w="1905000"/>
                <a:gridCol w="1905000"/>
              </a:tblGrid>
              <a:tr h="323065">
                <a:tc>
                  <a:txBody>
                    <a:bodyPr/>
                    <a:lstStyle/>
                    <a:p>
                      <a:pPr indent="254000" algn="ctr">
                        <a:spcBef>
                          <a:spcPts val="120"/>
                        </a:spcBef>
                        <a:spcAft>
                          <a:spcPts val="120"/>
                        </a:spcAft>
                      </a:pPr>
                      <a:r>
                        <a:rPr lang="zh-CN" sz="1000" kern="1000" dirty="0"/>
                        <a:t>名</a:t>
                      </a:r>
                      <a:r>
                        <a:rPr lang="en-US" sz="1000" kern="1000" dirty="0"/>
                        <a:t>    </a:t>
                      </a:r>
                      <a:r>
                        <a:rPr lang="zh-CN" sz="1000" kern="1000" dirty="0"/>
                        <a:t>称</a:t>
                      </a:r>
                      <a:endParaRPr lang="zh-CN" sz="1000" kern="1000" dirty="0">
                        <a:latin typeface="Times New Roman"/>
                        <a:ea typeface="方正书宋简体"/>
                        <a:cs typeface="Times New Roman"/>
                      </a:endParaRPr>
                    </a:p>
                  </a:txBody>
                  <a:tcPr marL="0" marR="0" marT="0" marB="0" anchor="ctr"/>
                </a:tc>
                <a:tc>
                  <a:txBody>
                    <a:bodyPr/>
                    <a:lstStyle/>
                    <a:p>
                      <a:pPr indent="254000" algn="ctr">
                        <a:spcBef>
                          <a:spcPts val="120"/>
                        </a:spcBef>
                        <a:spcAft>
                          <a:spcPts val="120"/>
                        </a:spcAft>
                      </a:pPr>
                      <a:r>
                        <a:rPr lang="zh-CN" sz="1000" kern="1000"/>
                        <a:t>是否必须</a:t>
                      </a:r>
                      <a:endParaRPr lang="zh-CN" sz="1000" kern="1000">
                        <a:latin typeface="Times New Roman"/>
                        <a:ea typeface="方正书宋简体"/>
                        <a:cs typeface="Times New Roman"/>
                      </a:endParaRPr>
                    </a:p>
                  </a:txBody>
                  <a:tcPr marL="0" marR="0" marT="0" marB="0" anchor="ctr"/>
                </a:tc>
                <a:tc>
                  <a:txBody>
                    <a:bodyPr/>
                    <a:lstStyle/>
                    <a:p>
                      <a:pPr indent="254000" algn="ctr">
                        <a:spcBef>
                          <a:spcPts val="120"/>
                        </a:spcBef>
                        <a:spcAft>
                          <a:spcPts val="120"/>
                        </a:spcAft>
                      </a:pPr>
                      <a:r>
                        <a:rPr lang="zh-CN" sz="1000" kern="1000"/>
                        <a:t>类</a:t>
                      </a:r>
                      <a:r>
                        <a:rPr lang="en-US" sz="1000" kern="1000"/>
                        <a:t>    </a:t>
                      </a:r>
                      <a:r>
                        <a:rPr lang="zh-CN" sz="1000" kern="1000"/>
                        <a:t>型</a:t>
                      </a:r>
                      <a:endParaRPr lang="zh-CN" sz="1000" kern="1000">
                        <a:latin typeface="Times New Roman"/>
                        <a:ea typeface="方正书宋简体"/>
                        <a:cs typeface="Times New Roman"/>
                      </a:endParaRPr>
                    </a:p>
                  </a:txBody>
                  <a:tcPr marL="0" marR="0" marT="0" marB="0" anchor="ctr"/>
                </a:tc>
                <a:tc>
                  <a:txBody>
                    <a:bodyPr/>
                    <a:lstStyle/>
                    <a:p>
                      <a:pPr indent="254000" algn="ctr">
                        <a:spcBef>
                          <a:spcPts val="120"/>
                        </a:spcBef>
                        <a:spcAft>
                          <a:spcPts val="120"/>
                        </a:spcAft>
                      </a:pPr>
                      <a:r>
                        <a:rPr lang="zh-CN" sz="1000" kern="1000"/>
                        <a:t>说</a:t>
                      </a:r>
                      <a:r>
                        <a:rPr lang="en-US" sz="1000" kern="1000"/>
                        <a:t>    </a:t>
                      </a:r>
                      <a:r>
                        <a:rPr lang="zh-CN" sz="1000" kern="1000"/>
                        <a:t>明</a:t>
                      </a:r>
                      <a:endParaRPr lang="zh-CN" sz="1000" kern="1000">
                        <a:latin typeface="Times New Roman"/>
                        <a:ea typeface="方正书宋简体"/>
                        <a:cs typeface="Times New Roman"/>
                      </a:endParaRPr>
                    </a:p>
                  </a:txBody>
                  <a:tcPr marL="0" marR="0" marT="0" marB="0" anchor="ctr"/>
                </a:tc>
              </a:tr>
              <a:tr h="398300">
                <a:tc>
                  <a:txBody>
                    <a:bodyPr/>
                    <a:lstStyle/>
                    <a:p>
                      <a:pPr indent="254000" algn="just">
                        <a:spcBef>
                          <a:spcPts val="120"/>
                        </a:spcBef>
                        <a:spcAft>
                          <a:spcPts val="120"/>
                        </a:spcAft>
                      </a:pPr>
                      <a:r>
                        <a:rPr lang="en-US" sz="1000" kern="1000"/>
                        <a:t>begin</a:t>
                      </a:r>
                      <a:endParaRPr lang="zh-CN" sz="1000" kern="1000">
                        <a:latin typeface="Times New Roman"/>
                        <a:ea typeface="方正书宋简体"/>
                        <a:cs typeface="Times New Roman"/>
                      </a:endParaRPr>
                    </a:p>
                  </a:txBody>
                  <a:tcPr marL="68580" marR="68580" marT="0" marB="0" anchor="ctr"/>
                </a:tc>
                <a:tc>
                  <a:txBody>
                    <a:bodyPr/>
                    <a:lstStyle/>
                    <a:p>
                      <a:pPr indent="254000" algn="just">
                        <a:spcBef>
                          <a:spcPts val="120"/>
                        </a:spcBef>
                        <a:spcAft>
                          <a:spcPts val="120"/>
                        </a:spcAft>
                      </a:pPr>
                      <a:r>
                        <a:rPr lang="zh-CN" sz="1000" kern="1000"/>
                        <a:t>可选</a:t>
                      </a:r>
                      <a:endParaRPr lang="zh-CN" sz="1000" kern="1000">
                        <a:latin typeface="Times New Roman"/>
                        <a:ea typeface="方正书宋简体"/>
                        <a:cs typeface="Times New Roman"/>
                      </a:endParaRPr>
                    </a:p>
                  </a:txBody>
                  <a:tcPr marL="68580" marR="68580" marT="0" marB="0" anchor="ctr"/>
                </a:tc>
                <a:tc>
                  <a:txBody>
                    <a:bodyPr/>
                    <a:lstStyle/>
                    <a:p>
                      <a:pPr indent="254000" algn="just">
                        <a:spcBef>
                          <a:spcPts val="120"/>
                        </a:spcBef>
                        <a:spcAft>
                          <a:spcPts val="120"/>
                        </a:spcAft>
                      </a:pPr>
                      <a:r>
                        <a:rPr lang="en-US" sz="1000" kern="1000"/>
                        <a:t>Integer</a:t>
                      </a:r>
                      <a:endParaRPr lang="zh-CN" sz="1000" kern="1000">
                        <a:latin typeface="Times New Roman"/>
                        <a:ea typeface="方正书宋简体"/>
                        <a:cs typeface="Times New Roman"/>
                      </a:endParaRPr>
                    </a:p>
                  </a:txBody>
                  <a:tcPr marL="68580" marR="68580" marT="0" marB="0" anchor="ctr"/>
                </a:tc>
                <a:tc>
                  <a:txBody>
                    <a:bodyPr/>
                    <a:lstStyle/>
                    <a:p>
                      <a:pPr indent="254000" algn="just">
                        <a:spcBef>
                          <a:spcPts val="120"/>
                        </a:spcBef>
                        <a:spcAft>
                          <a:spcPts val="120"/>
                        </a:spcAft>
                      </a:pPr>
                      <a:r>
                        <a:rPr lang="zh-CN" sz="1000" kern="1000"/>
                        <a:t>指定迭代数组或集合的起始位置，默认值为</a:t>
                      </a:r>
                      <a:r>
                        <a:rPr lang="en-US" sz="1000" kern="1000"/>
                        <a:t>0</a:t>
                      </a:r>
                      <a:endParaRPr lang="zh-CN" sz="1000" kern="1000">
                        <a:latin typeface="Times New Roman"/>
                        <a:ea typeface="方正书宋简体"/>
                        <a:cs typeface="Times New Roman"/>
                      </a:endParaRPr>
                    </a:p>
                  </a:txBody>
                  <a:tcPr marL="68580" marR="68580" marT="0" marB="0" anchor="ctr"/>
                </a:tc>
              </a:tr>
              <a:tr h="398300">
                <a:tc>
                  <a:txBody>
                    <a:bodyPr/>
                    <a:lstStyle/>
                    <a:p>
                      <a:pPr indent="254000" algn="just">
                        <a:spcBef>
                          <a:spcPts val="120"/>
                        </a:spcBef>
                        <a:spcAft>
                          <a:spcPts val="120"/>
                        </a:spcAft>
                      </a:pPr>
                      <a:r>
                        <a:rPr lang="en-US" sz="1000" kern="1000"/>
                        <a:t>end</a:t>
                      </a:r>
                      <a:endParaRPr lang="zh-CN" sz="1000" kern="1000">
                        <a:latin typeface="Times New Roman"/>
                        <a:ea typeface="方正书宋简体"/>
                        <a:cs typeface="Times New Roman"/>
                      </a:endParaRPr>
                    </a:p>
                  </a:txBody>
                  <a:tcPr marL="68580" marR="68580" marT="0" marB="0" anchor="ctr"/>
                </a:tc>
                <a:tc>
                  <a:txBody>
                    <a:bodyPr/>
                    <a:lstStyle/>
                    <a:p>
                      <a:pPr indent="254000" algn="just">
                        <a:spcBef>
                          <a:spcPts val="120"/>
                        </a:spcBef>
                        <a:spcAft>
                          <a:spcPts val="120"/>
                        </a:spcAft>
                      </a:pPr>
                      <a:r>
                        <a:rPr lang="zh-CN" sz="1000" kern="1000"/>
                        <a:t>可选</a:t>
                      </a:r>
                      <a:endParaRPr lang="zh-CN" sz="1000" kern="1000">
                        <a:latin typeface="Times New Roman"/>
                        <a:ea typeface="方正书宋简体"/>
                        <a:cs typeface="Times New Roman"/>
                      </a:endParaRPr>
                    </a:p>
                  </a:txBody>
                  <a:tcPr marL="68580" marR="68580" marT="0" marB="0" anchor="ctr"/>
                </a:tc>
                <a:tc>
                  <a:txBody>
                    <a:bodyPr/>
                    <a:lstStyle/>
                    <a:p>
                      <a:pPr indent="254000" algn="just">
                        <a:spcBef>
                          <a:spcPts val="120"/>
                        </a:spcBef>
                        <a:spcAft>
                          <a:spcPts val="120"/>
                        </a:spcAft>
                      </a:pPr>
                      <a:r>
                        <a:rPr lang="en-US" sz="1000" kern="1000"/>
                        <a:t>Integer</a:t>
                      </a:r>
                      <a:endParaRPr lang="zh-CN" sz="1000" kern="1000">
                        <a:latin typeface="Times New Roman"/>
                        <a:ea typeface="方正书宋简体"/>
                        <a:cs typeface="Times New Roman"/>
                      </a:endParaRPr>
                    </a:p>
                  </a:txBody>
                  <a:tcPr marL="68580" marR="68580" marT="0" marB="0" anchor="ctr"/>
                </a:tc>
                <a:tc>
                  <a:txBody>
                    <a:bodyPr/>
                    <a:lstStyle/>
                    <a:p>
                      <a:pPr indent="254000" algn="just">
                        <a:spcBef>
                          <a:spcPts val="120"/>
                        </a:spcBef>
                        <a:spcAft>
                          <a:spcPts val="120"/>
                        </a:spcAft>
                      </a:pPr>
                      <a:r>
                        <a:rPr lang="zh-CN" sz="1000" kern="1000"/>
                        <a:t>指定迭代数组或集合的结束位置，默认值为集合或数组的长度</a:t>
                      </a:r>
                      <a:endParaRPr lang="zh-CN" sz="1000" kern="1000">
                        <a:latin typeface="Times New Roman"/>
                        <a:ea typeface="方正书宋简体"/>
                        <a:cs typeface="Times New Roman"/>
                      </a:endParaRPr>
                    </a:p>
                  </a:txBody>
                  <a:tcPr marL="68580" marR="68580" marT="0" marB="0" anchor="ctr"/>
                </a:tc>
              </a:tr>
              <a:tr h="323065">
                <a:tc>
                  <a:txBody>
                    <a:bodyPr/>
                    <a:lstStyle/>
                    <a:p>
                      <a:pPr indent="254000" algn="just">
                        <a:spcBef>
                          <a:spcPts val="120"/>
                        </a:spcBef>
                        <a:spcAft>
                          <a:spcPts val="120"/>
                        </a:spcAft>
                      </a:pPr>
                      <a:r>
                        <a:rPr lang="en-US" sz="1000" kern="1000"/>
                        <a:t>status</a:t>
                      </a:r>
                      <a:endParaRPr lang="zh-CN" sz="1000" kern="1000">
                        <a:latin typeface="Times New Roman"/>
                        <a:ea typeface="方正书宋简体"/>
                        <a:cs typeface="Times New Roman"/>
                      </a:endParaRPr>
                    </a:p>
                  </a:txBody>
                  <a:tcPr marL="68580" marR="68580" marT="0" marB="0" anchor="ctr"/>
                </a:tc>
                <a:tc>
                  <a:txBody>
                    <a:bodyPr/>
                    <a:lstStyle/>
                    <a:p>
                      <a:pPr indent="254000" algn="just">
                        <a:spcBef>
                          <a:spcPts val="120"/>
                        </a:spcBef>
                        <a:spcAft>
                          <a:spcPts val="120"/>
                        </a:spcAft>
                      </a:pPr>
                      <a:r>
                        <a:rPr lang="zh-CN" sz="1000" kern="1000"/>
                        <a:t>可选</a:t>
                      </a:r>
                      <a:endParaRPr lang="zh-CN" sz="1000" kern="1000">
                        <a:latin typeface="Times New Roman"/>
                        <a:ea typeface="方正书宋简体"/>
                        <a:cs typeface="Times New Roman"/>
                      </a:endParaRPr>
                    </a:p>
                  </a:txBody>
                  <a:tcPr marL="68580" marR="68580" marT="0" marB="0" anchor="ctr"/>
                </a:tc>
                <a:tc>
                  <a:txBody>
                    <a:bodyPr/>
                    <a:lstStyle/>
                    <a:p>
                      <a:pPr indent="254000" algn="just">
                        <a:spcBef>
                          <a:spcPts val="120"/>
                        </a:spcBef>
                        <a:spcAft>
                          <a:spcPts val="120"/>
                        </a:spcAft>
                      </a:pPr>
                      <a:r>
                        <a:rPr lang="en-US" sz="1000" kern="1000"/>
                        <a:t>String</a:t>
                      </a:r>
                      <a:endParaRPr lang="zh-CN" sz="1000" kern="1000">
                        <a:latin typeface="Times New Roman"/>
                        <a:ea typeface="方正书宋简体"/>
                        <a:cs typeface="Times New Roman"/>
                      </a:endParaRPr>
                    </a:p>
                  </a:txBody>
                  <a:tcPr marL="68580" marR="68580" marT="0" marB="0" anchor="ctr"/>
                </a:tc>
                <a:tc>
                  <a:txBody>
                    <a:bodyPr/>
                    <a:lstStyle/>
                    <a:p>
                      <a:pPr indent="254000" algn="just">
                        <a:spcBef>
                          <a:spcPts val="120"/>
                        </a:spcBef>
                        <a:spcAft>
                          <a:spcPts val="120"/>
                        </a:spcAft>
                      </a:pPr>
                      <a:r>
                        <a:rPr lang="zh-CN" sz="1000" kern="1000"/>
                        <a:t>迭代过程中的状态</a:t>
                      </a:r>
                      <a:endParaRPr lang="zh-CN" sz="1000" kern="1000">
                        <a:latin typeface="Times New Roman"/>
                        <a:ea typeface="方正书宋简体"/>
                        <a:cs typeface="Times New Roman"/>
                      </a:endParaRPr>
                    </a:p>
                  </a:txBody>
                  <a:tcPr marL="68580" marR="68580" marT="0" marB="0" anchor="ctr"/>
                </a:tc>
              </a:tr>
              <a:tr h="663833">
                <a:tc>
                  <a:txBody>
                    <a:bodyPr/>
                    <a:lstStyle/>
                    <a:p>
                      <a:pPr indent="254000" algn="just">
                        <a:spcBef>
                          <a:spcPts val="120"/>
                        </a:spcBef>
                        <a:spcAft>
                          <a:spcPts val="120"/>
                        </a:spcAft>
                      </a:pPr>
                      <a:r>
                        <a:rPr lang="en-US" sz="1000" kern="1000"/>
                        <a:t>step</a:t>
                      </a:r>
                      <a:endParaRPr lang="zh-CN" sz="1000" kern="1000">
                        <a:latin typeface="Times New Roman"/>
                        <a:ea typeface="方正书宋简体"/>
                        <a:cs typeface="Times New Roman"/>
                      </a:endParaRPr>
                    </a:p>
                  </a:txBody>
                  <a:tcPr marL="68580" marR="68580" marT="0" marB="0" anchor="ctr"/>
                </a:tc>
                <a:tc>
                  <a:txBody>
                    <a:bodyPr/>
                    <a:lstStyle/>
                    <a:p>
                      <a:pPr indent="254000" algn="just">
                        <a:spcBef>
                          <a:spcPts val="120"/>
                        </a:spcBef>
                        <a:spcAft>
                          <a:spcPts val="120"/>
                        </a:spcAft>
                      </a:pPr>
                      <a:r>
                        <a:rPr lang="zh-CN" sz="1000" kern="1000"/>
                        <a:t>可选</a:t>
                      </a:r>
                      <a:endParaRPr lang="zh-CN" sz="1000" kern="1000">
                        <a:latin typeface="Times New Roman"/>
                        <a:ea typeface="方正书宋简体"/>
                        <a:cs typeface="Times New Roman"/>
                      </a:endParaRPr>
                    </a:p>
                  </a:txBody>
                  <a:tcPr marL="68580" marR="68580" marT="0" marB="0" anchor="ctr"/>
                </a:tc>
                <a:tc>
                  <a:txBody>
                    <a:bodyPr/>
                    <a:lstStyle/>
                    <a:p>
                      <a:pPr indent="254000" algn="just">
                        <a:spcBef>
                          <a:spcPts val="120"/>
                        </a:spcBef>
                        <a:spcAft>
                          <a:spcPts val="120"/>
                        </a:spcAft>
                      </a:pPr>
                      <a:r>
                        <a:rPr lang="en-US" sz="1000" kern="1000"/>
                        <a:t>Integer</a:t>
                      </a:r>
                      <a:endParaRPr lang="zh-CN" sz="1000" kern="1000">
                        <a:latin typeface="Times New Roman"/>
                        <a:ea typeface="方正书宋简体"/>
                        <a:cs typeface="Times New Roman"/>
                      </a:endParaRPr>
                    </a:p>
                  </a:txBody>
                  <a:tcPr marL="68580" marR="68580" marT="0" marB="0" anchor="ctr"/>
                </a:tc>
                <a:tc>
                  <a:txBody>
                    <a:bodyPr/>
                    <a:lstStyle/>
                    <a:p>
                      <a:pPr indent="254000" algn="just">
                        <a:spcBef>
                          <a:spcPts val="120"/>
                        </a:spcBef>
                        <a:spcAft>
                          <a:spcPts val="120"/>
                        </a:spcAft>
                      </a:pPr>
                      <a:r>
                        <a:rPr lang="zh-CN" sz="1000" kern="1000"/>
                        <a:t>设置迭代的步长，如果指定此值，则每一次迭代后索引值将在原索引值的基础上增加</a:t>
                      </a:r>
                      <a:r>
                        <a:rPr lang="en-US" sz="1000" kern="1000"/>
                        <a:t>step</a:t>
                      </a:r>
                      <a:r>
                        <a:rPr lang="zh-CN" sz="1000" kern="1000"/>
                        <a:t>值，默认值为</a:t>
                      </a:r>
                      <a:r>
                        <a:rPr lang="en-US" sz="1000" kern="1000"/>
                        <a:t>1</a:t>
                      </a:r>
                      <a:endParaRPr lang="zh-CN" sz="1000" kern="1000">
                        <a:latin typeface="Times New Roman"/>
                        <a:ea typeface="方正书宋简体"/>
                        <a:cs typeface="Times New Roman"/>
                      </a:endParaRPr>
                    </a:p>
                  </a:txBody>
                  <a:tcPr marL="68580" marR="68580" marT="0" marB="0" anchor="ctr"/>
                </a:tc>
              </a:tr>
              <a:tr h="323065">
                <a:tc>
                  <a:txBody>
                    <a:bodyPr/>
                    <a:lstStyle/>
                    <a:p>
                      <a:pPr indent="254000" algn="just">
                        <a:spcBef>
                          <a:spcPts val="120"/>
                        </a:spcBef>
                        <a:spcAft>
                          <a:spcPts val="120"/>
                        </a:spcAft>
                      </a:pPr>
                      <a:r>
                        <a:rPr lang="en-US" sz="1000" kern="1000"/>
                        <a:t>value</a:t>
                      </a:r>
                      <a:endParaRPr lang="zh-CN" sz="1000" kern="1000">
                        <a:latin typeface="Times New Roman"/>
                        <a:ea typeface="方正书宋简体"/>
                        <a:cs typeface="Times New Roman"/>
                      </a:endParaRPr>
                    </a:p>
                  </a:txBody>
                  <a:tcPr marL="68580" marR="68580" marT="0" marB="0" anchor="ctr"/>
                </a:tc>
                <a:tc>
                  <a:txBody>
                    <a:bodyPr/>
                    <a:lstStyle/>
                    <a:p>
                      <a:pPr indent="254000" algn="just">
                        <a:spcBef>
                          <a:spcPts val="120"/>
                        </a:spcBef>
                        <a:spcAft>
                          <a:spcPts val="120"/>
                        </a:spcAft>
                      </a:pPr>
                      <a:r>
                        <a:rPr lang="zh-CN" sz="1000" kern="1000"/>
                        <a:t>可选</a:t>
                      </a:r>
                      <a:endParaRPr lang="zh-CN" sz="1000" kern="1000">
                        <a:latin typeface="Times New Roman"/>
                        <a:ea typeface="方正书宋简体"/>
                        <a:cs typeface="Times New Roman"/>
                      </a:endParaRPr>
                    </a:p>
                  </a:txBody>
                  <a:tcPr marL="68580" marR="68580" marT="0" marB="0" anchor="ctr"/>
                </a:tc>
                <a:tc>
                  <a:txBody>
                    <a:bodyPr/>
                    <a:lstStyle/>
                    <a:p>
                      <a:pPr indent="254000" algn="just">
                        <a:spcBef>
                          <a:spcPts val="120"/>
                        </a:spcBef>
                        <a:spcAft>
                          <a:spcPts val="120"/>
                        </a:spcAft>
                      </a:pPr>
                      <a:r>
                        <a:rPr lang="en-US" sz="1000" kern="1000"/>
                        <a:t>String</a:t>
                      </a:r>
                      <a:endParaRPr lang="zh-CN" sz="1000" kern="1000">
                        <a:latin typeface="Times New Roman"/>
                        <a:ea typeface="方正书宋简体"/>
                        <a:cs typeface="Times New Roman"/>
                      </a:endParaRPr>
                    </a:p>
                  </a:txBody>
                  <a:tcPr marL="68580" marR="68580" marT="0" marB="0" anchor="ctr"/>
                </a:tc>
                <a:tc>
                  <a:txBody>
                    <a:bodyPr/>
                    <a:lstStyle/>
                    <a:p>
                      <a:pPr indent="254000" algn="just">
                        <a:spcBef>
                          <a:spcPts val="120"/>
                        </a:spcBef>
                        <a:spcAft>
                          <a:spcPts val="120"/>
                        </a:spcAft>
                      </a:pPr>
                      <a:r>
                        <a:rPr lang="zh-CN" sz="1000" kern="1000" dirty="0"/>
                        <a:t>指定迭代的集合或数组对象</a:t>
                      </a:r>
                      <a:endParaRPr lang="zh-CN" sz="1000" kern="1000" dirty="0">
                        <a:latin typeface="Times New Roman"/>
                        <a:ea typeface="方正书宋简体"/>
                        <a:cs typeface="Times New Roman"/>
                      </a:endParaRPr>
                    </a:p>
                  </a:txBody>
                  <a:tcPr marL="68580" marR="68580" marT="0" marB="0" anchor="ctr"/>
                </a:tc>
              </a:tr>
              <a:tr h="531066">
                <a:tc>
                  <a:txBody>
                    <a:bodyPr/>
                    <a:lstStyle/>
                    <a:p>
                      <a:pPr indent="254000" algn="just">
                        <a:spcBef>
                          <a:spcPts val="120"/>
                        </a:spcBef>
                        <a:spcAft>
                          <a:spcPts val="120"/>
                        </a:spcAft>
                      </a:pPr>
                      <a:r>
                        <a:rPr lang="en-US" sz="1000" kern="1000"/>
                        <a:t>var</a:t>
                      </a:r>
                      <a:endParaRPr lang="zh-CN" sz="1000" kern="1000">
                        <a:latin typeface="Times New Roman"/>
                        <a:ea typeface="方正书宋简体"/>
                        <a:cs typeface="Times New Roman"/>
                      </a:endParaRPr>
                    </a:p>
                  </a:txBody>
                  <a:tcPr marL="68580" marR="68580" marT="0" marB="0" anchor="ctr"/>
                </a:tc>
                <a:tc>
                  <a:txBody>
                    <a:bodyPr/>
                    <a:lstStyle/>
                    <a:p>
                      <a:pPr indent="254000" algn="just">
                        <a:spcBef>
                          <a:spcPts val="120"/>
                        </a:spcBef>
                        <a:spcAft>
                          <a:spcPts val="120"/>
                        </a:spcAft>
                      </a:pPr>
                      <a:r>
                        <a:rPr lang="zh-CN" sz="1000" kern="1000"/>
                        <a:t>可选</a:t>
                      </a:r>
                      <a:endParaRPr lang="zh-CN" sz="1000" kern="1000">
                        <a:latin typeface="Times New Roman"/>
                        <a:ea typeface="方正书宋简体"/>
                        <a:cs typeface="Times New Roman"/>
                      </a:endParaRPr>
                    </a:p>
                  </a:txBody>
                  <a:tcPr marL="68580" marR="68580" marT="0" marB="0" anchor="ctr"/>
                </a:tc>
                <a:tc>
                  <a:txBody>
                    <a:bodyPr/>
                    <a:lstStyle/>
                    <a:p>
                      <a:pPr indent="254000" algn="just">
                        <a:spcBef>
                          <a:spcPts val="120"/>
                        </a:spcBef>
                        <a:spcAft>
                          <a:spcPts val="120"/>
                        </a:spcAft>
                      </a:pPr>
                      <a:r>
                        <a:rPr lang="en-US" sz="1000" kern="1000"/>
                        <a:t>String</a:t>
                      </a:r>
                      <a:endParaRPr lang="zh-CN" sz="1000" kern="1000">
                        <a:latin typeface="Times New Roman"/>
                        <a:ea typeface="方正书宋简体"/>
                        <a:cs typeface="Times New Roman"/>
                      </a:endParaRPr>
                    </a:p>
                  </a:txBody>
                  <a:tcPr marL="68580" marR="68580" marT="0" marB="0" anchor="ctr"/>
                </a:tc>
                <a:tc>
                  <a:txBody>
                    <a:bodyPr/>
                    <a:lstStyle/>
                    <a:p>
                      <a:pPr indent="254000" algn="just">
                        <a:spcBef>
                          <a:spcPts val="120"/>
                        </a:spcBef>
                        <a:spcAft>
                          <a:spcPts val="120"/>
                        </a:spcAft>
                      </a:pPr>
                      <a:r>
                        <a:rPr lang="zh-CN" sz="1000" kern="1000" dirty="0"/>
                        <a:t>设置迭代元素的变量，如果指定此属性，那么所迭代的变量将放压入到值栈中</a:t>
                      </a:r>
                      <a:endParaRPr lang="zh-CN" sz="1000" kern="1000" dirty="0">
                        <a:latin typeface="Times New Roman"/>
                        <a:ea typeface="方正书宋简体"/>
                        <a:cs typeface="Times New Roman"/>
                      </a:endParaRPr>
                    </a:p>
                  </a:txBody>
                  <a:tcPr marL="68580" marR="68580" marT="0" marB="0" anchor="ctr"/>
                </a:tc>
              </a:tr>
            </a:tbl>
          </a:graphicData>
        </a:graphic>
      </p:graphicFrame>
    </p:spTree>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txBox="1">
            <a:spLocks noChangeArrowheads="1"/>
          </p:cNvSpPr>
          <p:nvPr/>
        </p:nvSpPr>
        <p:spPr bwMode="auto">
          <a:xfrm>
            <a:off x="892717" y="645850"/>
            <a:ext cx="5750985" cy="708422"/>
          </a:xfrm>
          <a:prstGeom prst="rect">
            <a:avLst/>
          </a:prstGeom>
          <a:noFill/>
          <a:ln w="9525">
            <a:noFill/>
            <a:miter lim="800000"/>
            <a:headEnd/>
            <a:tailEnd/>
          </a:ln>
          <a:effectLst/>
        </p:spPr>
        <p:txBody>
          <a:bodyPr lIns="68580" tIns="34290" rIns="68580" bIns="34290" anchor="ctr"/>
          <a:lstStyle/>
          <a:p>
            <a:pPr>
              <a:spcBef>
                <a:spcPct val="0"/>
              </a:spcBef>
            </a:pPr>
            <a:r>
              <a:rPr lang="zh-CN" altLang="en-US" sz="2800" dirty="0" smtClean="0">
                <a:solidFill>
                  <a:srgbClr val="FF6600"/>
                </a:solidFill>
                <a:latin typeface="Arial" charset="0"/>
                <a:ea typeface="隶书" pitchFamily="49" charset="-122"/>
              </a:rPr>
              <a:t>表单标签</a:t>
            </a:r>
          </a:p>
        </p:txBody>
      </p:sp>
      <p:graphicFrame>
        <p:nvGraphicFramePr>
          <p:cNvPr id="8" name="表格 7"/>
          <p:cNvGraphicFramePr>
            <a:graphicFrameLocks noGrp="1"/>
          </p:cNvGraphicFramePr>
          <p:nvPr/>
        </p:nvGraphicFramePr>
        <p:xfrm>
          <a:off x="428596" y="1748122"/>
          <a:ext cx="8429652" cy="2823892"/>
        </p:xfrm>
        <a:graphic>
          <a:graphicData uri="http://schemas.openxmlformats.org/drawingml/2006/table">
            <a:tbl>
              <a:tblPr firstRow="1" bandRow="1">
                <a:tableStyleId>{7DF18680-E054-41AD-8BC1-D1AEF772440D}</a:tableStyleId>
              </a:tblPr>
              <a:tblGrid>
                <a:gridCol w="1697387"/>
                <a:gridCol w="6732265"/>
              </a:tblGrid>
              <a:tr h="73632">
                <a:tc>
                  <a:txBody>
                    <a:bodyPr/>
                    <a:lstStyle/>
                    <a:p>
                      <a:pPr algn="ctr">
                        <a:spcBef>
                          <a:spcPts val="120"/>
                        </a:spcBef>
                        <a:spcAft>
                          <a:spcPts val="120"/>
                        </a:spcAft>
                      </a:pPr>
                      <a:r>
                        <a:rPr lang="zh-CN" sz="1200" kern="1000" dirty="0">
                          <a:latin typeface="Times New Roman"/>
                          <a:ea typeface="方正书宋简体"/>
                          <a:cs typeface="Times New Roman"/>
                        </a:rPr>
                        <a:t>名</a:t>
                      </a:r>
                      <a:r>
                        <a:rPr lang="en-US" sz="1200" kern="1000" dirty="0">
                          <a:latin typeface="Times New Roman"/>
                          <a:ea typeface="方正书宋简体"/>
                          <a:cs typeface="Times New Roman"/>
                        </a:rPr>
                        <a:t>    </a:t>
                      </a:r>
                      <a:r>
                        <a:rPr lang="zh-CN" sz="1200" kern="1000" dirty="0">
                          <a:latin typeface="Times New Roman"/>
                          <a:ea typeface="方正书宋简体"/>
                          <a:cs typeface="Times New Roman"/>
                        </a:rPr>
                        <a:t>称</a:t>
                      </a:r>
                    </a:p>
                  </a:txBody>
                  <a:tcPr marL="0" marR="0" marT="0" marB="0" anchor="ctr"/>
                </a:tc>
                <a:tc>
                  <a:txBody>
                    <a:bodyPr/>
                    <a:lstStyle/>
                    <a:p>
                      <a:pPr algn="ctr">
                        <a:spcBef>
                          <a:spcPts val="120"/>
                        </a:spcBef>
                        <a:spcAft>
                          <a:spcPts val="120"/>
                        </a:spcAft>
                      </a:pPr>
                      <a:r>
                        <a:rPr lang="zh-CN" sz="1200" kern="1000">
                          <a:latin typeface="Times New Roman"/>
                          <a:ea typeface="方正书宋简体"/>
                          <a:cs typeface="Times New Roman"/>
                        </a:rPr>
                        <a:t>说</a:t>
                      </a:r>
                      <a:r>
                        <a:rPr lang="en-US" sz="1200" kern="1000">
                          <a:latin typeface="Times New Roman"/>
                          <a:ea typeface="方正书宋简体"/>
                          <a:cs typeface="Times New Roman"/>
                        </a:rPr>
                        <a:t>    </a:t>
                      </a:r>
                      <a:r>
                        <a:rPr lang="zh-CN" sz="1200" kern="1000">
                          <a:latin typeface="Times New Roman"/>
                          <a:ea typeface="方正书宋简体"/>
                          <a:cs typeface="Times New Roman"/>
                        </a:rPr>
                        <a:t>明</a:t>
                      </a:r>
                    </a:p>
                  </a:txBody>
                  <a:tcPr marL="0" marR="0" marT="0" marB="0" anchor="ctr"/>
                </a:tc>
              </a:tr>
              <a:tr h="183635">
                <a:tc>
                  <a:txBody>
                    <a:bodyPr/>
                    <a:lstStyle/>
                    <a:p>
                      <a:pPr algn="just">
                        <a:spcBef>
                          <a:spcPts val="120"/>
                        </a:spcBef>
                        <a:spcAft>
                          <a:spcPts val="120"/>
                        </a:spcAft>
                      </a:pPr>
                      <a:r>
                        <a:rPr lang="en-US" sz="1200" kern="1000">
                          <a:latin typeface="Times New Roman"/>
                          <a:ea typeface="方正书宋简体"/>
                          <a:cs typeface="Times New Roman"/>
                        </a:rPr>
                        <a:t>form</a:t>
                      </a:r>
                      <a:r>
                        <a:rPr lang="zh-CN" sz="1200" kern="1000">
                          <a:latin typeface="Times New Roman"/>
                          <a:ea typeface="方正书宋简体"/>
                          <a:cs typeface="Times New Roman"/>
                        </a:rPr>
                        <a:t>标签</a:t>
                      </a:r>
                    </a:p>
                  </a:txBody>
                  <a:tcPr marL="68580" marR="68580" marT="0" marB="0" anchor="ctr"/>
                </a:tc>
                <a:tc>
                  <a:txBody>
                    <a:bodyPr/>
                    <a:lstStyle/>
                    <a:p>
                      <a:pPr algn="just">
                        <a:spcBef>
                          <a:spcPts val="120"/>
                        </a:spcBef>
                        <a:spcAft>
                          <a:spcPts val="120"/>
                        </a:spcAft>
                      </a:pPr>
                      <a:r>
                        <a:rPr lang="zh-CN" sz="1200" kern="1000">
                          <a:latin typeface="Times New Roman"/>
                          <a:ea typeface="方正书宋简体"/>
                          <a:cs typeface="Times New Roman"/>
                        </a:rPr>
                        <a:t>用于生成一个</a:t>
                      </a:r>
                      <a:r>
                        <a:rPr lang="en-US" sz="1200" kern="1000">
                          <a:latin typeface="Times New Roman"/>
                          <a:ea typeface="方正书宋简体"/>
                          <a:cs typeface="Times New Roman"/>
                        </a:rPr>
                        <a:t>form</a:t>
                      </a:r>
                      <a:r>
                        <a:rPr lang="zh-CN" sz="1200" kern="1000">
                          <a:latin typeface="Times New Roman"/>
                          <a:ea typeface="方正书宋简体"/>
                          <a:cs typeface="Times New Roman"/>
                        </a:rPr>
                        <a:t>表单</a:t>
                      </a:r>
                    </a:p>
                  </a:txBody>
                  <a:tcPr marL="68580" marR="68580" marT="0" marB="0" anchor="ctr"/>
                </a:tc>
              </a:tr>
              <a:tr h="220897">
                <a:tc>
                  <a:txBody>
                    <a:bodyPr/>
                    <a:lstStyle/>
                    <a:p>
                      <a:pPr algn="just">
                        <a:spcBef>
                          <a:spcPts val="120"/>
                        </a:spcBef>
                        <a:spcAft>
                          <a:spcPts val="120"/>
                        </a:spcAft>
                      </a:pPr>
                      <a:r>
                        <a:rPr lang="en-US" sz="1200" kern="1000">
                          <a:latin typeface="Times New Roman"/>
                          <a:ea typeface="方正书宋简体"/>
                          <a:cs typeface="Times New Roman"/>
                        </a:rPr>
                        <a:t>hidden</a:t>
                      </a:r>
                      <a:r>
                        <a:rPr lang="zh-CN" sz="1200" kern="1000">
                          <a:latin typeface="Times New Roman"/>
                          <a:ea typeface="方正书宋简体"/>
                          <a:cs typeface="Times New Roman"/>
                        </a:rPr>
                        <a:t>标签</a:t>
                      </a:r>
                    </a:p>
                  </a:txBody>
                  <a:tcPr marL="68580" marR="68580" marT="0" marB="0" anchor="ctr"/>
                </a:tc>
                <a:tc>
                  <a:txBody>
                    <a:bodyPr/>
                    <a:lstStyle/>
                    <a:p>
                      <a:pPr algn="just">
                        <a:spcBef>
                          <a:spcPts val="120"/>
                        </a:spcBef>
                        <a:spcAft>
                          <a:spcPts val="120"/>
                        </a:spcAft>
                      </a:pPr>
                      <a:r>
                        <a:rPr lang="zh-CN" sz="1200" kern="1000" dirty="0">
                          <a:latin typeface="Times New Roman"/>
                          <a:ea typeface="方正书宋简体"/>
                          <a:cs typeface="Times New Roman"/>
                        </a:rPr>
                        <a:t>用于生成一个</a:t>
                      </a:r>
                      <a:r>
                        <a:rPr lang="en-US" sz="1200" kern="1000" dirty="0">
                          <a:latin typeface="Times New Roman"/>
                          <a:ea typeface="方正书宋简体"/>
                          <a:cs typeface="Times New Roman"/>
                        </a:rPr>
                        <a:t>HTML</a:t>
                      </a:r>
                      <a:r>
                        <a:rPr lang="zh-CN" sz="1200" kern="1000" dirty="0">
                          <a:latin typeface="Times New Roman"/>
                          <a:ea typeface="方正书宋简体"/>
                          <a:cs typeface="Times New Roman"/>
                        </a:rPr>
                        <a:t>中的隐藏表单元素，相当于使用了</a:t>
                      </a:r>
                      <a:r>
                        <a:rPr lang="en-US" sz="1200" kern="1000" dirty="0">
                          <a:latin typeface="Times New Roman"/>
                          <a:ea typeface="方正书宋简体"/>
                          <a:cs typeface="Times New Roman"/>
                        </a:rPr>
                        <a:t>HTML</a:t>
                      </a:r>
                      <a:r>
                        <a:rPr lang="zh-CN" sz="1200" kern="1000" dirty="0">
                          <a:latin typeface="Times New Roman"/>
                          <a:ea typeface="方正书宋简体"/>
                          <a:cs typeface="Times New Roman"/>
                        </a:rPr>
                        <a:t>代码</a:t>
                      </a:r>
                      <a:r>
                        <a:rPr lang="en-US" sz="1200" kern="1000" dirty="0">
                          <a:latin typeface="Times New Roman"/>
                          <a:ea typeface="方正书宋简体"/>
                          <a:cs typeface="Times New Roman"/>
                        </a:rPr>
                        <a:t>&lt;input type="hidden"&gt;</a:t>
                      </a:r>
                      <a:endParaRPr lang="zh-CN" sz="1200" kern="1000" dirty="0">
                        <a:latin typeface="Times New Roman"/>
                        <a:ea typeface="方正书宋简体"/>
                        <a:cs typeface="Times New Roman"/>
                      </a:endParaRPr>
                    </a:p>
                  </a:txBody>
                  <a:tcPr marL="68580" marR="68580" marT="0" marB="0" anchor="ctr"/>
                </a:tc>
              </a:tr>
              <a:tr h="220897">
                <a:tc>
                  <a:txBody>
                    <a:bodyPr/>
                    <a:lstStyle/>
                    <a:p>
                      <a:pPr algn="just">
                        <a:spcBef>
                          <a:spcPts val="120"/>
                        </a:spcBef>
                        <a:spcAft>
                          <a:spcPts val="120"/>
                        </a:spcAft>
                      </a:pPr>
                      <a:r>
                        <a:rPr lang="en-US" sz="1200" kern="1000">
                          <a:latin typeface="Times New Roman"/>
                          <a:ea typeface="方正书宋简体"/>
                          <a:cs typeface="Times New Roman"/>
                        </a:rPr>
                        <a:t>textfield</a:t>
                      </a:r>
                      <a:r>
                        <a:rPr lang="zh-CN" sz="1200" kern="1000">
                          <a:latin typeface="Times New Roman"/>
                          <a:ea typeface="方正书宋简体"/>
                          <a:cs typeface="Times New Roman"/>
                        </a:rPr>
                        <a:t>标签</a:t>
                      </a:r>
                    </a:p>
                  </a:txBody>
                  <a:tcPr marL="68580" marR="68580" marT="0" marB="0" anchor="ctr"/>
                </a:tc>
                <a:tc>
                  <a:txBody>
                    <a:bodyPr/>
                    <a:lstStyle/>
                    <a:p>
                      <a:pPr algn="just">
                        <a:spcBef>
                          <a:spcPts val="120"/>
                        </a:spcBef>
                        <a:spcAft>
                          <a:spcPts val="120"/>
                        </a:spcAft>
                      </a:pPr>
                      <a:r>
                        <a:rPr lang="zh-CN" sz="1200" kern="1000" dirty="0">
                          <a:latin typeface="Times New Roman"/>
                          <a:ea typeface="方正书宋简体"/>
                          <a:cs typeface="Times New Roman"/>
                        </a:rPr>
                        <a:t>用于生成一个</a:t>
                      </a:r>
                      <a:r>
                        <a:rPr lang="en-US" sz="1200" kern="1000" dirty="0">
                          <a:latin typeface="Times New Roman"/>
                          <a:ea typeface="方正书宋简体"/>
                          <a:cs typeface="Times New Roman"/>
                        </a:rPr>
                        <a:t>HTML</a:t>
                      </a:r>
                      <a:r>
                        <a:rPr lang="zh-CN" sz="1200" kern="1000" dirty="0">
                          <a:latin typeface="Times New Roman"/>
                          <a:ea typeface="方正书宋简体"/>
                          <a:cs typeface="Times New Roman"/>
                        </a:rPr>
                        <a:t>中的文本框元素，相当于使用了</a:t>
                      </a:r>
                      <a:r>
                        <a:rPr lang="en-US" sz="1200" kern="1000" dirty="0">
                          <a:latin typeface="Times New Roman"/>
                          <a:ea typeface="方正书宋简体"/>
                          <a:cs typeface="Times New Roman"/>
                        </a:rPr>
                        <a:t>HTML</a:t>
                      </a:r>
                      <a:r>
                        <a:rPr lang="zh-CN" sz="1200" kern="1000" dirty="0">
                          <a:latin typeface="Times New Roman"/>
                          <a:ea typeface="方正书宋简体"/>
                          <a:cs typeface="Times New Roman"/>
                        </a:rPr>
                        <a:t>代码</a:t>
                      </a:r>
                      <a:r>
                        <a:rPr lang="en-US" sz="1200" kern="1000" dirty="0">
                          <a:latin typeface="Times New Roman"/>
                          <a:ea typeface="方正书宋简体"/>
                          <a:cs typeface="Times New Roman"/>
                        </a:rPr>
                        <a:t>&lt;input type="text"&gt;</a:t>
                      </a:r>
                      <a:endParaRPr lang="zh-CN" sz="1200" kern="1000" dirty="0">
                        <a:latin typeface="Times New Roman"/>
                        <a:ea typeface="方正书宋简体"/>
                        <a:cs typeface="Times New Roman"/>
                      </a:endParaRPr>
                    </a:p>
                  </a:txBody>
                  <a:tcPr marL="68580" marR="68580" marT="0" marB="0" anchor="ctr"/>
                </a:tc>
              </a:tr>
              <a:tr h="220897">
                <a:tc>
                  <a:txBody>
                    <a:bodyPr/>
                    <a:lstStyle/>
                    <a:p>
                      <a:pPr algn="just">
                        <a:spcBef>
                          <a:spcPts val="120"/>
                        </a:spcBef>
                        <a:spcAft>
                          <a:spcPts val="120"/>
                        </a:spcAft>
                      </a:pPr>
                      <a:r>
                        <a:rPr lang="en-US" sz="1200" kern="1000">
                          <a:latin typeface="Times New Roman"/>
                          <a:ea typeface="方正书宋简体"/>
                          <a:cs typeface="Times New Roman"/>
                        </a:rPr>
                        <a:t>password</a:t>
                      </a:r>
                      <a:r>
                        <a:rPr lang="zh-CN" sz="1200" kern="1000">
                          <a:latin typeface="Times New Roman"/>
                          <a:ea typeface="方正书宋简体"/>
                          <a:cs typeface="Times New Roman"/>
                        </a:rPr>
                        <a:t>标签</a:t>
                      </a:r>
                    </a:p>
                  </a:txBody>
                  <a:tcPr marL="68580" marR="68580" marT="0" marB="0" anchor="ctr"/>
                </a:tc>
                <a:tc>
                  <a:txBody>
                    <a:bodyPr/>
                    <a:lstStyle/>
                    <a:p>
                      <a:pPr algn="just">
                        <a:spcBef>
                          <a:spcPts val="120"/>
                        </a:spcBef>
                        <a:spcAft>
                          <a:spcPts val="120"/>
                        </a:spcAft>
                      </a:pPr>
                      <a:r>
                        <a:rPr lang="zh-CN" sz="1200" kern="1000" dirty="0">
                          <a:latin typeface="Times New Roman"/>
                          <a:ea typeface="方正书宋简体"/>
                          <a:cs typeface="Times New Roman"/>
                        </a:rPr>
                        <a:t>用于生成一个</a:t>
                      </a:r>
                      <a:r>
                        <a:rPr lang="en-US" sz="1200" kern="1000" dirty="0">
                          <a:latin typeface="Times New Roman"/>
                          <a:ea typeface="方正书宋简体"/>
                          <a:cs typeface="Times New Roman"/>
                        </a:rPr>
                        <a:t>HTML</a:t>
                      </a:r>
                      <a:r>
                        <a:rPr lang="zh-CN" sz="1200" kern="1000" dirty="0">
                          <a:latin typeface="Times New Roman"/>
                          <a:ea typeface="方正书宋简体"/>
                          <a:cs typeface="Times New Roman"/>
                        </a:rPr>
                        <a:t>中的密码框元素，相当于使用了</a:t>
                      </a:r>
                      <a:r>
                        <a:rPr lang="en-US" sz="1200" kern="1000" dirty="0">
                          <a:latin typeface="Times New Roman"/>
                          <a:ea typeface="方正书宋简体"/>
                          <a:cs typeface="Times New Roman"/>
                        </a:rPr>
                        <a:t>HTML</a:t>
                      </a:r>
                      <a:r>
                        <a:rPr lang="zh-CN" sz="1200" kern="1000" dirty="0">
                          <a:latin typeface="Times New Roman"/>
                          <a:ea typeface="方正书宋简体"/>
                          <a:cs typeface="Times New Roman"/>
                        </a:rPr>
                        <a:t>代码</a:t>
                      </a:r>
                      <a:r>
                        <a:rPr lang="en-US" sz="1200" kern="1000" dirty="0">
                          <a:latin typeface="Times New Roman"/>
                          <a:ea typeface="方正书宋简体"/>
                          <a:cs typeface="Times New Roman"/>
                        </a:rPr>
                        <a:t>&lt;input type="password"&gt;</a:t>
                      </a:r>
                      <a:endParaRPr lang="zh-CN" sz="1200" kern="1000" dirty="0">
                        <a:latin typeface="Times New Roman"/>
                        <a:ea typeface="方正书宋简体"/>
                        <a:cs typeface="Times New Roman"/>
                      </a:endParaRPr>
                    </a:p>
                  </a:txBody>
                  <a:tcPr marL="68580" marR="68580" marT="0" marB="0" anchor="ctr"/>
                </a:tc>
              </a:tr>
              <a:tr h="220897">
                <a:tc>
                  <a:txBody>
                    <a:bodyPr/>
                    <a:lstStyle/>
                    <a:p>
                      <a:pPr algn="just">
                        <a:spcBef>
                          <a:spcPts val="120"/>
                        </a:spcBef>
                        <a:spcAft>
                          <a:spcPts val="120"/>
                        </a:spcAft>
                      </a:pPr>
                      <a:r>
                        <a:rPr lang="en-US" sz="1200" kern="1000">
                          <a:latin typeface="Times New Roman"/>
                          <a:ea typeface="方正书宋简体"/>
                          <a:cs typeface="Times New Roman"/>
                        </a:rPr>
                        <a:t>radio</a:t>
                      </a:r>
                      <a:r>
                        <a:rPr lang="zh-CN" sz="1200" kern="1000">
                          <a:latin typeface="Times New Roman"/>
                          <a:ea typeface="方正书宋简体"/>
                          <a:cs typeface="Times New Roman"/>
                        </a:rPr>
                        <a:t>标签</a:t>
                      </a:r>
                    </a:p>
                  </a:txBody>
                  <a:tcPr marL="68580" marR="68580" marT="0" marB="0" anchor="ctr"/>
                </a:tc>
                <a:tc>
                  <a:txBody>
                    <a:bodyPr/>
                    <a:lstStyle/>
                    <a:p>
                      <a:pPr algn="just">
                        <a:spcBef>
                          <a:spcPts val="120"/>
                        </a:spcBef>
                        <a:spcAft>
                          <a:spcPts val="120"/>
                        </a:spcAft>
                      </a:pPr>
                      <a:r>
                        <a:rPr lang="zh-CN" sz="1200" kern="1000">
                          <a:latin typeface="Times New Roman"/>
                          <a:ea typeface="方正书宋简体"/>
                          <a:cs typeface="Times New Roman"/>
                        </a:rPr>
                        <a:t>用于生成一个</a:t>
                      </a:r>
                      <a:r>
                        <a:rPr lang="en-US" sz="1200" kern="1000">
                          <a:latin typeface="Times New Roman"/>
                          <a:ea typeface="方正书宋简体"/>
                          <a:cs typeface="Times New Roman"/>
                        </a:rPr>
                        <a:t>HTML</a:t>
                      </a:r>
                      <a:r>
                        <a:rPr lang="zh-CN" sz="1200" kern="1000">
                          <a:latin typeface="Times New Roman"/>
                          <a:ea typeface="方正书宋简体"/>
                          <a:cs typeface="Times New Roman"/>
                        </a:rPr>
                        <a:t>中的单选按钮元素，相当于使用了</a:t>
                      </a:r>
                      <a:r>
                        <a:rPr lang="en-US" sz="1200" kern="1000">
                          <a:latin typeface="Times New Roman"/>
                          <a:ea typeface="方正书宋简体"/>
                          <a:cs typeface="Times New Roman"/>
                        </a:rPr>
                        <a:t>HTML</a:t>
                      </a:r>
                      <a:r>
                        <a:rPr lang="zh-CN" sz="1200" kern="1000">
                          <a:latin typeface="Times New Roman"/>
                          <a:ea typeface="方正书宋简体"/>
                          <a:cs typeface="Times New Roman"/>
                        </a:rPr>
                        <a:t>代码</a:t>
                      </a:r>
                      <a:r>
                        <a:rPr lang="en-US" sz="1200" kern="1000">
                          <a:latin typeface="Times New Roman"/>
                          <a:ea typeface="方正书宋简体"/>
                          <a:cs typeface="Times New Roman"/>
                        </a:rPr>
                        <a:t>&lt;input type="radio"&gt;</a:t>
                      </a:r>
                      <a:endParaRPr lang="zh-CN" sz="1200" kern="1000">
                        <a:latin typeface="Times New Roman"/>
                        <a:ea typeface="方正书宋简体"/>
                        <a:cs typeface="Times New Roman"/>
                      </a:endParaRPr>
                    </a:p>
                  </a:txBody>
                  <a:tcPr marL="68580" marR="68580" marT="0" marB="0" anchor="ctr"/>
                </a:tc>
              </a:tr>
              <a:tr h="226399">
                <a:tc>
                  <a:txBody>
                    <a:bodyPr/>
                    <a:lstStyle/>
                    <a:p>
                      <a:pPr algn="just">
                        <a:spcBef>
                          <a:spcPts val="120"/>
                        </a:spcBef>
                        <a:spcAft>
                          <a:spcPts val="120"/>
                        </a:spcAft>
                      </a:pPr>
                      <a:r>
                        <a:rPr lang="en-US" sz="1200" kern="1000">
                          <a:latin typeface="Times New Roman"/>
                          <a:ea typeface="方正书宋简体"/>
                          <a:cs typeface="Times New Roman"/>
                        </a:rPr>
                        <a:t>select</a:t>
                      </a:r>
                      <a:r>
                        <a:rPr lang="zh-CN" sz="1200" kern="1000">
                          <a:latin typeface="Times New Roman"/>
                          <a:ea typeface="方正书宋简体"/>
                          <a:cs typeface="Times New Roman"/>
                        </a:rPr>
                        <a:t>标签</a:t>
                      </a:r>
                    </a:p>
                  </a:txBody>
                  <a:tcPr marL="68580" marR="68580" marT="0" marB="0" anchor="ctr"/>
                </a:tc>
                <a:tc>
                  <a:txBody>
                    <a:bodyPr/>
                    <a:lstStyle/>
                    <a:p>
                      <a:pPr algn="just">
                        <a:spcBef>
                          <a:spcPts val="120"/>
                        </a:spcBef>
                        <a:spcAft>
                          <a:spcPts val="120"/>
                        </a:spcAft>
                      </a:pPr>
                      <a:r>
                        <a:rPr lang="zh-CN" sz="1200" kern="1000">
                          <a:latin typeface="Times New Roman"/>
                          <a:ea typeface="方正书宋简体"/>
                          <a:cs typeface="Times New Roman"/>
                        </a:rPr>
                        <a:t>用</a:t>
                      </a:r>
                      <a:r>
                        <a:rPr lang="zh-CN" sz="1200" kern="1000" spc="-20">
                          <a:latin typeface="Times New Roman"/>
                          <a:ea typeface="方正书宋简体"/>
                          <a:cs typeface="Times New Roman"/>
                        </a:rPr>
                        <a:t>于生成一个</a:t>
                      </a:r>
                      <a:r>
                        <a:rPr lang="en-US" sz="1200" kern="1000" spc="-20">
                          <a:latin typeface="Times New Roman"/>
                          <a:ea typeface="方正书宋简体"/>
                          <a:cs typeface="Times New Roman"/>
                        </a:rPr>
                        <a:t>HTML</a:t>
                      </a:r>
                      <a:r>
                        <a:rPr lang="zh-CN" sz="1200" kern="1000" spc="-20">
                          <a:latin typeface="Times New Roman"/>
                          <a:ea typeface="方正书宋简体"/>
                          <a:cs typeface="Times New Roman"/>
                        </a:rPr>
                        <a:t>中的下拉列表元素，相当于使用了</a:t>
                      </a:r>
                      <a:r>
                        <a:rPr lang="en-US" sz="1200" kern="1000" spc="-20">
                          <a:latin typeface="Times New Roman"/>
                          <a:ea typeface="方正书宋简体"/>
                          <a:cs typeface="Times New Roman"/>
                        </a:rPr>
                        <a:t>HTML</a:t>
                      </a:r>
                      <a:r>
                        <a:rPr lang="zh-CN" sz="1200" kern="1000" spc="-20">
                          <a:latin typeface="Times New Roman"/>
                          <a:ea typeface="方正书宋简体"/>
                          <a:cs typeface="Times New Roman"/>
                        </a:rPr>
                        <a:t>代码</a:t>
                      </a:r>
                      <a:r>
                        <a:rPr lang="en-US" sz="1200" kern="1000" spc="-20">
                          <a:latin typeface="Times New Roman"/>
                          <a:ea typeface="方正书宋简体"/>
                          <a:cs typeface="Times New Roman"/>
                        </a:rPr>
                        <a:t>&lt;select&gt;&lt;option&gt;&lt;/option&gt; &lt;/select&gt;</a:t>
                      </a:r>
                      <a:endParaRPr lang="zh-CN" sz="1200" kern="1000">
                        <a:latin typeface="Times New Roman"/>
                        <a:ea typeface="方正书宋简体"/>
                        <a:cs typeface="Times New Roman"/>
                      </a:endParaRPr>
                    </a:p>
                  </a:txBody>
                  <a:tcPr marL="68580" marR="68580" marT="0" marB="0" anchor="ctr"/>
                </a:tc>
              </a:tr>
              <a:tr h="226399">
                <a:tc>
                  <a:txBody>
                    <a:bodyPr/>
                    <a:lstStyle/>
                    <a:p>
                      <a:pPr algn="just">
                        <a:spcBef>
                          <a:spcPts val="120"/>
                        </a:spcBef>
                        <a:spcAft>
                          <a:spcPts val="120"/>
                        </a:spcAft>
                      </a:pPr>
                      <a:r>
                        <a:rPr lang="en-US" sz="1200" kern="1000">
                          <a:latin typeface="Times New Roman"/>
                          <a:ea typeface="方正书宋简体"/>
                          <a:cs typeface="Times New Roman"/>
                        </a:rPr>
                        <a:t>textarea</a:t>
                      </a:r>
                      <a:r>
                        <a:rPr lang="zh-CN" sz="1200" kern="1000">
                          <a:latin typeface="Times New Roman"/>
                          <a:ea typeface="方正书宋简体"/>
                          <a:cs typeface="Times New Roman"/>
                        </a:rPr>
                        <a:t>标签</a:t>
                      </a:r>
                    </a:p>
                  </a:txBody>
                  <a:tcPr marL="68580" marR="68580" marT="0" marB="0" anchor="ctr"/>
                </a:tc>
                <a:tc>
                  <a:txBody>
                    <a:bodyPr/>
                    <a:lstStyle/>
                    <a:p>
                      <a:pPr algn="just">
                        <a:spcBef>
                          <a:spcPts val="120"/>
                        </a:spcBef>
                        <a:spcAft>
                          <a:spcPts val="120"/>
                        </a:spcAft>
                      </a:pPr>
                      <a:r>
                        <a:rPr lang="zh-CN" sz="1200" kern="1000">
                          <a:latin typeface="Times New Roman"/>
                          <a:ea typeface="方正书宋简体"/>
                          <a:cs typeface="Times New Roman"/>
                        </a:rPr>
                        <a:t>用于生成一个</a:t>
                      </a:r>
                      <a:r>
                        <a:rPr lang="en-US" sz="1200" kern="1000">
                          <a:latin typeface="Times New Roman"/>
                          <a:ea typeface="方正书宋简体"/>
                          <a:cs typeface="Times New Roman"/>
                        </a:rPr>
                        <a:t>HTML</a:t>
                      </a:r>
                      <a:r>
                        <a:rPr lang="zh-CN" sz="1200" kern="1000">
                          <a:latin typeface="Times New Roman"/>
                          <a:ea typeface="方正书宋简体"/>
                          <a:cs typeface="Times New Roman"/>
                        </a:rPr>
                        <a:t>中的文本域元素，相当于使用了</a:t>
                      </a:r>
                      <a:r>
                        <a:rPr lang="en-US" sz="1200" kern="1000">
                          <a:latin typeface="Times New Roman"/>
                          <a:ea typeface="方正书宋简体"/>
                          <a:cs typeface="Times New Roman"/>
                        </a:rPr>
                        <a:t>HTML</a:t>
                      </a:r>
                      <a:r>
                        <a:rPr lang="zh-CN" sz="1200" kern="1000">
                          <a:latin typeface="Times New Roman"/>
                          <a:ea typeface="方正书宋简体"/>
                          <a:cs typeface="Times New Roman"/>
                        </a:rPr>
                        <a:t>代码</a:t>
                      </a:r>
                      <a:r>
                        <a:rPr lang="en-US" sz="1200" kern="1000">
                          <a:latin typeface="Times New Roman"/>
                          <a:ea typeface="方正书宋简体"/>
                          <a:cs typeface="Times New Roman"/>
                        </a:rPr>
                        <a:t>&lt;textarea&gt;&lt;/textarea&gt;</a:t>
                      </a:r>
                      <a:endParaRPr lang="zh-CN" sz="1200" kern="1000">
                        <a:latin typeface="Times New Roman"/>
                        <a:ea typeface="方正书宋简体"/>
                        <a:cs typeface="Times New Roman"/>
                      </a:endParaRPr>
                    </a:p>
                  </a:txBody>
                  <a:tcPr marL="68580" marR="68580" marT="0" marB="0" anchor="ctr"/>
                </a:tc>
              </a:tr>
              <a:tr h="220897">
                <a:tc>
                  <a:txBody>
                    <a:bodyPr/>
                    <a:lstStyle/>
                    <a:p>
                      <a:pPr algn="just">
                        <a:spcBef>
                          <a:spcPts val="120"/>
                        </a:spcBef>
                        <a:spcAft>
                          <a:spcPts val="120"/>
                        </a:spcAft>
                      </a:pPr>
                      <a:r>
                        <a:rPr lang="en-US" sz="1200" kern="1000">
                          <a:latin typeface="Times New Roman"/>
                          <a:ea typeface="方正书宋简体"/>
                          <a:cs typeface="Times New Roman"/>
                        </a:rPr>
                        <a:t>checkbox</a:t>
                      </a:r>
                      <a:r>
                        <a:rPr lang="zh-CN" sz="1200" kern="1000">
                          <a:latin typeface="Times New Roman"/>
                          <a:ea typeface="方正书宋简体"/>
                          <a:cs typeface="Times New Roman"/>
                        </a:rPr>
                        <a:t>标签</a:t>
                      </a:r>
                    </a:p>
                  </a:txBody>
                  <a:tcPr marL="68580" marR="68580" marT="0" marB="0" anchor="ctr"/>
                </a:tc>
                <a:tc>
                  <a:txBody>
                    <a:bodyPr/>
                    <a:lstStyle/>
                    <a:p>
                      <a:pPr algn="just">
                        <a:spcBef>
                          <a:spcPts val="120"/>
                        </a:spcBef>
                        <a:spcAft>
                          <a:spcPts val="120"/>
                        </a:spcAft>
                      </a:pPr>
                      <a:r>
                        <a:rPr lang="zh-CN" sz="1200" kern="1000">
                          <a:latin typeface="Times New Roman"/>
                          <a:ea typeface="方正书宋简体"/>
                          <a:cs typeface="Times New Roman"/>
                        </a:rPr>
                        <a:t>用于生成一个</a:t>
                      </a:r>
                      <a:r>
                        <a:rPr lang="en-US" sz="1200" kern="1000">
                          <a:latin typeface="Times New Roman"/>
                          <a:ea typeface="方正书宋简体"/>
                          <a:cs typeface="Times New Roman"/>
                        </a:rPr>
                        <a:t>HTML</a:t>
                      </a:r>
                      <a:r>
                        <a:rPr lang="zh-CN" sz="1200" kern="1000">
                          <a:latin typeface="Times New Roman"/>
                          <a:ea typeface="方正书宋简体"/>
                          <a:cs typeface="Times New Roman"/>
                        </a:rPr>
                        <a:t>中的选择框元素，相当于使用了</a:t>
                      </a:r>
                      <a:r>
                        <a:rPr lang="en-US" sz="1200" kern="1000">
                          <a:latin typeface="Times New Roman"/>
                          <a:ea typeface="方正书宋简体"/>
                          <a:cs typeface="Times New Roman"/>
                        </a:rPr>
                        <a:t>HTML</a:t>
                      </a:r>
                      <a:r>
                        <a:rPr lang="zh-CN" sz="1200" kern="1000">
                          <a:latin typeface="Times New Roman"/>
                          <a:ea typeface="方正书宋简体"/>
                          <a:cs typeface="Times New Roman"/>
                        </a:rPr>
                        <a:t>代码</a:t>
                      </a:r>
                      <a:r>
                        <a:rPr lang="en-US" sz="1200" kern="1000">
                          <a:latin typeface="Times New Roman"/>
                          <a:ea typeface="方正书宋简体"/>
                          <a:cs typeface="Times New Roman"/>
                        </a:rPr>
                        <a:t>&lt;input type="checkbox"&gt;</a:t>
                      </a:r>
                      <a:endParaRPr lang="zh-CN" sz="1200" kern="1000">
                        <a:latin typeface="Times New Roman"/>
                        <a:ea typeface="方正书宋简体"/>
                        <a:cs typeface="Times New Roman"/>
                      </a:endParaRPr>
                    </a:p>
                  </a:txBody>
                  <a:tcPr marL="68580" marR="68580" marT="0" marB="0" anchor="ctr"/>
                </a:tc>
              </a:tr>
              <a:tr h="377332">
                <a:tc>
                  <a:txBody>
                    <a:bodyPr/>
                    <a:lstStyle/>
                    <a:p>
                      <a:pPr algn="just">
                        <a:spcBef>
                          <a:spcPts val="120"/>
                        </a:spcBef>
                        <a:spcAft>
                          <a:spcPts val="120"/>
                        </a:spcAft>
                      </a:pPr>
                      <a:r>
                        <a:rPr lang="en-US" sz="1200" kern="1000">
                          <a:latin typeface="Times New Roman"/>
                          <a:ea typeface="方正书宋简体"/>
                          <a:cs typeface="Times New Roman"/>
                        </a:rPr>
                        <a:t>checkboxlist</a:t>
                      </a:r>
                      <a:r>
                        <a:rPr lang="zh-CN" sz="1200" kern="1000">
                          <a:latin typeface="Times New Roman"/>
                          <a:ea typeface="方正书宋简体"/>
                          <a:cs typeface="Times New Roman"/>
                        </a:rPr>
                        <a:t>标签</a:t>
                      </a:r>
                    </a:p>
                  </a:txBody>
                  <a:tcPr marL="68580" marR="68580" marT="0" marB="0" anchor="ctr"/>
                </a:tc>
                <a:tc>
                  <a:txBody>
                    <a:bodyPr/>
                    <a:lstStyle/>
                    <a:p>
                      <a:pPr algn="just">
                        <a:spcBef>
                          <a:spcPts val="120"/>
                        </a:spcBef>
                        <a:spcAft>
                          <a:spcPts val="120"/>
                        </a:spcAft>
                      </a:pPr>
                      <a:r>
                        <a:rPr lang="zh-CN" sz="1200" kern="1000">
                          <a:latin typeface="Times New Roman"/>
                          <a:ea typeface="方正书宋简体"/>
                          <a:cs typeface="Times New Roman"/>
                        </a:rPr>
                        <a:t>用于生成一个或多个</a:t>
                      </a:r>
                      <a:r>
                        <a:rPr lang="en-US" sz="1200" kern="1000">
                          <a:latin typeface="Times New Roman"/>
                          <a:ea typeface="方正书宋简体"/>
                          <a:cs typeface="Times New Roman"/>
                        </a:rPr>
                        <a:t>HTML</a:t>
                      </a:r>
                      <a:r>
                        <a:rPr lang="zh-CN" sz="1200" kern="1000">
                          <a:latin typeface="Times New Roman"/>
                          <a:ea typeface="方正书宋简体"/>
                          <a:cs typeface="Times New Roman"/>
                        </a:rPr>
                        <a:t>中的选择框元素，相当于使用了</a:t>
                      </a:r>
                      <a:r>
                        <a:rPr lang="en-US" sz="1200" kern="1000">
                          <a:latin typeface="Times New Roman"/>
                          <a:ea typeface="方正书宋简体"/>
                          <a:cs typeface="Times New Roman"/>
                        </a:rPr>
                        <a:t>HTML</a:t>
                      </a:r>
                      <a:r>
                        <a:rPr lang="zh-CN" sz="1200" kern="1000">
                          <a:latin typeface="Times New Roman"/>
                          <a:ea typeface="方正书宋简体"/>
                          <a:cs typeface="Times New Roman"/>
                        </a:rPr>
                        <a:t>代码</a:t>
                      </a:r>
                      <a:r>
                        <a:rPr lang="en-US" sz="1200" kern="1000">
                          <a:latin typeface="Times New Roman"/>
                          <a:ea typeface="方正书宋简体"/>
                          <a:cs typeface="Times New Roman"/>
                        </a:rPr>
                        <a:t>&lt;input type="text"&gt;</a:t>
                      </a:r>
                      <a:endParaRPr lang="zh-CN" sz="1200" kern="1000">
                        <a:latin typeface="Times New Roman"/>
                        <a:ea typeface="方正书宋简体"/>
                        <a:cs typeface="Times New Roman"/>
                      </a:endParaRPr>
                    </a:p>
                  </a:txBody>
                  <a:tcPr marL="68580" marR="68580" marT="0" marB="0" anchor="ctr"/>
                </a:tc>
              </a:tr>
              <a:tr h="220897">
                <a:tc>
                  <a:txBody>
                    <a:bodyPr/>
                    <a:lstStyle/>
                    <a:p>
                      <a:pPr algn="just">
                        <a:spcBef>
                          <a:spcPts val="120"/>
                        </a:spcBef>
                        <a:spcAft>
                          <a:spcPts val="120"/>
                        </a:spcAft>
                      </a:pPr>
                      <a:r>
                        <a:rPr lang="en-US" sz="1200" kern="1000">
                          <a:latin typeface="Times New Roman"/>
                          <a:ea typeface="方正书宋简体"/>
                          <a:cs typeface="Times New Roman"/>
                        </a:rPr>
                        <a:t>submit</a:t>
                      </a:r>
                      <a:r>
                        <a:rPr lang="zh-CN" sz="1200" kern="1000">
                          <a:latin typeface="Times New Roman"/>
                          <a:ea typeface="方正书宋简体"/>
                          <a:cs typeface="Times New Roman"/>
                        </a:rPr>
                        <a:t>标签</a:t>
                      </a:r>
                    </a:p>
                  </a:txBody>
                  <a:tcPr marL="68580" marR="68580" marT="0" marB="0" anchor="ctr"/>
                </a:tc>
                <a:tc>
                  <a:txBody>
                    <a:bodyPr/>
                    <a:lstStyle/>
                    <a:p>
                      <a:pPr algn="just">
                        <a:spcBef>
                          <a:spcPts val="120"/>
                        </a:spcBef>
                        <a:spcAft>
                          <a:spcPts val="120"/>
                        </a:spcAft>
                      </a:pPr>
                      <a:r>
                        <a:rPr lang="zh-CN" sz="1200" kern="1000">
                          <a:latin typeface="Times New Roman"/>
                          <a:ea typeface="方正书宋简体"/>
                          <a:cs typeface="Times New Roman"/>
                        </a:rPr>
                        <a:t>用于生成一个</a:t>
                      </a:r>
                      <a:r>
                        <a:rPr lang="en-US" sz="1200" kern="1000">
                          <a:latin typeface="Times New Roman"/>
                          <a:ea typeface="方正书宋简体"/>
                          <a:cs typeface="Times New Roman"/>
                        </a:rPr>
                        <a:t>HTML</a:t>
                      </a:r>
                      <a:r>
                        <a:rPr lang="zh-CN" sz="1200" kern="1000">
                          <a:latin typeface="Times New Roman"/>
                          <a:ea typeface="方正书宋简体"/>
                          <a:cs typeface="Times New Roman"/>
                        </a:rPr>
                        <a:t>中的提交按钮元素，相当于使用了</a:t>
                      </a:r>
                      <a:r>
                        <a:rPr lang="en-US" sz="1200" kern="1000">
                          <a:latin typeface="Times New Roman"/>
                          <a:ea typeface="方正书宋简体"/>
                          <a:cs typeface="Times New Roman"/>
                        </a:rPr>
                        <a:t>HTML</a:t>
                      </a:r>
                      <a:r>
                        <a:rPr lang="zh-CN" sz="1200" kern="1000">
                          <a:latin typeface="Times New Roman"/>
                          <a:ea typeface="方正书宋简体"/>
                          <a:cs typeface="Times New Roman"/>
                        </a:rPr>
                        <a:t>代码</a:t>
                      </a:r>
                      <a:r>
                        <a:rPr lang="en-US" sz="1200" kern="1000">
                          <a:latin typeface="Times New Roman"/>
                          <a:ea typeface="方正书宋简体"/>
                          <a:cs typeface="Times New Roman"/>
                        </a:rPr>
                        <a:t>&lt;input type="submit"&gt;</a:t>
                      </a:r>
                      <a:endParaRPr lang="zh-CN" sz="1200" kern="1000">
                        <a:latin typeface="Times New Roman"/>
                        <a:ea typeface="方正书宋简体"/>
                        <a:cs typeface="Times New Roman"/>
                      </a:endParaRPr>
                    </a:p>
                  </a:txBody>
                  <a:tcPr marL="68580" marR="68580" marT="0" marB="0" anchor="ctr"/>
                </a:tc>
              </a:tr>
              <a:tr h="301865">
                <a:tc>
                  <a:txBody>
                    <a:bodyPr/>
                    <a:lstStyle/>
                    <a:p>
                      <a:pPr algn="just">
                        <a:spcBef>
                          <a:spcPts val="120"/>
                        </a:spcBef>
                        <a:spcAft>
                          <a:spcPts val="120"/>
                        </a:spcAft>
                      </a:pPr>
                      <a:r>
                        <a:rPr lang="en-US" sz="1200" kern="1000" dirty="0">
                          <a:latin typeface="Times New Roman"/>
                          <a:ea typeface="方正书宋简体"/>
                          <a:cs typeface="Times New Roman"/>
                        </a:rPr>
                        <a:t>reset</a:t>
                      </a:r>
                      <a:r>
                        <a:rPr lang="zh-CN" sz="1200" kern="1000" dirty="0">
                          <a:latin typeface="Times New Roman"/>
                          <a:ea typeface="方正书宋简体"/>
                          <a:cs typeface="Times New Roman"/>
                        </a:rPr>
                        <a:t>标签</a:t>
                      </a:r>
                    </a:p>
                  </a:txBody>
                  <a:tcPr marL="68580" marR="68580" marT="0" marB="0" anchor="ctr"/>
                </a:tc>
                <a:tc>
                  <a:txBody>
                    <a:bodyPr/>
                    <a:lstStyle/>
                    <a:p>
                      <a:pPr algn="just">
                        <a:spcBef>
                          <a:spcPts val="120"/>
                        </a:spcBef>
                        <a:spcAft>
                          <a:spcPts val="120"/>
                        </a:spcAft>
                      </a:pPr>
                      <a:r>
                        <a:rPr lang="zh-CN" sz="1200" kern="1000" dirty="0">
                          <a:latin typeface="Times New Roman"/>
                          <a:ea typeface="方正书宋简体"/>
                          <a:cs typeface="Times New Roman"/>
                        </a:rPr>
                        <a:t>用于生成一个</a:t>
                      </a:r>
                      <a:r>
                        <a:rPr lang="en-US" sz="1200" kern="1000" dirty="0">
                          <a:latin typeface="Times New Roman"/>
                          <a:ea typeface="方正书宋简体"/>
                          <a:cs typeface="Times New Roman"/>
                        </a:rPr>
                        <a:t>HTML</a:t>
                      </a:r>
                      <a:r>
                        <a:rPr lang="zh-CN" sz="1200" kern="1000" dirty="0">
                          <a:latin typeface="Times New Roman"/>
                          <a:ea typeface="方正书宋简体"/>
                          <a:cs typeface="Times New Roman"/>
                        </a:rPr>
                        <a:t>中的重置按钮元素，相当于使用了</a:t>
                      </a:r>
                      <a:r>
                        <a:rPr lang="en-US" sz="1200" kern="1000" dirty="0">
                          <a:latin typeface="Times New Roman"/>
                          <a:ea typeface="方正书宋简体"/>
                          <a:cs typeface="Times New Roman"/>
                        </a:rPr>
                        <a:t>HTML</a:t>
                      </a:r>
                      <a:r>
                        <a:rPr lang="zh-CN" sz="1200" kern="1000" dirty="0">
                          <a:latin typeface="Times New Roman"/>
                          <a:ea typeface="方正书宋简体"/>
                          <a:cs typeface="Times New Roman"/>
                        </a:rPr>
                        <a:t>代码</a:t>
                      </a:r>
                      <a:r>
                        <a:rPr lang="en-US" sz="1200" kern="1000" dirty="0">
                          <a:latin typeface="Times New Roman"/>
                          <a:ea typeface="方正书宋简体"/>
                          <a:cs typeface="Times New Roman"/>
                        </a:rPr>
                        <a:t>&lt;input type="reset"&gt;</a:t>
                      </a:r>
                      <a:endParaRPr lang="zh-CN" sz="1200" kern="1000" dirty="0">
                        <a:latin typeface="Times New Roman"/>
                        <a:ea typeface="方正书宋简体"/>
                        <a:cs typeface="Times New Roman"/>
                      </a:endParaRPr>
                    </a:p>
                  </a:txBody>
                  <a:tcPr marL="68580" marR="68580" marT="0" marB="0" anchor="ctr"/>
                </a:tc>
              </a:tr>
            </a:tbl>
          </a:graphicData>
        </a:graphic>
      </p:graphicFrame>
      <p:sp>
        <p:nvSpPr>
          <p:cNvPr id="9" name="矩形 8"/>
          <p:cNvSpPr/>
          <p:nvPr/>
        </p:nvSpPr>
        <p:spPr>
          <a:xfrm>
            <a:off x="500034" y="1437495"/>
            <a:ext cx="8072494" cy="276999"/>
          </a:xfrm>
          <a:prstGeom prst="rect">
            <a:avLst/>
          </a:prstGeom>
        </p:spPr>
        <p:txBody>
          <a:bodyPr wrap="square">
            <a:spAutoFit/>
          </a:bodyPr>
          <a:lstStyle/>
          <a:p>
            <a:r>
              <a:rPr lang="zh-CN" altLang="en-US" sz="1200" dirty="0" smtClean="0">
                <a:latin typeface="楷体" pitchFamily="49" charset="-122"/>
                <a:ea typeface="楷体" pitchFamily="49" charset="-122"/>
              </a:rPr>
              <a:t>在</a:t>
            </a:r>
            <a:r>
              <a:rPr lang="en-US" sz="1200" dirty="0" smtClean="0">
                <a:latin typeface="楷体" pitchFamily="49" charset="-122"/>
                <a:ea typeface="楷体" pitchFamily="49" charset="-122"/>
              </a:rPr>
              <a:t>Struts 2</a:t>
            </a:r>
            <a:r>
              <a:rPr lang="zh-CN" altLang="en-US" sz="1200" dirty="0" smtClean="0">
                <a:latin typeface="楷体" pitchFamily="49" charset="-122"/>
                <a:ea typeface="楷体" pitchFamily="49" charset="-122"/>
              </a:rPr>
              <a:t>框架中</a:t>
            </a:r>
            <a:r>
              <a:rPr lang="en-US" sz="1200" dirty="0" smtClean="0">
                <a:latin typeface="楷体" pitchFamily="49" charset="-122"/>
                <a:ea typeface="楷体" pitchFamily="49" charset="-122"/>
              </a:rPr>
              <a:t>Struts 2</a:t>
            </a:r>
            <a:r>
              <a:rPr lang="zh-CN" altLang="en-US" sz="1200" dirty="0" smtClean="0">
                <a:latin typeface="楷体" pitchFamily="49" charset="-122"/>
                <a:ea typeface="楷体" pitchFamily="49" charset="-122"/>
              </a:rPr>
              <a:t>提供了一套表单标签，用于生成表单及其中的元素，如文本框、密码框和选择框等。</a:t>
            </a:r>
            <a:endParaRPr lang="zh-CN" altLang="en-US" sz="1200" dirty="0">
              <a:latin typeface="楷体" pitchFamily="49" charset="-122"/>
              <a:ea typeface="楷体" pitchFamily="49" charset="-122"/>
            </a:endParaRPr>
          </a:p>
        </p:txBody>
      </p:sp>
    </p:spTree>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计算机生成了可选文字:&#10;容户瑞一&#10;一。。服务器&#10;脸护应"/>
          <p:cNvPicPr/>
          <p:nvPr/>
        </p:nvPicPr>
        <p:blipFill>
          <a:blip r:embed="rId2">
            <a:extLst>
              <a:ext uri="{28A0092B-C50C-407E-A947-70E740481C1C}">
                <a14:useLocalDpi xmlns:a14="http://schemas.microsoft.com/office/drawing/2010/main" val="0"/>
              </a:ext>
            </a:extLst>
          </a:blip>
          <a:srcRect/>
          <a:stretch>
            <a:fillRect/>
          </a:stretch>
        </p:blipFill>
        <p:spPr bwMode="auto">
          <a:xfrm>
            <a:off x="889000" y="412750"/>
            <a:ext cx="7366000" cy="4318000"/>
          </a:xfrm>
          <a:prstGeom prst="rect">
            <a:avLst/>
          </a:prstGeom>
          <a:noFill/>
          <a:ln>
            <a:noFill/>
          </a:ln>
        </p:spPr>
      </p:pic>
    </p:spTree>
    <p:extLst>
      <p:ext uri="{BB962C8B-B14F-4D97-AF65-F5344CB8AC3E}">
        <p14:creationId xmlns:p14="http://schemas.microsoft.com/office/powerpoint/2010/main" val="3227875304"/>
      </p:ext>
    </p:extLst>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txBox="1">
            <a:spLocks noChangeArrowheads="1"/>
          </p:cNvSpPr>
          <p:nvPr/>
        </p:nvSpPr>
        <p:spPr bwMode="auto">
          <a:xfrm>
            <a:off x="892717" y="645850"/>
            <a:ext cx="5750985" cy="708422"/>
          </a:xfrm>
          <a:prstGeom prst="rect">
            <a:avLst/>
          </a:prstGeom>
          <a:noFill/>
          <a:ln w="9525">
            <a:noFill/>
            <a:miter lim="800000"/>
            <a:headEnd/>
            <a:tailEnd/>
          </a:ln>
          <a:effectLst/>
        </p:spPr>
        <p:txBody>
          <a:bodyPr lIns="68580" tIns="34290" rIns="68580" bIns="34290" anchor="ctr"/>
          <a:lstStyle/>
          <a:p>
            <a:pPr>
              <a:spcBef>
                <a:spcPct val="0"/>
              </a:spcBef>
            </a:pPr>
            <a:r>
              <a:rPr lang="zh-CN" altLang="en-US" sz="2800" dirty="0" smtClean="0">
                <a:solidFill>
                  <a:srgbClr val="FF6600"/>
                </a:solidFill>
                <a:latin typeface="Arial" charset="0"/>
                <a:ea typeface="隶书" pitchFamily="49" charset="-122"/>
              </a:rPr>
              <a:t>实现与</a:t>
            </a:r>
            <a:r>
              <a:rPr lang="en-US" altLang="zh-CN" sz="2800" dirty="0" err="1" smtClean="0">
                <a:solidFill>
                  <a:srgbClr val="FF6600"/>
                </a:solidFill>
                <a:latin typeface="Arial" charset="0"/>
                <a:ea typeface="隶书" pitchFamily="49" charset="-122"/>
              </a:rPr>
              <a:t>Servlet</a:t>
            </a:r>
            <a:r>
              <a:rPr lang="en-US" altLang="zh-CN" sz="2800" dirty="0" smtClean="0">
                <a:solidFill>
                  <a:srgbClr val="FF6600"/>
                </a:solidFill>
                <a:latin typeface="Arial" charset="0"/>
                <a:ea typeface="隶书" pitchFamily="49" charset="-122"/>
              </a:rPr>
              <a:t> API</a:t>
            </a:r>
            <a:r>
              <a:rPr lang="zh-CN" altLang="en-US" sz="2800" dirty="0" smtClean="0">
                <a:solidFill>
                  <a:srgbClr val="FF6600"/>
                </a:solidFill>
                <a:latin typeface="Arial" charset="0"/>
                <a:ea typeface="隶书" pitchFamily="49" charset="-122"/>
              </a:rPr>
              <a:t>的交互</a:t>
            </a:r>
          </a:p>
        </p:txBody>
      </p:sp>
      <p:graphicFrame>
        <p:nvGraphicFramePr>
          <p:cNvPr id="6" name="图示 5"/>
          <p:cNvGraphicFramePr/>
          <p:nvPr/>
        </p:nvGraphicFramePr>
        <p:xfrm>
          <a:off x="595306" y="1357304"/>
          <a:ext cx="7905784" cy="34290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90798195"/>
      </p:ext>
    </p:extLst>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txBox="1">
            <a:spLocks noChangeArrowheads="1"/>
          </p:cNvSpPr>
          <p:nvPr/>
        </p:nvSpPr>
        <p:spPr bwMode="auto">
          <a:xfrm>
            <a:off x="892717" y="645850"/>
            <a:ext cx="3179217" cy="708422"/>
          </a:xfrm>
          <a:prstGeom prst="rect">
            <a:avLst/>
          </a:prstGeom>
          <a:noFill/>
          <a:ln w="9525">
            <a:noFill/>
            <a:miter lim="800000"/>
            <a:headEnd/>
            <a:tailEnd/>
          </a:ln>
          <a:effectLst/>
        </p:spPr>
        <p:txBody>
          <a:bodyPr lIns="68580" tIns="34290" rIns="68580" bIns="34290" anchor="ctr"/>
          <a:lstStyle/>
          <a:p>
            <a:pPr>
              <a:spcBef>
                <a:spcPct val="0"/>
              </a:spcBef>
            </a:pPr>
            <a:r>
              <a:rPr lang="en-US" altLang="zh-CN" sz="2700" dirty="0" smtClean="0">
                <a:solidFill>
                  <a:srgbClr val="FF6600"/>
                </a:solidFill>
                <a:latin typeface="Arial" charset="0"/>
                <a:ea typeface="隶书" pitchFamily="49" charset="-122"/>
              </a:rPr>
              <a:t>Struts 2</a:t>
            </a:r>
            <a:r>
              <a:rPr lang="zh-CN" altLang="en-US" sz="2700" dirty="0" smtClean="0">
                <a:solidFill>
                  <a:srgbClr val="FF6600"/>
                </a:solidFill>
                <a:latin typeface="Arial" charset="0"/>
                <a:ea typeface="隶书" pitchFamily="49" charset="-122"/>
              </a:rPr>
              <a:t>的结构体系</a:t>
            </a:r>
            <a:endParaRPr lang="zh-CN" altLang="en-US" sz="2700" dirty="0">
              <a:solidFill>
                <a:srgbClr val="FF6600"/>
              </a:solidFill>
              <a:latin typeface="Arial" charset="0"/>
              <a:ea typeface="隶书" pitchFamily="49" charset="-122"/>
            </a:endParaRPr>
          </a:p>
        </p:txBody>
      </p:sp>
      <p:pic>
        <p:nvPicPr>
          <p:cNvPr id="61442" name="Picture 2" descr="image1"/>
          <p:cNvPicPr>
            <a:picLocks noChangeAspect="1" noChangeArrowheads="1"/>
          </p:cNvPicPr>
          <p:nvPr/>
        </p:nvPicPr>
        <p:blipFill>
          <a:blip r:embed="rId2"/>
          <a:srcRect/>
          <a:stretch>
            <a:fillRect/>
          </a:stretch>
        </p:blipFill>
        <p:spPr bwMode="auto">
          <a:xfrm>
            <a:off x="4929190" y="903275"/>
            <a:ext cx="3357586" cy="4041833"/>
          </a:xfrm>
          <a:prstGeom prst="rect">
            <a:avLst/>
          </a:prstGeom>
          <a:noFill/>
          <a:ln w="9525">
            <a:noFill/>
            <a:miter lim="800000"/>
            <a:headEnd/>
            <a:tailEnd/>
          </a:ln>
        </p:spPr>
      </p:pic>
      <p:sp>
        <p:nvSpPr>
          <p:cNvPr id="10" name="矩形 9"/>
          <p:cNvSpPr/>
          <p:nvPr/>
        </p:nvSpPr>
        <p:spPr>
          <a:xfrm>
            <a:off x="500034" y="2285998"/>
            <a:ext cx="3714744" cy="646331"/>
          </a:xfrm>
          <a:prstGeom prst="rect">
            <a:avLst/>
          </a:prstGeom>
        </p:spPr>
        <p:txBody>
          <a:bodyPr wrap="square">
            <a:spAutoFit/>
          </a:bodyPr>
          <a:lstStyle/>
          <a:p>
            <a:r>
              <a:rPr lang="en-US" dirty="0" smtClean="0"/>
              <a:t>Struts 2</a:t>
            </a:r>
            <a:r>
              <a:rPr lang="zh-CN" altLang="en-US" dirty="0" smtClean="0"/>
              <a:t>是基于</a:t>
            </a:r>
            <a:r>
              <a:rPr lang="en-US" dirty="0" err="1" smtClean="0"/>
              <a:t>WebWork</a:t>
            </a:r>
            <a:r>
              <a:rPr lang="zh-CN" altLang="en-US" dirty="0" smtClean="0"/>
              <a:t>技术开发的全新</a:t>
            </a:r>
            <a:r>
              <a:rPr lang="en-US" dirty="0" smtClean="0"/>
              <a:t>Web</a:t>
            </a:r>
            <a:r>
              <a:rPr lang="zh-CN" altLang="en-US" dirty="0" smtClean="0"/>
              <a:t>框架，其结构体系如图。</a:t>
            </a:r>
            <a:endParaRPr lang="zh-CN" altLang="en-US" dirty="0"/>
          </a:p>
        </p:txBody>
      </p:sp>
    </p:spTree>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txBox="1">
            <a:spLocks noChangeArrowheads="1"/>
          </p:cNvSpPr>
          <p:nvPr/>
        </p:nvSpPr>
        <p:spPr bwMode="auto">
          <a:xfrm>
            <a:off x="892717" y="645850"/>
            <a:ext cx="5750985" cy="708422"/>
          </a:xfrm>
          <a:prstGeom prst="rect">
            <a:avLst/>
          </a:prstGeom>
          <a:noFill/>
          <a:ln w="9525">
            <a:noFill/>
            <a:miter lim="800000"/>
            <a:headEnd/>
            <a:tailEnd/>
          </a:ln>
          <a:effectLst/>
        </p:spPr>
        <p:txBody>
          <a:bodyPr lIns="68580" tIns="34290" rIns="68580" bIns="34290" anchor="ctr"/>
          <a:lstStyle/>
          <a:p>
            <a:pPr>
              <a:spcBef>
                <a:spcPct val="0"/>
              </a:spcBef>
            </a:pPr>
            <a:r>
              <a:rPr lang="zh-CN" altLang="en-US" sz="2800" dirty="0" smtClean="0">
                <a:solidFill>
                  <a:srgbClr val="FF6600"/>
                </a:solidFill>
                <a:latin typeface="Arial" charset="0"/>
                <a:ea typeface="隶书" pitchFamily="49" charset="-122"/>
              </a:rPr>
              <a:t>实现与</a:t>
            </a:r>
            <a:r>
              <a:rPr lang="en-US" altLang="zh-CN" sz="2800" dirty="0" err="1" smtClean="0">
                <a:solidFill>
                  <a:srgbClr val="FF6600"/>
                </a:solidFill>
                <a:latin typeface="Arial" charset="0"/>
                <a:ea typeface="隶书" pitchFamily="49" charset="-122"/>
              </a:rPr>
              <a:t>Servlet</a:t>
            </a:r>
            <a:r>
              <a:rPr lang="en-US" altLang="zh-CN" sz="2800" dirty="0" smtClean="0">
                <a:solidFill>
                  <a:srgbClr val="FF6600"/>
                </a:solidFill>
                <a:latin typeface="Arial" charset="0"/>
                <a:ea typeface="隶书" pitchFamily="49" charset="-122"/>
              </a:rPr>
              <a:t> API</a:t>
            </a:r>
            <a:r>
              <a:rPr lang="zh-CN" altLang="en-US" sz="2800" dirty="0" smtClean="0">
                <a:solidFill>
                  <a:srgbClr val="FF6600"/>
                </a:solidFill>
                <a:latin typeface="Arial" charset="0"/>
                <a:ea typeface="隶书" pitchFamily="49" charset="-122"/>
              </a:rPr>
              <a:t>的交互</a:t>
            </a:r>
          </a:p>
        </p:txBody>
      </p:sp>
      <p:graphicFrame>
        <p:nvGraphicFramePr>
          <p:cNvPr id="6" name="图示 5"/>
          <p:cNvGraphicFramePr/>
          <p:nvPr/>
        </p:nvGraphicFramePr>
        <p:xfrm>
          <a:off x="595306" y="1357304"/>
          <a:ext cx="7905784" cy="34290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90798195"/>
      </p:ext>
    </p:extLst>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txBox="1">
            <a:spLocks noChangeArrowheads="1"/>
          </p:cNvSpPr>
          <p:nvPr/>
        </p:nvSpPr>
        <p:spPr bwMode="auto">
          <a:xfrm>
            <a:off x="892717" y="645850"/>
            <a:ext cx="5750985" cy="708422"/>
          </a:xfrm>
          <a:prstGeom prst="rect">
            <a:avLst/>
          </a:prstGeom>
          <a:noFill/>
          <a:ln w="9525">
            <a:noFill/>
            <a:miter lim="800000"/>
            <a:headEnd/>
            <a:tailEnd/>
          </a:ln>
          <a:effectLst/>
        </p:spPr>
        <p:txBody>
          <a:bodyPr lIns="68580" tIns="34290" rIns="68580" bIns="34290" anchor="ctr"/>
          <a:lstStyle/>
          <a:p>
            <a:pPr>
              <a:spcBef>
                <a:spcPct val="0"/>
              </a:spcBef>
            </a:pPr>
            <a:r>
              <a:rPr lang="zh-CN" altLang="en-US" sz="2800" dirty="0" smtClean="0">
                <a:solidFill>
                  <a:srgbClr val="FF6600"/>
                </a:solidFill>
                <a:latin typeface="Arial" charset="0"/>
                <a:ea typeface="隶书" pitchFamily="49" charset="-122"/>
              </a:rPr>
              <a:t>域模型</a:t>
            </a:r>
            <a:r>
              <a:rPr lang="en-US" altLang="zh-CN" sz="2800" dirty="0" err="1" smtClean="0">
                <a:solidFill>
                  <a:srgbClr val="FF6600"/>
                </a:solidFill>
                <a:latin typeface="Arial" charset="0"/>
                <a:ea typeface="隶书" pitchFamily="49" charset="-122"/>
              </a:rPr>
              <a:t>DomainModel</a:t>
            </a:r>
            <a:endParaRPr lang="zh-CN" altLang="en-US" sz="2800" dirty="0" smtClean="0">
              <a:solidFill>
                <a:srgbClr val="FF6600"/>
              </a:solidFill>
              <a:latin typeface="Arial" charset="0"/>
              <a:ea typeface="隶书" pitchFamily="49" charset="-122"/>
            </a:endParaRPr>
          </a:p>
        </p:txBody>
      </p:sp>
      <p:pic>
        <p:nvPicPr>
          <p:cNvPr id="108546" name="Picture 2"/>
          <p:cNvPicPr>
            <a:picLocks noChangeAspect="1" noChangeArrowheads="1"/>
          </p:cNvPicPr>
          <p:nvPr/>
        </p:nvPicPr>
        <p:blipFill>
          <a:blip r:embed="rId2"/>
          <a:srcRect/>
          <a:stretch>
            <a:fillRect/>
          </a:stretch>
        </p:blipFill>
        <p:spPr bwMode="auto">
          <a:xfrm>
            <a:off x="285720" y="1714494"/>
            <a:ext cx="4350574" cy="1071570"/>
          </a:xfrm>
          <a:prstGeom prst="rect">
            <a:avLst/>
          </a:prstGeom>
          <a:noFill/>
          <a:ln w="9525">
            <a:noFill/>
            <a:miter lim="800000"/>
            <a:headEnd/>
            <a:tailEnd/>
          </a:ln>
        </p:spPr>
      </p:pic>
      <p:pic>
        <p:nvPicPr>
          <p:cNvPr id="108547" name="Picture 3"/>
          <p:cNvPicPr>
            <a:picLocks noChangeAspect="1" noChangeArrowheads="1"/>
          </p:cNvPicPr>
          <p:nvPr/>
        </p:nvPicPr>
        <p:blipFill>
          <a:blip r:embed="rId3"/>
          <a:srcRect/>
          <a:stretch>
            <a:fillRect/>
          </a:stretch>
        </p:blipFill>
        <p:spPr bwMode="auto">
          <a:xfrm>
            <a:off x="357158" y="3143254"/>
            <a:ext cx="4286280" cy="1143008"/>
          </a:xfrm>
          <a:prstGeom prst="rect">
            <a:avLst/>
          </a:prstGeom>
          <a:noFill/>
          <a:ln w="9525">
            <a:noFill/>
            <a:miter lim="800000"/>
            <a:headEnd/>
            <a:tailEnd/>
          </a:ln>
        </p:spPr>
      </p:pic>
      <p:sp>
        <p:nvSpPr>
          <p:cNvPr id="7" name="矩形 6"/>
          <p:cNvSpPr/>
          <p:nvPr/>
        </p:nvSpPr>
        <p:spPr>
          <a:xfrm>
            <a:off x="5072066" y="3357568"/>
            <a:ext cx="2606804" cy="369332"/>
          </a:xfrm>
          <a:prstGeom prst="rect">
            <a:avLst/>
          </a:prstGeom>
        </p:spPr>
        <p:txBody>
          <a:bodyPr wrap="none">
            <a:spAutoFit/>
          </a:bodyPr>
          <a:lstStyle/>
          <a:p>
            <a:r>
              <a:rPr lang="en-US" dirty="0" smtClean="0"/>
              <a:t>Action</a:t>
            </a:r>
            <a:r>
              <a:rPr lang="zh-CN" altLang="en-US" dirty="0" smtClean="0"/>
              <a:t>对象引用</a:t>
            </a:r>
            <a:r>
              <a:rPr lang="en-US" dirty="0" smtClean="0"/>
              <a:t>User</a:t>
            </a:r>
            <a:r>
              <a:rPr lang="zh-CN" altLang="en-US" dirty="0" smtClean="0"/>
              <a:t>对象</a:t>
            </a:r>
            <a:endParaRPr lang="zh-CN" altLang="en-US" dirty="0"/>
          </a:p>
        </p:txBody>
      </p:sp>
      <p:sp>
        <p:nvSpPr>
          <p:cNvPr id="8" name="矩形 7"/>
          <p:cNvSpPr/>
          <p:nvPr/>
        </p:nvSpPr>
        <p:spPr>
          <a:xfrm>
            <a:off x="5107078" y="2143122"/>
            <a:ext cx="877163" cy="369332"/>
          </a:xfrm>
          <a:prstGeom prst="rect">
            <a:avLst/>
          </a:prstGeom>
        </p:spPr>
        <p:txBody>
          <a:bodyPr wrap="none">
            <a:spAutoFit/>
          </a:bodyPr>
          <a:lstStyle/>
          <a:p>
            <a:r>
              <a:rPr lang="zh-CN" altLang="en-US" dirty="0" smtClean="0"/>
              <a:t>域对象</a:t>
            </a:r>
            <a:endParaRPr lang="zh-CN" altLang="en-US" dirty="0"/>
          </a:p>
        </p:txBody>
      </p:sp>
    </p:spTree>
    <p:extLst>
      <p:ext uri="{BB962C8B-B14F-4D97-AF65-F5344CB8AC3E}">
        <p14:creationId xmlns:p14="http://schemas.microsoft.com/office/powerpoint/2010/main" val="1590798195"/>
      </p:ext>
    </p:extLst>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txBox="1">
            <a:spLocks noChangeArrowheads="1"/>
          </p:cNvSpPr>
          <p:nvPr/>
        </p:nvSpPr>
        <p:spPr bwMode="auto">
          <a:xfrm>
            <a:off x="892717" y="645850"/>
            <a:ext cx="5750985" cy="708422"/>
          </a:xfrm>
          <a:prstGeom prst="rect">
            <a:avLst/>
          </a:prstGeom>
          <a:noFill/>
          <a:ln w="9525">
            <a:noFill/>
            <a:miter lim="800000"/>
            <a:headEnd/>
            <a:tailEnd/>
          </a:ln>
          <a:effectLst/>
        </p:spPr>
        <p:txBody>
          <a:bodyPr lIns="68580" tIns="34290" rIns="68580" bIns="34290" anchor="ctr"/>
          <a:lstStyle/>
          <a:p>
            <a:pPr>
              <a:spcBef>
                <a:spcPct val="0"/>
              </a:spcBef>
            </a:pPr>
            <a:r>
              <a:rPr lang="zh-CN" altLang="en-US" sz="2800" dirty="0" smtClean="0">
                <a:solidFill>
                  <a:srgbClr val="FF6600"/>
                </a:solidFill>
                <a:latin typeface="Arial" charset="0"/>
                <a:ea typeface="隶书" pitchFamily="49" charset="-122"/>
              </a:rPr>
              <a:t>驱动模型</a:t>
            </a:r>
            <a:r>
              <a:rPr lang="en-US" altLang="zh-CN" sz="2800" dirty="0" err="1" smtClean="0">
                <a:solidFill>
                  <a:srgbClr val="FF6600"/>
                </a:solidFill>
                <a:latin typeface="Arial" charset="0"/>
                <a:ea typeface="隶书" pitchFamily="49" charset="-122"/>
              </a:rPr>
              <a:t>ModelDriven</a:t>
            </a:r>
            <a:endParaRPr lang="zh-CN" altLang="en-US" sz="2800" dirty="0" smtClean="0">
              <a:solidFill>
                <a:srgbClr val="FF6600"/>
              </a:solidFill>
              <a:latin typeface="Arial" charset="0"/>
              <a:ea typeface="隶书" pitchFamily="49" charset="-122"/>
            </a:endParaRPr>
          </a:p>
        </p:txBody>
      </p:sp>
      <p:pic>
        <p:nvPicPr>
          <p:cNvPr id="109570" name="Picture 2"/>
          <p:cNvPicPr>
            <a:picLocks noChangeAspect="1" noChangeArrowheads="1"/>
          </p:cNvPicPr>
          <p:nvPr/>
        </p:nvPicPr>
        <p:blipFill>
          <a:blip r:embed="rId2"/>
          <a:srcRect/>
          <a:stretch>
            <a:fillRect/>
          </a:stretch>
        </p:blipFill>
        <p:spPr bwMode="auto">
          <a:xfrm>
            <a:off x="3857620" y="1428742"/>
            <a:ext cx="4357718" cy="3391954"/>
          </a:xfrm>
          <a:prstGeom prst="rect">
            <a:avLst/>
          </a:prstGeom>
          <a:noFill/>
          <a:ln w="9525">
            <a:noFill/>
            <a:miter lim="800000"/>
            <a:headEnd/>
            <a:tailEnd/>
          </a:ln>
        </p:spPr>
      </p:pic>
      <p:sp>
        <p:nvSpPr>
          <p:cNvPr id="9" name="矩形 8"/>
          <p:cNvSpPr/>
          <p:nvPr/>
        </p:nvSpPr>
        <p:spPr>
          <a:xfrm>
            <a:off x="928662" y="1714494"/>
            <a:ext cx="2357438" cy="2308324"/>
          </a:xfrm>
          <a:prstGeom prst="rect">
            <a:avLst/>
          </a:prstGeom>
        </p:spPr>
        <p:txBody>
          <a:bodyPr wrap="square">
            <a:spAutoFit/>
          </a:bodyPr>
          <a:lstStyle/>
          <a:p>
            <a:r>
              <a:rPr lang="zh-CN" altLang="en-US" dirty="0" smtClean="0"/>
              <a:t>在</a:t>
            </a:r>
            <a:r>
              <a:rPr lang="en-US" dirty="0" smtClean="0"/>
              <a:t>Struts 2</a:t>
            </a:r>
            <a:r>
              <a:rPr lang="zh-CN" altLang="en-US" dirty="0" smtClean="0"/>
              <a:t>框架的</a:t>
            </a:r>
            <a:r>
              <a:rPr lang="en-US" dirty="0" smtClean="0"/>
              <a:t>API</a:t>
            </a:r>
            <a:r>
              <a:rPr lang="zh-CN" altLang="en-US" dirty="0" smtClean="0"/>
              <a:t>中提供了一个名为</a:t>
            </a:r>
            <a:r>
              <a:rPr lang="en-US" dirty="0" err="1" smtClean="0"/>
              <a:t>ModelDriven</a:t>
            </a:r>
            <a:r>
              <a:rPr lang="zh-CN" altLang="en-US" dirty="0" smtClean="0"/>
              <a:t>的接口，</a:t>
            </a:r>
            <a:r>
              <a:rPr lang="en-US" dirty="0" smtClean="0"/>
              <a:t>Action</a:t>
            </a:r>
            <a:r>
              <a:rPr lang="zh-CN" altLang="en-US" dirty="0" smtClean="0"/>
              <a:t>对象可以通过实现此接口获取指定的实体对象。获取方式是实现该接口提供的</a:t>
            </a:r>
            <a:r>
              <a:rPr lang="en-US" dirty="0" err="1" smtClean="0"/>
              <a:t>getModel</a:t>
            </a:r>
            <a:r>
              <a:rPr lang="en-US" dirty="0" smtClean="0"/>
              <a:t>()</a:t>
            </a:r>
            <a:r>
              <a:rPr lang="zh-CN" altLang="en-US" dirty="0" smtClean="0"/>
              <a:t>方法，</a:t>
            </a:r>
            <a:endParaRPr lang="zh-CN" altLang="en-US" dirty="0"/>
          </a:p>
        </p:txBody>
      </p:sp>
    </p:spTree>
    <p:extLst>
      <p:ext uri="{BB962C8B-B14F-4D97-AF65-F5344CB8AC3E}">
        <p14:creationId xmlns:p14="http://schemas.microsoft.com/office/powerpoint/2010/main" val="1590798195"/>
      </p:ext>
    </p:extLst>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txBox="1">
            <a:spLocks noChangeArrowheads="1"/>
          </p:cNvSpPr>
          <p:nvPr/>
        </p:nvSpPr>
        <p:spPr bwMode="auto">
          <a:xfrm>
            <a:off x="892717" y="645850"/>
            <a:ext cx="5750985" cy="708422"/>
          </a:xfrm>
          <a:prstGeom prst="rect">
            <a:avLst/>
          </a:prstGeom>
          <a:noFill/>
          <a:ln w="9525">
            <a:noFill/>
            <a:miter lim="800000"/>
            <a:headEnd/>
            <a:tailEnd/>
          </a:ln>
          <a:effectLst/>
        </p:spPr>
        <p:txBody>
          <a:bodyPr lIns="68580" tIns="34290" rIns="68580" bIns="34290" anchor="ctr"/>
          <a:lstStyle/>
          <a:p>
            <a:pPr>
              <a:spcBef>
                <a:spcPct val="0"/>
              </a:spcBef>
            </a:pPr>
            <a:r>
              <a:rPr lang="zh-CN" altLang="en-US" sz="2800" dirty="0" smtClean="0">
                <a:solidFill>
                  <a:srgbClr val="FF6600"/>
                </a:solidFill>
                <a:latin typeface="Arial" charset="0"/>
                <a:ea typeface="隶书" pitchFamily="49" charset="-122"/>
              </a:rPr>
              <a:t>拦截器概述</a:t>
            </a:r>
          </a:p>
        </p:txBody>
      </p:sp>
      <p:sp>
        <p:nvSpPr>
          <p:cNvPr id="6" name="矩形 5"/>
          <p:cNvSpPr/>
          <p:nvPr/>
        </p:nvSpPr>
        <p:spPr>
          <a:xfrm>
            <a:off x="357158" y="1357304"/>
            <a:ext cx="8286808" cy="338554"/>
          </a:xfrm>
          <a:prstGeom prst="rect">
            <a:avLst/>
          </a:prstGeom>
        </p:spPr>
        <p:txBody>
          <a:bodyPr wrap="square">
            <a:spAutoFit/>
          </a:bodyPr>
          <a:lstStyle/>
          <a:p>
            <a:r>
              <a:rPr lang="zh-CN" altLang="en-US" sz="16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拦截器其实是</a:t>
            </a:r>
            <a:r>
              <a:rPr lang="en-US" sz="16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AOP</a:t>
            </a:r>
            <a:r>
              <a:rPr lang="zh-CN" altLang="en-US" sz="16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的一种实现方式，通过它可以在</a:t>
            </a:r>
            <a:r>
              <a:rPr lang="en-US" sz="16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Action</a:t>
            </a:r>
            <a:r>
              <a:rPr lang="zh-CN" altLang="en-US" sz="16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执行前后处理一些相应的操作。</a:t>
            </a:r>
            <a:endParaRPr lang="zh-CN" altLang="en-US" sz="16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pic>
        <p:nvPicPr>
          <p:cNvPr id="110594" name="Picture 2"/>
          <p:cNvPicPr>
            <a:picLocks noChangeAspect="1" noChangeArrowheads="1"/>
          </p:cNvPicPr>
          <p:nvPr/>
        </p:nvPicPr>
        <p:blipFill>
          <a:blip r:embed="rId2"/>
          <a:srcRect/>
          <a:stretch>
            <a:fillRect/>
          </a:stretch>
        </p:blipFill>
        <p:spPr bwMode="auto">
          <a:xfrm>
            <a:off x="4714876" y="1928808"/>
            <a:ext cx="2786082" cy="2755962"/>
          </a:xfrm>
          <a:prstGeom prst="rect">
            <a:avLst/>
          </a:prstGeom>
          <a:noFill/>
          <a:ln w="9525">
            <a:noFill/>
            <a:miter lim="800000"/>
            <a:headEnd/>
            <a:tailEnd/>
          </a:ln>
        </p:spPr>
      </p:pic>
      <p:sp>
        <p:nvSpPr>
          <p:cNvPr id="8" name="矩形 7"/>
          <p:cNvSpPr/>
          <p:nvPr/>
        </p:nvSpPr>
        <p:spPr>
          <a:xfrm>
            <a:off x="642910" y="2714626"/>
            <a:ext cx="4214842" cy="646331"/>
          </a:xfrm>
          <a:prstGeom prst="rect">
            <a:avLst/>
          </a:prstGeom>
        </p:spPr>
        <p:txBody>
          <a:bodyPr wrap="square">
            <a:spAutoFit/>
          </a:bodyPr>
          <a:lstStyle/>
          <a:p>
            <a:r>
              <a:rPr lang="zh-CN" altLang="en-US" dirty="0" smtClean="0"/>
              <a:t>拦截器动态作用于</a:t>
            </a:r>
            <a:r>
              <a:rPr lang="en-US" dirty="0" smtClean="0"/>
              <a:t>Action</a:t>
            </a:r>
            <a:r>
              <a:rPr lang="zh-CN" altLang="en-US" dirty="0" smtClean="0"/>
              <a:t>与</a:t>
            </a:r>
            <a:r>
              <a:rPr lang="en-US" dirty="0" smtClean="0"/>
              <a:t>Result</a:t>
            </a:r>
            <a:r>
              <a:rPr lang="zh-CN" altLang="en-US" dirty="0" smtClean="0"/>
              <a:t>之间，可以动态地增强</a:t>
            </a:r>
            <a:r>
              <a:rPr lang="en-US" dirty="0" smtClean="0"/>
              <a:t>Action</a:t>
            </a:r>
            <a:r>
              <a:rPr lang="zh-CN" altLang="en-US" dirty="0" smtClean="0"/>
              <a:t>及</a:t>
            </a:r>
            <a:r>
              <a:rPr lang="en-US" dirty="0" smtClean="0"/>
              <a:t>Result</a:t>
            </a:r>
            <a:endParaRPr lang="zh-CN" altLang="en-US" dirty="0"/>
          </a:p>
        </p:txBody>
      </p:sp>
    </p:spTree>
    <p:extLst>
      <p:ext uri="{BB962C8B-B14F-4D97-AF65-F5344CB8AC3E}">
        <p14:creationId xmlns:p14="http://schemas.microsoft.com/office/powerpoint/2010/main" val="1590798195"/>
      </p:ext>
    </p:extLst>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txBox="1">
            <a:spLocks noChangeArrowheads="1"/>
          </p:cNvSpPr>
          <p:nvPr/>
        </p:nvSpPr>
        <p:spPr bwMode="auto">
          <a:xfrm>
            <a:off x="892717" y="645850"/>
            <a:ext cx="5750985" cy="708422"/>
          </a:xfrm>
          <a:prstGeom prst="rect">
            <a:avLst/>
          </a:prstGeom>
          <a:noFill/>
          <a:ln w="9525">
            <a:noFill/>
            <a:miter lim="800000"/>
            <a:headEnd/>
            <a:tailEnd/>
          </a:ln>
          <a:effectLst/>
        </p:spPr>
        <p:txBody>
          <a:bodyPr lIns="68580" tIns="34290" rIns="68580" bIns="34290" anchor="ctr"/>
          <a:lstStyle/>
          <a:p>
            <a:pPr>
              <a:spcBef>
                <a:spcPct val="0"/>
              </a:spcBef>
            </a:pPr>
            <a:r>
              <a:rPr lang="zh-CN" altLang="en-US" sz="2800" dirty="0" smtClean="0">
                <a:solidFill>
                  <a:srgbClr val="FF6600"/>
                </a:solidFill>
                <a:latin typeface="Arial" charset="0"/>
                <a:ea typeface="隶书" pitchFamily="49" charset="-122"/>
              </a:rPr>
              <a:t>拦截器概述</a:t>
            </a:r>
          </a:p>
        </p:txBody>
      </p:sp>
      <p:pic>
        <p:nvPicPr>
          <p:cNvPr id="111618" name="Picture 2" descr="01"/>
          <p:cNvPicPr>
            <a:picLocks noChangeAspect="1" noChangeArrowheads="1"/>
          </p:cNvPicPr>
          <p:nvPr/>
        </p:nvPicPr>
        <p:blipFill>
          <a:blip r:embed="rId2"/>
          <a:srcRect/>
          <a:stretch>
            <a:fillRect/>
          </a:stretch>
        </p:blipFill>
        <p:spPr bwMode="auto">
          <a:xfrm>
            <a:off x="3714744" y="1285866"/>
            <a:ext cx="4762061" cy="3698011"/>
          </a:xfrm>
          <a:prstGeom prst="rect">
            <a:avLst/>
          </a:prstGeom>
          <a:noFill/>
          <a:ln w="9525">
            <a:noFill/>
            <a:miter lim="800000"/>
            <a:headEnd/>
            <a:tailEnd/>
          </a:ln>
        </p:spPr>
      </p:pic>
      <p:sp>
        <p:nvSpPr>
          <p:cNvPr id="9" name="矩形 8"/>
          <p:cNvSpPr/>
          <p:nvPr/>
        </p:nvSpPr>
        <p:spPr>
          <a:xfrm>
            <a:off x="714348" y="1835062"/>
            <a:ext cx="2571768" cy="2308324"/>
          </a:xfrm>
          <a:prstGeom prst="rect">
            <a:avLst/>
          </a:prstGeom>
        </p:spPr>
        <p:txBody>
          <a:bodyPr wrap="square">
            <a:spAutoFit/>
          </a:bodyPr>
          <a:lstStyle/>
          <a:p>
            <a:r>
              <a:rPr lang="zh-CN" alt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客户端发送的请求会被</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Struts 2</a:t>
            </a:r>
            <a:r>
              <a:rPr lang="zh-CN" alt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的过滤器所拦截，此时</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Struts 2</a:t>
            </a:r>
            <a:r>
              <a:rPr lang="zh-CN" alt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对请求持有控制权。它会创建</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Action</a:t>
            </a:r>
            <a:r>
              <a:rPr lang="zh-CN" alt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的代理对象，并通过一系列拦截器处理请求，最后交给指定的</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Action</a:t>
            </a:r>
            <a:r>
              <a:rPr lang="zh-CN" alt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处理。</a:t>
            </a:r>
            <a:endPar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1590798195"/>
      </p:ext>
    </p:extLst>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txBox="1">
            <a:spLocks noChangeArrowheads="1"/>
          </p:cNvSpPr>
          <p:nvPr/>
        </p:nvSpPr>
        <p:spPr bwMode="auto">
          <a:xfrm>
            <a:off x="892717" y="645850"/>
            <a:ext cx="5750985" cy="708422"/>
          </a:xfrm>
          <a:prstGeom prst="rect">
            <a:avLst/>
          </a:prstGeom>
          <a:noFill/>
          <a:ln w="9525">
            <a:noFill/>
            <a:miter lim="800000"/>
            <a:headEnd/>
            <a:tailEnd/>
          </a:ln>
          <a:effectLst/>
        </p:spPr>
        <p:txBody>
          <a:bodyPr lIns="68580" tIns="34290" rIns="68580" bIns="34290" anchor="ctr"/>
          <a:lstStyle/>
          <a:p>
            <a:pPr>
              <a:spcBef>
                <a:spcPct val="0"/>
              </a:spcBef>
            </a:pPr>
            <a:r>
              <a:rPr lang="zh-CN" altLang="en-US" sz="2800" dirty="0" smtClean="0">
                <a:solidFill>
                  <a:srgbClr val="FF6600"/>
                </a:solidFill>
                <a:latin typeface="Arial" charset="0"/>
                <a:ea typeface="隶书" pitchFamily="49" charset="-122"/>
              </a:rPr>
              <a:t>拦截器</a:t>
            </a:r>
            <a:r>
              <a:rPr lang="en-US" altLang="zh-CN" sz="2800" dirty="0" smtClean="0">
                <a:solidFill>
                  <a:srgbClr val="FF6600"/>
                </a:solidFill>
                <a:latin typeface="Arial" charset="0"/>
                <a:ea typeface="隶书" pitchFamily="49" charset="-122"/>
              </a:rPr>
              <a:t>API</a:t>
            </a:r>
            <a:endParaRPr lang="zh-CN" altLang="en-US" sz="2800" dirty="0" smtClean="0">
              <a:solidFill>
                <a:srgbClr val="FF6600"/>
              </a:solidFill>
              <a:latin typeface="Arial" charset="0"/>
              <a:ea typeface="隶书" pitchFamily="49" charset="-122"/>
            </a:endParaRPr>
          </a:p>
        </p:txBody>
      </p:sp>
      <p:sp>
        <p:nvSpPr>
          <p:cNvPr id="112641" name="Rectangle 1"/>
          <p:cNvSpPr>
            <a:spLocks noChangeArrowheads="1"/>
          </p:cNvSpPr>
          <p:nvPr/>
        </p:nvSpPr>
        <p:spPr bwMode="auto">
          <a:xfrm>
            <a:off x="500034" y="1571618"/>
            <a:ext cx="6950942" cy="1169551"/>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anchor="ctr" anchorCtr="0" compatLnSpc="1">
            <a:prstTxWarp prst="textNoShape">
              <a:avLst/>
            </a:prstTxWarp>
            <a:spAutoFit/>
          </a:bodyPr>
          <a:lstStyle/>
          <a:p>
            <a:pPr marR="0" lvl="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ourier New" pitchFamily="49" charset="0"/>
                <a:ea typeface="方正书宋简体" pitchFamily="65" charset="-122"/>
                <a:cs typeface="Courier New" pitchFamily="49" charset="0"/>
              </a:rPr>
              <a:t>public interface Interceptor extends </a:t>
            </a:r>
            <a:r>
              <a:rPr kumimoji="0" lang="en-US" altLang="zh-CN" sz="1400" b="0" i="0" u="none" strike="noStrike" cap="none" normalizeH="0" baseline="0" dirty="0" err="1" smtClean="0">
                <a:ln>
                  <a:noFill/>
                </a:ln>
                <a:solidFill>
                  <a:schemeClr val="tx1"/>
                </a:solidFill>
                <a:effectLst/>
                <a:latin typeface="Courier New" pitchFamily="49" charset="0"/>
                <a:ea typeface="方正书宋简体" pitchFamily="65" charset="-122"/>
                <a:cs typeface="Courier New" pitchFamily="49" charset="0"/>
              </a:rPr>
              <a:t>Serializable</a:t>
            </a:r>
            <a:r>
              <a:rPr kumimoji="0" lang="en-US" altLang="zh-CN" sz="1400" b="0" i="0" u="none" strike="noStrike" cap="none" normalizeH="0" baseline="0" dirty="0" smtClean="0">
                <a:ln>
                  <a:noFill/>
                </a:ln>
                <a:solidFill>
                  <a:schemeClr val="tx1"/>
                </a:solidFill>
                <a:effectLst/>
                <a:latin typeface="Courier New" pitchFamily="49" charset="0"/>
                <a:ea typeface="方正书宋简体" pitchFamily="65" charset="-122"/>
                <a:cs typeface="Courier New" pitchFamily="49" charset="0"/>
              </a:rPr>
              <a:t> {</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R="0" lvl="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chemeClr val="tx1"/>
                </a:solidFill>
                <a:effectLst/>
                <a:latin typeface="Courier New" pitchFamily="49" charset="0"/>
                <a:ea typeface="方正书宋简体" pitchFamily="65" charset="-122"/>
                <a:cs typeface="Courier New" pitchFamily="49" charset="0"/>
              </a:rPr>
              <a:t>void destroy();</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R="0" lvl="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chemeClr val="tx1"/>
                </a:solidFill>
                <a:effectLst/>
                <a:latin typeface="Courier New" pitchFamily="49" charset="0"/>
                <a:ea typeface="方正书宋简体" pitchFamily="65" charset="-122"/>
                <a:cs typeface="Courier New" pitchFamily="49" charset="0"/>
              </a:rPr>
              <a:t>void init();</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R="0" lvl="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chemeClr val="tx1"/>
                </a:solidFill>
                <a:effectLst/>
                <a:latin typeface="Courier New" pitchFamily="49" charset="0"/>
                <a:ea typeface="方正书宋简体" pitchFamily="65" charset="-122"/>
                <a:cs typeface="Courier New" pitchFamily="49" charset="0"/>
              </a:rPr>
              <a:t>String intercept(</a:t>
            </a:r>
            <a:r>
              <a:rPr kumimoji="0" lang="en-US" altLang="zh-CN" sz="1400" b="1" i="0" u="none" strike="noStrike" cap="none" normalizeH="0" baseline="0" dirty="0" err="1" smtClean="0">
                <a:ln>
                  <a:noFill/>
                </a:ln>
                <a:solidFill>
                  <a:schemeClr val="tx1"/>
                </a:solidFill>
                <a:effectLst/>
                <a:latin typeface="Courier New" pitchFamily="49" charset="0"/>
                <a:ea typeface="方正书宋简体" pitchFamily="65" charset="-122"/>
                <a:cs typeface="Courier New" pitchFamily="49" charset="0"/>
              </a:rPr>
              <a:t>ActionInvocation</a:t>
            </a:r>
            <a:r>
              <a:rPr kumimoji="0" lang="en-US" altLang="zh-CN" sz="1400" b="1" i="0" u="none" strike="noStrike" cap="none" normalizeH="0" baseline="0" dirty="0" smtClean="0">
                <a:ln>
                  <a:noFill/>
                </a:ln>
                <a:solidFill>
                  <a:schemeClr val="tx1"/>
                </a:solidFill>
                <a:effectLst/>
                <a:latin typeface="Courier New" pitchFamily="49" charset="0"/>
                <a:ea typeface="方正书宋简体" pitchFamily="65" charset="-122"/>
                <a:cs typeface="Courier New" pitchFamily="49" charset="0"/>
              </a:rPr>
              <a:t> invocation) throws Exception;</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R="0" lvl="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ourier New" pitchFamily="49" charset="0"/>
                <a:ea typeface="方正书宋简体" pitchFamily="65" charset="-122"/>
                <a:cs typeface="Courier New" pitchFamily="49" charset="0"/>
              </a:rPr>
              <a:t>}</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graphicFrame>
        <p:nvGraphicFramePr>
          <p:cNvPr id="8" name="图示 7"/>
          <p:cNvGraphicFramePr/>
          <p:nvPr/>
        </p:nvGraphicFramePr>
        <p:xfrm>
          <a:off x="714348" y="2928940"/>
          <a:ext cx="7643866" cy="18573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90798195"/>
      </p:ext>
    </p:extLst>
  </p:cSld>
  <p:clrMapOvr>
    <a:masterClrMapping/>
  </p:clrMapOvr>
  <p:transition spd="med">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txBox="1">
            <a:spLocks noChangeArrowheads="1"/>
          </p:cNvSpPr>
          <p:nvPr/>
        </p:nvSpPr>
        <p:spPr bwMode="auto">
          <a:xfrm>
            <a:off x="892717" y="645850"/>
            <a:ext cx="5750985" cy="708422"/>
          </a:xfrm>
          <a:prstGeom prst="rect">
            <a:avLst/>
          </a:prstGeom>
          <a:noFill/>
          <a:ln w="9525">
            <a:noFill/>
            <a:miter lim="800000"/>
            <a:headEnd/>
            <a:tailEnd/>
          </a:ln>
          <a:effectLst/>
        </p:spPr>
        <p:txBody>
          <a:bodyPr lIns="68580" tIns="34290" rIns="68580" bIns="34290" anchor="ctr"/>
          <a:lstStyle/>
          <a:p>
            <a:pPr>
              <a:spcBef>
                <a:spcPct val="0"/>
              </a:spcBef>
            </a:pPr>
            <a:r>
              <a:rPr lang="zh-CN" altLang="en-US" sz="2800" dirty="0" smtClean="0">
                <a:solidFill>
                  <a:srgbClr val="FF6600"/>
                </a:solidFill>
                <a:latin typeface="Arial" charset="0"/>
                <a:ea typeface="隶书" pitchFamily="49" charset="-122"/>
              </a:rPr>
              <a:t>手动验证</a:t>
            </a:r>
          </a:p>
        </p:txBody>
      </p:sp>
      <p:sp>
        <p:nvSpPr>
          <p:cNvPr id="6" name="矩形 5"/>
          <p:cNvSpPr/>
          <p:nvPr/>
        </p:nvSpPr>
        <p:spPr>
          <a:xfrm>
            <a:off x="1571604" y="2071684"/>
            <a:ext cx="2071702" cy="1477328"/>
          </a:xfrm>
          <a:prstGeom prst="rect">
            <a:avLst/>
          </a:prstGeom>
        </p:spPr>
        <p:txBody>
          <a:bodyPr wrap="square">
            <a:spAutoFit/>
          </a:bodyPr>
          <a:lstStyle/>
          <a:p>
            <a:r>
              <a:rPr lang="zh-CN" altLang="en-US" dirty="0" smtClean="0"/>
              <a:t>在</a:t>
            </a:r>
            <a:r>
              <a:rPr lang="en-US" dirty="0" smtClean="0"/>
              <a:t>Struts 2</a:t>
            </a:r>
            <a:r>
              <a:rPr lang="zh-CN" altLang="en-US" dirty="0" smtClean="0"/>
              <a:t>的</a:t>
            </a:r>
            <a:r>
              <a:rPr lang="en-US" dirty="0" smtClean="0"/>
              <a:t>API</a:t>
            </a:r>
            <a:r>
              <a:rPr lang="zh-CN" altLang="en-US" dirty="0" smtClean="0"/>
              <a:t>中</a:t>
            </a:r>
            <a:r>
              <a:rPr lang="en-US" dirty="0" err="1" smtClean="0"/>
              <a:t>ActionSupport</a:t>
            </a:r>
            <a:r>
              <a:rPr lang="zh-CN" altLang="en-US" dirty="0" smtClean="0"/>
              <a:t>类对</a:t>
            </a:r>
            <a:r>
              <a:rPr lang="en-US" dirty="0" err="1" smtClean="0"/>
              <a:t>Validateable</a:t>
            </a:r>
            <a:r>
              <a:rPr lang="zh-CN" altLang="en-US" dirty="0" smtClean="0"/>
              <a:t>接口，但对</a:t>
            </a:r>
            <a:r>
              <a:rPr lang="en-US" dirty="0" smtClean="0"/>
              <a:t>validate()</a:t>
            </a:r>
            <a:r>
              <a:rPr lang="zh-CN" altLang="en-US" dirty="0" smtClean="0"/>
              <a:t>方法却是一个空实现。</a:t>
            </a:r>
            <a:endParaRPr lang="zh-CN" altLang="en-US" dirty="0"/>
          </a:p>
        </p:txBody>
      </p:sp>
      <p:pic>
        <p:nvPicPr>
          <p:cNvPr id="114690" name="Picture 2"/>
          <p:cNvPicPr>
            <a:picLocks noChangeAspect="1" noChangeArrowheads="1"/>
          </p:cNvPicPr>
          <p:nvPr/>
        </p:nvPicPr>
        <p:blipFill>
          <a:blip r:embed="rId2"/>
          <a:srcRect/>
          <a:stretch>
            <a:fillRect/>
          </a:stretch>
        </p:blipFill>
        <p:spPr bwMode="auto">
          <a:xfrm>
            <a:off x="4286248" y="1571618"/>
            <a:ext cx="3429024" cy="2878687"/>
          </a:xfrm>
          <a:prstGeom prst="rect">
            <a:avLst/>
          </a:prstGeom>
          <a:noFill/>
          <a:ln w="9525">
            <a:noFill/>
            <a:miter lim="800000"/>
            <a:headEnd/>
            <a:tailEnd/>
          </a:ln>
        </p:spPr>
      </p:pic>
    </p:spTree>
    <p:extLst>
      <p:ext uri="{BB962C8B-B14F-4D97-AF65-F5344CB8AC3E}">
        <p14:creationId xmlns:p14="http://schemas.microsoft.com/office/powerpoint/2010/main" val="1590798195"/>
      </p:ext>
    </p:extLst>
  </p:cSld>
  <p:clrMapOvr>
    <a:masterClrMapping/>
  </p:clrMapOvr>
  <p:transition spd="med">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txBox="1">
            <a:spLocks noChangeArrowheads="1"/>
          </p:cNvSpPr>
          <p:nvPr/>
        </p:nvSpPr>
        <p:spPr bwMode="auto">
          <a:xfrm>
            <a:off x="892717" y="645850"/>
            <a:ext cx="5750985" cy="708422"/>
          </a:xfrm>
          <a:prstGeom prst="rect">
            <a:avLst/>
          </a:prstGeom>
          <a:noFill/>
          <a:ln w="9525">
            <a:noFill/>
            <a:miter lim="800000"/>
            <a:headEnd/>
            <a:tailEnd/>
          </a:ln>
          <a:effectLst/>
        </p:spPr>
        <p:txBody>
          <a:bodyPr lIns="68580" tIns="34290" rIns="68580" bIns="34290" anchor="ctr"/>
          <a:lstStyle/>
          <a:p>
            <a:pPr>
              <a:spcBef>
                <a:spcPct val="0"/>
              </a:spcBef>
            </a:pPr>
            <a:r>
              <a:rPr lang="zh-CN" altLang="en-US" sz="2800" dirty="0" smtClean="0">
                <a:solidFill>
                  <a:srgbClr val="FF6600"/>
                </a:solidFill>
                <a:latin typeface="Arial" charset="0"/>
                <a:ea typeface="隶书" pitchFamily="49" charset="-122"/>
              </a:rPr>
              <a:t>验证文件的命名规则</a:t>
            </a:r>
          </a:p>
        </p:txBody>
      </p:sp>
      <p:graphicFrame>
        <p:nvGraphicFramePr>
          <p:cNvPr id="7" name="图示 6"/>
          <p:cNvGraphicFramePr/>
          <p:nvPr/>
        </p:nvGraphicFramePr>
        <p:xfrm>
          <a:off x="357158" y="1571618"/>
          <a:ext cx="8358246" cy="31432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90798195"/>
      </p:ext>
    </p:extLst>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txBox="1">
            <a:spLocks noChangeArrowheads="1"/>
          </p:cNvSpPr>
          <p:nvPr/>
        </p:nvSpPr>
        <p:spPr bwMode="auto">
          <a:xfrm>
            <a:off x="892717" y="645850"/>
            <a:ext cx="5750985" cy="708422"/>
          </a:xfrm>
          <a:prstGeom prst="rect">
            <a:avLst/>
          </a:prstGeom>
          <a:noFill/>
          <a:ln w="9525">
            <a:noFill/>
            <a:miter lim="800000"/>
            <a:headEnd/>
            <a:tailEnd/>
          </a:ln>
          <a:effectLst/>
        </p:spPr>
        <p:txBody>
          <a:bodyPr lIns="68580" tIns="34290" rIns="68580" bIns="34290" anchor="ctr"/>
          <a:lstStyle/>
          <a:p>
            <a:pPr>
              <a:spcBef>
                <a:spcPct val="0"/>
              </a:spcBef>
            </a:pPr>
            <a:r>
              <a:rPr lang="zh-CN" altLang="en-US" sz="2800" dirty="0" smtClean="0">
                <a:solidFill>
                  <a:srgbClr val="FF6600"/>
                </a:solidFill>
                <a:latin typeface="Arial" charset="0"/>
                <a:ea typeface="隶书" pitchFamily="49" charset="-122"/>
              </a:rPr>
              <a:t>验证文件的编写风格</a:t>
            </a:r>
          </a:p>
        </p:txBody>
      </p:sp>
      <p:sp>
        <p:nvSpPr>
          <p:cNvPr id="115713" name="Rectangle 1"/>
          <p:cNvSpPr>
            <a:spLocks noChangeArrowheads="1"/>
          </p:cNvSpPr>
          <p:nvPr/>
        </p:nvSpPr>
        <p:spPr bwMode="auto">
          <a:xfrm>
            <a:off x="1857356" y="2000246"/>
            <a:ext cx="5214974" cy="2677656"/>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anchor="ctr" anchorCtr="0" compatLnSpc="1">
            <a:prstTxWarp prst="textNoShape">
              <a:avLst/>
            </a:prstTxWarp>
            <a:spAutoFit/>
          </a:bodyPr>
          <a:lstStyle/>
          <a:p>
            <a:pPr marR="0" lvl="0" algn="l" defTabSz="914400" rtl="0" eaLnBrk="1" fontAlgn="base" latinLnBrk="0" hangingPunct="1">
              <a:lnSpc>
                <a:spcPct val="100000"/>
              </a:lnSpc>
              <a:spcBef>
                <a:spcPct val="0"/>
              </a:spcBef>
              <a:spcAft>
                <a:spcPct val="0"/>
              </a:spcAft>
              <a:buClrTx/>
              <a:buSzTx/>
              <a:buFontTx/>
              <a:buNone/>
              <a:tabLst/>
            </a:pPr>
            <a:r>
              <a:rPr kumimoji="0" lang="en-US" altLang="zh-CN" sz="1200" i="0" u="none" strike="noStrike" cap="none" normalizeH="0" baseline="0" dirty="0" smtClean="0">
                <a:ln>
                  <a:noFill/>
                </a:ln>
                <a:solidFill>
                  <a:schemeClr val="tx1"/>
                </a:solidFill>
                <a:effectLst/>
                <a:latin typeface="Courier New" pitchFamily="49" charset="0"/>
                <a:ea typeface="方正书宋简体" pitchFamily="65" charset="-122"/>
                <a:cs typeface="Courier New" pitchFamily="49" charset="0"/>
              </a:rPr>
              <a:t>&lt;</a:t>
            </a:r>
            <a:r>
              <a:rPr kumimoji="0" lang="en-US" altLang="zh-CN" sz="1200" i="0" u="none" strike="noStrike" cap="none" normalizeH="0" baseline="0" dirty="0" err="1" smtClean="0">
                <a:ln>
                  <a:noFill/>
                </a:ln>
                <a:solidFill>
                  <a:schemeClr val="tx1"/>
                </a:solidFill>
                <a:effectLst/>
                <a:latin typeface="Courier New" pitchFamily="49" charset="0"/>
                <a:ea typeface="方正书宋简体" pitchFamily="65" charset="-122"/>
                <a:cs typeface="Courier New" pitchFamily="49" charset="0"/>
              </a:rPr>
              <a:t>validators</a:t>
            </a:r>
            <a:r>
              <a:rPr kumimoji="0" lang="en-US" altLang="zh-CN" sz="1200" i="0" u="none" strike="noStrike" cap="none" normalizeH="0" baseline="0" dirty="0" smtClean="0">
                <a:ln>
                  <a:noFill/>
                </a:ln>
                <a:solidFill>
                  <a:schemeClr val="tx1"/>
                </a:solidFill>
                <a:effectLst/>
                <a:latin typeface="Courier New" pitchFamily="49" charset="0"/>
                <a:ea typeface="方正书宋简体" pitchFamily="65" charset="-122"/>
                <a:cs typeface="Courier New" pitchFamily="49" charset="0"/>
              </a:rPr>
              <a:t>&gt;</a:t>
            </a:r>
            <a:endParaRPr kumimoji="0" lang="en-US" altLang="zh-CN" sz="120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R="0" lvl="0" algn="l" defTabSz="914400" rtl="0" eaLnBrk="0" fontAlgn="base" latinLnBrk="0" hangingPunct="0">
              <a:lnSpc>
                <a:spcPct val="100000"/>
              </a:lnSpc>
              <a:spcBef>
                <a:spcPct val="0"/>
              </a:spcBef>
              <a:spcAft>
                <a:spcPct val="0"/>
              </a:spcAft>
              <a:buClrTx/>
              <a:buSzTx/>
              <a:buFontTx/>
              <a:buNone/>
              <a:tabLst/>
            </a:pPr>
            <a:r>
              <a:rPr kumimoji="0" lang="en-US" altLang="zh-CN" sz="1200" i="0" u="none" strike="noStrike" cap="none" normalizeH="0" baseline="0" dirty="0" smtClean="0">
                <a:ln>
                  <a:noFill/>
                </a:ln>
                <a:solidFill>
                  <a:schemeClr val="tx1"/>
                </a:solidFill>
                <a:effectLst/>
                <a:latin typeface="Courier New" pitchFamily="49" charset="0"/>
                <a:ea typeface="方正书宋简体" pitchFamily="65" charset="-122"/>
                <a:cs typeface="Courier New" pitchFamily="49" charset="0"/>
              </a:rPr>
              <a:t>  &lt;!-- </a:t>
            </a:r>
            <a:r>
              <a:rPr kumimoji="0" lang="zh-CN" altLang="en-US" sz="1200" i="0" u="none" strike="noStrike" cap="none" normalizeH="0" baseline="0" dirty="0" smtClean="0">
                <a:ln>
                  <a:noFill/>
                </a:ln>
                <a:solidFill>
                  <a:schemeClr val="tx1"/>
                </a:solidFill>
                <a:effectLst/>
                <a:latin typeface="Courier New" pitchFamily="49" charset="0"/>
                <a:ea typeface="方正书宋简体" pitchFamily="65" charset="-122"/>
                <a:cs typeface="Courier New" pitchFamily="49" charset="0"/>
              </a:rPr>
              <a:t>验证用户名 </a:t>
            </a:r>
            <a:r>
              <a:rPr kumimoji="0" lang="en-US" altLang="zh-CN" sz="1200" i="0" u="none" strike="noStrike" cap="none" normalizeH="0" baseline="0" dirty="0" smtClean="0">
                <a:ln>
                  <a:noFill/>
                </a:ln>
                <a:solidFill>
                  <a:schemeClr val="tx1"/>
                </a:solidFill>
                <a:effectLst/>
                <a:latin typeface="Courier New" pitchFamily="49" charset="0"/>
                <a:ea typeface="方正书宋简体" pitchFamily="65" charset="-122"/>
                <a:cs typeface="Courier New" pitchFamily="49" charset="0"/>
              </a:rPr>
              <a:t>--&gt;</a:t>
            </a:r>
            <a:endParaRPr kumimoji="0" lang="en-US" altLang="zh-CN" sz="120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R="0" lvl="0" algn="l" defTabSz="914400" rtl="0" eaLnBrk="0" fontAlgn="base" latinLnBrk="0" hangingPunct="0">
              <a:lnSpc>
                <a:spcPct val="100000"/>
              </a:lnSpc>
              <a:spcBef>
                <a:spcPct val="0"/>
              </a:spcBef>
              <a:spcAft>
                <a:spcPct val="0"/>
              </a:spcAft>
              <a:buClrTx/>
              <a:buSzTx/>
              <a:buFontTx/>
              <a:buNone/>
              <a:tabLst/>
            </a:pPr>
            <a:r>
              <a:rPr kumimoji="0" lang="en-US" altLang="zh-CN" sz="1200" i="0" u="none" strike="noStrike" cap="none" normalizeH="0" baseline="0" dirty="0" smtClean="0">
                <a:ln>
                  <a:noFill/>
                </a:ln>
                <a:solidFill>
                  <a:schemeClr val="tx1"/>
                </a:solidFill>
                <a:effectLst/>
                <a:latin typeface="Courier New" pitchFamily="49" charset="0"/>
                <a:ea typeface="方正书宋简体" pitchFamily="65" charset="-122"/>
                <a:cs typeface="Courier New" pitchFamily="49" charset="0"/>
              </a:rPr>
              <a:t>  &lt;field name="username"&gt;</a:t>
            </a:r>
            <a:endParaRPr kumimoji="0" lang="en-US" altLang="zh-CN" sz="120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R="0" lvl="0" algn="l" defTabSz="914400" rtl="0" eaLnBrk="0" fontAlgn="base" latinLnBrk="0" hangingPunct="0">
              <a:lnSpc>
                <a:spcPct val="100000"/>
              </a:lnSpc>
              <a:spcBef>
                <a:spcPct val="0"/>
              </a:spcBef>
              <a:spcAft>
                <a:spcPct val="0"/>
              </a:spcAft>
              <a:buClrTx/>
              <a:buSzTx/>
              <a:buFontTx/>
              <a:buNone/>
              <a:tabLst/>
            </a:pPr>
            <a:r>
              <a:rPr kumimoji="0" lang="en-US" altLang="zh-CN" sz="1200" i="0" u="none" strike="noStrike" cap="none" normalizeH="0" baseline="0" dirty="0" smtClean="0">
                <a:ln>
                  <a:noFill/>
                </a:ln>
                <a:solidFill>
                  <a:schemeClr val="tx1"/>
                </a:solidFill>
                <a:effectLst/>
                <a:latin typeface="Courier New" pitchFamily="49" charset="0"/>
                <a:ea typeface="方正书宋简体" pitchFamily="65" charset="-122"/>
                <a:cs typeface="Courier New" pitchFamily="49" charset="0"/>
              </a:rPr>
              <a:t>    &lt;field-</a:t>
            </a:r>
            <a:r>
              <a:rPr kumimoji="0" lang="en-US" altLang="zh-CN" sz="1200" i="0" u="none" strike="noStrike" cap="none" normalizeH="0" baseline="0" dirty="0" err="1" smtClean="0">
                <a:ln>
                  <a:noFill/>
                </a:ln>
                <a:solidFill>
                  <a:schemeClr val="tx1"/>
                </a:solidFill>
                <a:effectLst/>
                <a:latin typeface="Courier New" pitchFamily="49" charset="0"/>
                <a:ea typeface="方正书宋简体" pitchFamily="65" charset="-122"/>
                <a:cs typeface="Courier New" pitchFamily="49" charset="0"/>
              </a:rPr>
              <a:t>validator</a:t>
            </a:r>
            <a:r>
              <a:rPr kumimoji="0" lang="en-US" altLang="zh-CN" sz="1200" i="0" u="none" strike="noStrike" cap="none" normalizeH="0" baseline="0" dirty="0" smtClean="0">
                <a:ln>
                  <a:noFill/>
                </a:ln>
                <a:solidFill>
                  <a:schemeClr val="tx1"/>
                </a:solidFill>
                <a:effectLst/>
                <a:latin typeface="Courier New" pitchFamily="49" charset="0"/>
                <a:ea typeface="方正书宋简体" pitchFamily="65" charset="-122"/>
                <a:cs typeface="Courier New" pitchFamily="49" charset="0"/>
              </a:rPr>
              <a:t> type="</a:t>
            </a:r>
            <a:r>
              <a:rPr kumimoji="0" lang="en-US" altLang="zh-CN" sz="1200" i="0" u="none" strike="noStrike" cap="none" normalizeH="0" baseline="0" dirty="0" err="1" smtClean="0">
                <a:ln>
                  <a:noFill/>
                </a:ln>
                <a:solidFill>
                  <a:schemeClr val="tx1"/>
                </a:solidFill>
                <a:effectLst/>
                <a:latin typeface="Courier New" pitchFamily="49" charset="0"/>
                <a:ea typeface="方正书宋简体" pitchFamily="65" charset="-122"/>
                <a:cs typeface="Courier New" pitchFamily="49" charset="0"/>
              </a:rPr>
              <a:t>requiredstring</a:t>
            </a:r>
            <a:r>
              <a:rPr kumimoji="0" lang="en-US" altLang="zh-CN" sz="1200" i="0" u="none" strike="noStrike" cap="none" normalizeH="0" baseline="0" dirty="0" smtClean="0">
                <a:ln>
                  <a:noFill/>
                </a:ln>
                <a:solidFill>
                  <a:schemeClr val="tx1"/>
                </a:solidFill>
                <a:effectLst/>
                <a:latin typeface="Courier New" pitchFamily="49" charset="0"/>
                <a:ea typeface="方正书宋简体" pitchFamily="65" charset="-122"/>
                <a:cs typeface="Courier New" pitchFamily="49" charset="0"/>
              </a:rPr>
              <a:t>"&gt;</a:t>
            </a:r>
            <a:endParaRPr kumimoji="0" lang="en-US" altLang="zh-CN" sz="120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R="0" lvl="0" algn="l" defTabSz="914400" rtl="0" eaLnBrk="0" fontAlgn="base" latinLnBrk="0" hangingPunct="0">
              <a:lnSpc>
                <a:spcPct val="100000"/>
              </a:lnSpc>
              <a:spcBef>
                <a:spcPct val="0"/>
              </a:spcBef>
              <a:spcAft>
                <a:spcPct val="0"/>
              </a:spcAft>
              <a:buClrTx/>
              <a:buSzTx/>
              <a:buFontTx/>
              <a:buNone/>
              <a:tabLst/>
            </a:pPr>
            <a:r>
              <a:rPr kumimoji="0" lang="en-US" altLang="zh-CN" sz="1200" i="0" u="none" strike="noStrike" cap="none" normalizeH="0" baseline="0" dirty="0" smtClean="0">
                <a:ln>
                  <a:noFill/>
                </a:ln>
                <a:solidFill>
                  <a:schemeClr val="tx1"/>
                </a:solidFill>
                <a:effectLst/>
                <a:latin typeface="Courier New" pitchFamily="49" charset="0"/>
                <a:ea typeface="方正书宋简体" pitchFamily="65" charset="-122"/>
                <a:cs typeface="Courier New" pitchFamily="49" charset="0"/>
              </a:rPr>
              <a:t>      &lt;message&gt;</a:t>
            </a:r>
            <a:r>
              <a:rPr kumimoji="0" lang="zh-CN" altLang="en-US" sz="1200" i="0" u="none" strike="noStrike" cap="none" normalizeH="0" baseline="0" dirty="0" smtClean="0">
                <a:ln>
                  <a:noFill/>
                </a:ln>
                <a:solidFill>
                  <a:schemeClr val="tx1"/>
                </a:solidFill>
                <a:effectLst/>
                <a:latin typeface="Courier New" pitchFamily="49" charset="0"/>
                <a:ea typeface="方正书宋简体" pitchFamily="65" charset="-122"/>
                <a:cs typeface="Courier New" pitchFamily="49" charset="0"/>
              </a:rPr>
              <a:t>请输入用户名</a:t>
            </a:r>
            <a:r>
              <a:rPr kumimoji="0" lang="en-US" altLang="zh-CN" sz="1200" i="0" u="none" strike="noStrike" cap="none" normalizeH="0" baseline="0" dirty="0" smtClean="0">
                <a:ln>
                  <a:noFill/>
                </a:ln>
                <a:solidFill>
                  <a:schemeClr val="tx1"/>
                </a:solidFill>
                <a:effectLst/>
                <a:latin typeface="Courier New" pitchFamily="49" charset="0"/>
                <a:ea typeface="方正书宋简体" pitchFamily="65" charset="-122"/>
                <a:cs typeface="Courier New" pitchFamily="49" charset="0"/>
              </a:rPr>
              <a:t>&lt;/message&gt;</a:t>
            </a:r>
            <a:endParaRPr kumimoji="0" lang="en-US" altLang="zh-CN" sz="120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R="0" lvl="0" algn="l" defTabSz="914400" rtl="0" eaLnBrk="0" fontAlgn="base" latinLnBrk="0" hangingPunct="0">
              <a:lnSpc>
                <a:spcPct val="100000"/>
              </a:lnSpc>
              <a:spcBef>
                <a:spcPct val="0"/>
              </a:spcBef>
              <a:spcAft>
                <a:spcPct val="0"/>
              </a:spcAft>
              <a:buClrTx/>
              <a:buSzTx/>
              <a:buFontTx/>
              <a:buNone/>
              <a:tabLst/>
            </a:pPr>
            <a:r>
              <a:rPr kumimoji="0" lang="en-US" altLang="zh-CN" sz="1200" i="0" u="none" strike="noStrike" cap="none" normalizeH="0" baseline="0" dirty="0" smtClean="0">
                <a:ln>
                  <a:noFill/>
                </a:ln>
                <a:solidFill>
                  <a:schemeClr val="tx1"/>
                </a:solidFill>
                <a:effectLst/>
                <a:latin typeface="Courier New" pitchFamily="49" charset="0"/>
                <a:ea typeface="方正书宋简体" pitchFamily="65" charset="-122"/>
                <a:cs typeface="Courier New" pitchFamily="49" charset="0"/>
              </a:rPr>
              <a:t>    &lt;/field-</a:t>
            </a:r>
            <a:r>
              <a:rPr kumimoji="0" lang="en-US" altLang="zh-CN" sz="1200" i="0" u="none" strike="noStrike" cap="none" normalizeH="0" baseline="0" dirty="0" err="1" smtClean="0">
                <a:ln>
                  <a:noFill/>
                </a:ln>
                <a:solidFill>
                  <a:schemeClr val="tx1"/>
                </a:solidFill>
                <a:effectLst/>
                <a:latin typeface="Courier New" pitchFamily="49" charset="0"/>
                <a:ea typeface="方正书宋简体" pitchFamily="65" charset="-122"/>
                <a:cs typeface="Courier New" pitchFamily="49" charset="0"/>
              </a:rPr>
              <a:t>validator</a:t>
            </a:r>
            <a:r>
              <a:rPr kumimoji="0" lang="en-US" altLang="zh-CN" sz="1200" i="0" u="none" strike="noStrike" cap="none" normalizeH="0" baseline="0" dirty="0" smtClean="0">
                <a:ln>
                  <a:noFill/>
                </a:ln>
                <a:solidFill>
                  <a:schemeClr val="tx1"/>
                </a:solidFill>
                <a:effectLst/>
                <a:latin typeface="Courier New" pitchFamily="49" charset="0"/>
                <a:ea typeface="方正书宋简体" pitchFamily="65" charset="-122"/>
                <a:cs typeface="Courier New" pitchFamily="49" charset="0"/>
              </a:rPr>
              <a:t>&gt;</a:t>
            </a:r>
            <a:endParaRPr kumimoji="0" lang="en-US" altLang="zh-CN" sz="120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R="0" lvl="0" algn="l" defTabSz="914400" rtl="0" eaLnBrk="0" fontAlgn="base" latinLnBrk="0" hangingPunct="0">
              <a:lnSpc>
                <a:spcPct val="100000"/>
              </a:lnSpc>
              <a:spcBef>
                <a:spcPct val="0"/>
              </a:spcBef>
              <a:spcAft>
                <a:spcPct val="0"/>
              </a:spcAft>
              <a:buClrTx/>
              <a:buSzTx/>
              <a:buFontTx/>
              <a:buNone/>
              <a:tabLst/>
            </a:pPr>
            <a:r>
              <a:rPr kumimoji="0" lang="en-US" altLang="zh-CN" sz="1200" i="0" u="none" strike="noStrike" cap="none" normalizeH="0" baseline="0" dirty="0" smtClean="0">
                <a:ln>
                  <a:noFill/>
                </a:ln>
                <a:solidFill>
                  <a:schemeClr val="tx1"/>
                </a:solidFill>
                <a:effectLst/>
                <a:latin typeface="Courier New" pitchFamily="49" charset="0"/>
                <a:ea typeface="方正书宋简体" pitchFamily="65" charset="-122"/>
                <a:cs typeface="Courier New" pitchFamily="49" charset="0"/>
              </a:rPr>
              <a:t>  &lt;/field&gt;</a:t>
            </a:r>
            <a:endParaRPr kumimoji="0" lang="en-US" altLang="zh-CN" sz="120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R="0" lvl="0" algn="l" defTabSz="914400" rtl="0" eaLnBrk="0" fontAlgn="base" latinLnBrk="0" hangingPunct="0">
              <a:lnSpc>
                <a:spcPct val="100000"/>
              </a:lnSpc>
              <a:spcBef>
                <a:spcPct val="0"/>
              </a:spcBef>
              <a:spcAft>
                <a:spcPct val="0"/>
              </a:spcAft>
              <a:buClrTx/>
              <a:buSzTx/>
              <a:buFontTx/>
              <a:buNone/>
              <a:tabLst/>
            </a:pPr>
            <a:r>
              <a:rPr kumimoji="0" lang="en-US" altLang="zh-CN" sz="1200" i="0" u="none" strike="noStrike" cap="none" normalizeH="0" baseline="0" dirty="0" smtClean="0">
                <a:ln>
                  <a:noFill/>
                </a:ln>
                <a:solidFill>
                  <a:schemeClr val="tx1"/>
                </a:solidFill>
                <a:effectLst/>
                <a:latin typeface="Courier New" pitchFamily="49" charset="0"/>
                <a:ea typeface="方正书宋简体" pitchFamily="65" charset="-122"/>
                <a:cs typeface="Courier New" pitchFamily="49" charset="0"/>
              </a:rPr>
              <a:t>  &lt;!-- </a:t>
            </a:r>
            <a:r>
              <a:rPr kumimoji="0" lang="zh-CN" altLang="en-US" sz="1200" i="0" u="none" strike="noStrike" cap="none" normalizeH="0" baseline="0" dirty="0" smtClean="0">
                <a:ln>
                  <a:noFill/>
                </a:ln>
                <a:solidFill>
                  <a:schemeClr val="tx1"/>
                </a:solidFill>
                <a:effectLst/>
                <a:latin typeface="Courier New" pitchFamily="49" charset="0"/>
                <a:ea typeface="方正书宋简体" pitchFamily="65" charset="-122"/>
                <a:cs typeface="Courier New" pitchFamily="49" charset="0"/>
              </a:rPr>
              <a:t>验证密码 </a:t>
            </a:r>
            <a:r>
              <a:rPr kumimoji="0" lang="en-US" altLang="zh-CN" sz="1200" i="0" u="none" strike="noStrike" cap="none" normalizeH="0" baseline="0" dirty="0" smtClean="0">
                <a:ln>
                  <a:noFill/>
                </a:ln>
                <a:solidFill>
                  <a:schemeClr val="tx1"/>
                </a:solidFill>
                <a:effectLst/>
                <a:latin typeface="Courier New" pitchFamily="49" charset="0"/>
                <a:ea typeface="方正书宋简体" pitchFamily="65" charset="-122"/>
                <a:cs typeface="Courier New" pitchFamily="49" charset="0"/>
              </a:rPr>
              <a:t>--&gt;</a:t>
            </a:r>
            <a:endParaRPr kumimoji="0" lang="en-US" altLang="zh-CN" sz="120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R="0" lvl="0" algn="l" defTabSz="914400" rtl="0" eaLnBrk="0" fontAlgn="base" latinLnBrk="0" hangingPunct="0">
              <a:lnSpc>
                <a:spcPct val="100000"/>
              </a:lnSpc>
              <a:spcBef>
                <a:spcPct val="0"/>
              </a:spcBef>
              <a:spcAft>
                <a:spcPct val="0"/>
              </a:spcAft>
              <a:buClrTx/>
              <a:buSzTx/>
              <a:buFontTx/>
              <a:buNone/>
              <a:tabLst/>
            </a:pPr>
            <a:r>
              <a:rPr kumimoji="0" lang="en-US" altLang="zh-CN" sz="1200" i="0" u="none" strike="noStrike" cap="none" normalizeH="0" baseline="0" dirty="0" smtClean="0">
                <a:ln>
                  <a:noFill/>
                </a:ln>
                <a:solidFill>
                  <a:schemeClr val="tx1"/>
                </a:solidFill>
                <a:effectLst/>
                <a:latin typeface="Courier New" pitchFamily="49" charset="0"/>
                <a:ea typeface="方正书宋简体" pitchFamily="65" charset="-122"/>
                <a:cs typeface="Courier New" pitchFamily="49" charset="0"/>
              </a:rPr>
              <a:t>  &lt;field name="password"&gt;</a:t>
            </a:r>
            <a:endParaRPr kumimoji="0" lang="en-US" altLang="zh-CN" sz="120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R="0" lvl="0" algn="l" defTabSz="914400" rtl="0" eaLnBrk="0" fontAlgn="base" latinLnBrk="0" hangingPunct="0">
              <a:lnSpc>
                <a:spcPct val="100000"/>
              </a:lnSpc>
              <a:spcBef>
                <a:spcPct val="0"/>
              </a:spcBef>
              <a:spcAft>
                <a:spcPct val="0"/>
              </a:spcAft>
              <a:buClrTx/>
              <a:buSzTx/>
              <a:buFontTx/>
              <a:buNone/>
              <a:tabLst/>
            </a:pPr>
            <a:r>
              <a:rPr kumimoji="0" lang="en-US" altLang="zh-CN" sz="1200" i="0" u="none" strike="noStrike" cap="none" normalizeH="0" baseline="0" dirty="0" smtClean="0">
                <a:ln>
                  <a:noFill/>
                </a:ln>
                <a:solidFill>
                  <a:schemeClr val="tx1"/>
                </a:solidFill>
                <a:effectLst/>
                <a:latin typeface="Courier New" pitchFamily="49" charset="0"/>
                <a:ea typeface="方正书宋简体" pitchFamily="65" charset="-122"/>
                <a:cs typeface="Courier New" pitchFamily="49" charset="0"/>
              </a:rPr>
              <a:t>    &lt;field-</a:t>
            </a:r>
            <a:r>
              <a:rPr kumimoji="0" lang="en-US" altLang="zh-CN" sz="1200" i="0" u="none" strike="noStrike" cap="none" normalizeH="0" baseline="0" dirty="0" err="1" smtClean="0">
                <a:ln>
                  <a:noFill/>
                </a:ln>
                <a:solidFill>
                  <a:schemeClr val="tx1"/>
                </a:solidFill>
                <a:effectLst/>
                <a:latin typeface="Courier New" pitchFamily="49" charset="0"/>
                <a:ea typeface="方正书宋简体" pitchFamily="65" charset="-122"/>
                <a:cs typeface="Courier New" pitchFamily="49" charset="0"/>
              </a:rPr>
              <a:t>validator</a:t>
            </a:r>
            <a:r>
              <a:rPr kumimoji="0" lang="en-US" altLang="zh-CN" sz="1200" i="0" u="none" strike="noStrike" cap="none" normalizeH="0" baseline="0" dirty="0" smtClean="0">
                <a:ln>
                  <a:noFill/>
                </a:ln>
                <a:solidFill>
                  <a:schemeClr val="tx1"/>
                </a:solidFill>
                <a:effectLst/>
                <a:latin typeface="Courier New" pitchFamily="49" charset="0"/>
                <a:ea typeface="方正书宋简体" pitchFamily="65" charset="-122"/>
                <a:cs typeface="Courier New" pitchFamily="49" charset="0"/>
              </a:rPr>
              <a:t> type="</a:t>
            </a:r>
            <a:r>
              <a:rPr kumimoji="0" lang="en-US" altLang="zh-CN" sz="1200" i="0" u="none" strike="noStrike" cap="none" normalizeH="0" baseline="0" dirty="0" err="1" smtClean="0">
                <a:ln>
                  <a:noFill/>
                </a:ln>
                <a:solidFill>
                  <a:schemeClr val="tx1"/>
                </a:solidFill>
                <a:effectLst/>
                <a:latin typeface="Courier New" pitchFamily="49" charset="0"/>
                <a:ea typeface="方正书宋简体" pitchFamily="65" charset="-122"/>
                <a:cs typeface="Courier New" pitchFamily="49" charset="0"/>
              </a:rPr>
              <a:t>requiredstring</a:t>
            </a:r>
            <a:r>
              <a:rPr kumimoji="0" lang="en-US" altLang="zh-CN" sz="1200" i="0" u="none" strike="noStrike" cap="none" normalizeH="0" baseline="0" dirty="0" smtClean="0">
                <a:ln>
                  <a:noFill/>
                </a:ln>
                <a:solidFill>
                  <a:schemeClr val="tx1"/>
                </a:solidFill>
                <a:effectLst/>
                <a:latin typeface="Courier New" pitchFamily="49" charset="0"/>
                <a:ea typeface="方正书宋简体" pitchFamily="65" charset="-122"/>
                <a:cs typeface="Courier New" pitchFamily="49" charset="0"/>
              </a:rPr>
              <a:t>"&gt;</a:t>
            </a:r>
            <a:endParaRPr kumimoji="0" lang="en-US" altLang="zh-CN" sz="120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R="0" lvl="0" algn="l" defTabSz="914400" rtl="0" eaLnBrk="0" fontAlgn="base" latinLnBrk="0" hangingPunct="0">
              <a:lnSpc>
                <a:spcPct val="100000"/>
              </a:lnSpc>
              <a:spcBef>
                <a:spcPct val="0"/>
              </a:spcBef>
              <a:spcAft>
                <a:spcPct val="0"/>
              </a:spcAft>
              <a:buClrTx/>
              <a:buSzTx/>
              <a:buFontTx/>
              <a:buNone/>
              <a:tabLst/>
            </a:pPr>
            <a:r>
              <a:rPr kumimoji="0" lang="en-US" altLang="zh-CN" sz="1200" i="0" u="none" strike="noStrike" cap="none" normalizeH="0" baseline="0" dirty="0" smtClean="0">
                <a:ln>
                  <a:noFill/>
                </a:ln>
                <a:solidFill>
                  <a:schemeClr val="tx1"/>
                </a:solidFill>
                <a:effectLst/>
                <a:latin typeface="Courier New" pitchFamily="49" charset="0"/>
                <a:ea typeface="方正书宋简体" pitchFamily="65" charset="-122"/>
                <a:cs typeface="Courier New" pitchFamily="49" charset="0"/>
              </a:rPr>
              <a:t>      &lt;message&gt;</a:t>
            </a:r>
            <a:r>
              <a:rPr kumimoji="0" lang="zh-CN" altLang="en-US" sz="1200" i="0" u="none" strike="noStrike" cap="none" normalizeH="0" baseline="0" dirty="0" smtClean="0">
                <a:ln>
                  <a:noFill/>
                </a:ln>
                <a:solidFill>
                  <a:schemeClr val="tx1"/>
                </a:solidFill>
                <a:effectLst/>
                <a:latin typeface="Courier New" pitchFamily="49" charset="0"/>
                <a:ea typeface="方正书宋简体" pitchFamily="65" charset="-122"/>
                <a:cs typeface="Courier New" pitchFamily="49" charset="0"/>
              </a:rPr>
              <a:t>请输入密码</a:t>
            </a:r>
            <a:r>
              <a:rPr kumimoji="0" lang="en-US" altLang="zh-CN" sz="1200" i="0" u="none" strike="noStrike" cap="none" normalizeH="0" baseline="0" dirty="0" smtClean="0">
                <a:ln>
                  <a:noFill/>
                </a:ln>
                <a:solidFill>
                  <a:schemeClr val="tx1"/>
                </a:solidFill>
                <a:effectLst/>
                <a:latin typeface="Courier New" pitchFamily="49" charset="0"/>
                <a:ea typeface="方正书宋简体" pitchFamily="65" charset="-122"/>
                <a:cs typeface="Courier New" pitchFamily="49" charset="0"/>
              </a:rPr>
              <a:t>&lt;/message&gt;</a:t>
            </a:r>
            <a:endParaRPr kumimoji="0" lang="en-US" altLang="zh-CN" sz="120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R="0" lvl="0" algn="l" defTabSz="914400" rtl="0" eaLnBrk="0" fontAlgn="base" latinLnBrk="0" hangingPunct="0">
              <a:lnSpc>
                <a:spcPct val="100000"/>
              </a:lnSpc>
              <a:spcBef>
                <a:spcPct val="0"/>
              </a:spcBef>
              <a:spcAft>
                <a:spcPct val="0"/>
              </a:spcAft>
              <a:buClrTx/>
              <a:buSzTx/>
              <a:buFontTx/>
              <a:buNone/>
              <a:tabLst/>
            </a:pPr>
            <a:r>
              <a:rPr kumimoji="0" lang="en-US" altLang="zh-CN" sz="1200" i="0" u="none" strike="noStrike" cap="none" normalizeH="0" baseline="0" dirty="0" smtClean="0">
                <a:ln>
                  <a:noFill/>
                </a:ln>
                <a:solidFill>
                  <a:schemeClr val="tx1"/>
                </a:solidFill>
                <a:effectLst/>
                <a:latin typeface="Courier New" pitchFamily="49" charset="0"/>
                <a:ea typeface="方正书宋简体" pitchFamily="65" charset="-122"/>
                <a:cs typeface="Courier New" pitchFamily="49" charset="0"/>
              </a:rPr>
              <a:t>    &lt;/field-</a:t>
            </a:r>
            <a:r>
              <a:rPr kumimoji="0" lang="en-US" altLang="zh-CN" sz="1200" i="0" u="none" strike="noStrike" cap="none" normalizeH="0" baseline="0" dirty="0" err="1" smtClean="0">
                <a:ln>
                  <a:noFill/>
                </a:ln>
                <a:solidFill>
                  <a:schemeClr val="tx1"/>
                </a:solidFill>
                <a:effectLst/>
                <a:latin typeface="Courier New" pitchFamily="49" charset="0"/>
                <a:ea typeface="方正书宋简体" pitchFamily="65" charset="-122"/>
                <a:cs typeface="Courier New" pitchFamily="49" charset="0"/>
              </a:rPr>
              <a:t>validator</a:t>
            </a:r>
            <a:r>
              <a:rPr kumimoji="0" lang="en-US" altLang="zh-CN" sz="1200" i="0" u="none" strike="noStrike" cap="none" normalizeH="0" baseline="0" dirty="0" smtClean="0">
                <a:ln>
                  <a:noFill/>
                </a:ln>
                <a:solidFill>
                  <a:schemeClr val="tx1"/>
                </a:solidFill>
                <a:effectLst/>
                <a:latin typeface="Courier New" pitchFamily="49" charset="0"/>
                <a:ea typeface="方正书宋简体" pitchFamily="65" charset="-122"/>
                <a:cs typeface="Courier New" pitchFamily="49" charset="0"/>
              </a:rPr>
              <a:t>&gt;</a:t>
            </a:r>
            <a:endParaRPr kumimoji="0" lang="en-US" altLang="zh-CN" sz="120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R="0" lvl="0" algn="l" defTabSz="914400" rtl="0" eaLnBrk="0" fontAlgn="base" latinLnBrk="0" hangingPunct="0">
              <a:lnSpc>
                <a:spcPct val="100000"/>
              </a:lnSpc>
              <a:spcBef>
                <a:spcPct val="0"/>
              </a:spcBef>
              <a:spcAft>
                <a:spcPct val="0"/>
              </a:spcAft>
              <a:buClrTx/>
              <a:buSzTx/>
              <a:buFontTx/>
              <a:buNone/>
              <a:tabLst/>
            </a:pPr>
            <a:r>
              <a:rPr kumimoji="0" lang="en-US" altLang="zh-CN" sz="1200" i="0" u="none" strike="noStrike" cap="none" normalizeH="0" baseline="0" dirty="0" smtClean="0">
                <a:ln>
                  <a:noFill/>
                </a:ln>
                <a:solidFill>
                  <a:schemeClr val="tx1"/>
                </a:solidFill>
                <a:effectLst/>
                <a:latin typeface="Courier New" pitchFamily="49" charset="0"/>
                <a:ea typeface="方正书宋简体" pitchFamily="65" charset="-122"/>
                <a:cs typeface="Courier New" pitchFamily="49" charset="0"/>
              </a:rPr>
              <a:t>  &lt;/field&gt;</a:t>
            </a:r>
            <a:endParaRPr kumimoji="0" lang="en-US" altLang="zh-CN" sz="120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R="0" lvl="0" algn="l" defTabSz="914400" rtl="0" eaLnBrk="0" fontAlgn="base" latinLnBrk="0" hangingPunct="0">
              <a:lnSpc>
                <a:spcPct val="100000"/>
              </a:lnSpc>
              <a:spcBef>
                <a:spcPct val="0"/>
              </a:spcBef>
              <a:spcAft>
                <a:spcPct val="0"/>
              </a:spcAft>
              <a:buClrTx/>
              <a:buSzTx/>
              <a:buFontTx/>
              <a:buNone/>
              <a:tabLst/>
            </a:pPr>
            <a:r>
              <a:rPr kumimoji="0" lang="en-US" altLang="zh-CN" sz="1200" i="0" u="none" strike="noStrike" cap="none" normalizeH="0" baseline="0" dirty="0" smtClean="0">
                <a:ln>
                  <a:noFill/>
                </a:ln>
                <a:solidFill>
                  <a:schemeClr val="tx1"/>
                </a:solidFill>
                <a:effectLst/>
                <a:latin typeface="Courier New" pitchFamily="49" charset="0"/>
                <a:ea typeface="方正书宋简体" pitchFamily="65" charset="-122"/>
                <a:cs typeface="Courier New" pitchFamily="49" charset="0"/>
              </a:rPr>
              <a:t>&lt;/</a:t>
            </a:r>
            <a:r>
              <a:rPr kumimoji="0" lang="en-US" altLang="zh-CN" sz="1200" i="0" u="none" strike="noStrike" cap="none" normalizeH="0" baseline="0" dirty="0" err="1" smtClean="0">
                <a:ln>
                  <a:noFill/>
                </a:ln>
                <a:solidFill>
                  <a:schemeClr val="tx1"/>
                </a:solidFill>
                <a:effectLst/>
                <a:latin typeface="Courier New" pitchFamily="49" charset="0"/>
                <a:ea typeface="方正书宋简体" pitchFamily="65" charset="-122"/>
                <a:cs typeface="Courier New" pitchFamily="49" charset="0"/>
              </a:rPr>
              <a:t>validators</a:t>
            </a:r>
            <a:r>
              <a:rPr kumimoji="0" lang="en-US" altLang="zh-CN" sz="1200" i="0" u="none" strike="noStrike" cap="none" normalizeH="0" baseline="0" dirty="0" smtClean="0">
                <a:ln>
                  <a:noFill/>
                </a:ln>
                <a:solidFill>
                  <a:schemeClr val="tx1"/>
                </a:solidFill>
                <a:effectLst/>
                <a:latin typeface="Courier New" pitchFamily="49" charset="0"/>
                <a:ea typeface="方正书宋简体" pitchFamily="65" charset="-122"/>
                <a:cs typeface="Courier New" pitchFamily="49" charset="0"/>
              </a:rPr>
              <a:t>&gt;</a:t>
            </a:r>
            <a:endParaRPr kumimoji="0" lang="en-US" altLang="zh-CN" sz="120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6" name="矩形 5"/>
          <p:cNvSpPr/>
          <p:nvPr/>
        </p:nvSpPr>
        <p:spPr>
          <a:xfrm>
            <a:off x="1659720" y="1500180"/>
            <a:ext cx="2840842" cy="369332"/>
          </a:xfrm>
          <a:prstGeom prst="rect">
            <a:avLst/>
          </a:prstGeom>
        </p:spPr>
        <p:txBody>
          <a:bodyPr wrap="none">
            <a:spAutoFit/>
          </a:bodyPr>
          <a:lstStyle/>
          <a:p>
            <a:r>
              <a:rPr lang="zh-CN" altLang="en-US" dirty="0" smtClean="0"/>
              <a:t>（</a:t>
            </a:r>
            <a:r>
              <a:rPr lang="en-US" altLang="zh-CN" dirty="0" smtClean="0"/>
              <a:t>1</a:t>
            </a:r>
            <a:r>
              <a:rPr lang="zh-CN" altLang="en-US" dirty="0" smtClean="0"/>
              <a:t>）字段验证器编写风格</a:t>
            </a:r>
            <a:endParaRPr lang="zh-CN" altLang="en-US" dirty="0"/>
          </a:p>
        </p:txBody>
      </p:sp>
    </p:spTree>
    <p:extLst>
      <p:ext uri="{BB962C8B-B14F-4D97-AF65-F5344CB8AC3E}">
        <p14:creationId xmlns:p14="http://schemas.microsoft.com/office/powerpoint/2010/main" val="1590798195"/>
      </p:ext>
    </p:extLst>
  </p:cSld>
  <p:clrMapOvr>
    <a:masterClrMapping/>
  </p:clrMapOvr>
  <p:transition spd="med">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txBox="1">
            <a:spLocks noChangeArrowheads="1"/>
          </p:cNvSpPr>
          <p:nvPr/>
        </p:nvSpPr>
        <p:spPr bwMode="auto">
          <a:xfrm>
            <a:off x="892717" y="645850"/>
            <a:ext cx="5750985" cy="708422"/>
          </a:xfrm>
          <a:prstGeom prst="rect">
            <a:avLst/>
          </a:prstGeom>
          <a:noFill/>
          <a:ln w="9525">
            <a:noFill/>
            <a:miter lim="800000"/>
            <a:headEnd/>
            <a:tailEnd/>
          </a:ln>
          <a:effectLst/>
        </p:spPr>
        <p:txBody>
          <a:bodyPr lIns="68580" tIns="34290" rIns="68580" bIns="34290" anchor="ctr"/>
          <a:lstStyle/>
          <a:p>
            <a:pPr>
              <a:spcBef>
                <a:spcPct val="0"/>
              </a:spcBef>
            </a:pPr>
            <a:r>
              <a:rPr lang="zh-CN" altLang="en-US" sz="2800" dirty="0" smtClean="0">
                <a:solidFill>
                  <a:srgbClr val="FF6600"/>
                </a:solidFill>
                <a:latin typeface="Arial" charset="0"/>
                <a:ea typeface="隶书" pitchFamily="49" charset="-122"/>
              </a:rPr>
              <a:t>验证文件的编写风格</a:t>
            </a:r>
          </a:p>
        </p:txBody>
      </p:sp>
      <p:sp>
        <p:nvSpPr>
          <p:cNvPr id="115713" name="Rectangle 1"/>
          <p:cNvSpPr>
            <a:spLocks noChangeArrowheads="1"/>
          </p:cNvSpPr>
          <p:nvPr/>
        </p:nvSpPr>
        <p:spPr bwMode="auto">
          <a:xfrm>
            <a:off x="1857356" y="2000246"/>
            <a:ext cx="5214974" cy="1754326"/>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US" altLang="zh-CN" sz="1200" dirty="0" smtClean="0">
                <a:solidFill>
                  <a:schemeClr val="tx1"/>
                </a:solidFill>
                <a:latin typeface="Courier New" pitchFamily="49" charset="0"/>
                <a:ea typeface="方正书宋简体" pitchFamily="65" charset="-122"/>
                <a:cs typeface="Courier New" pitchFamily="49" charset="0"/>
              </a:rPr>
              <a:t>&lt;</a:t>
            </a:r>
            <a:r>
              <a:rPr lang="en-US" altLang="zh-CN" sz="1200" dirty="0" err="1" smtClean="0">
                <a:solidFill>
                  <a:schemeClr val="tx1"/>
                </a:solidFill>
                <a:latin typeface="Courier New" pitchFamily="49" charset="0"/>
                <a:ea typeface="方正书宋简体" pitchFamily="65" charset="-122"/>
                <a:cs typeface="Courier New" pitchFamily="49" charset="0"/>
              </a:rPr>
              <a:t>validators</a:t>
            </a:r>
            <a:r>
              <a:rPr lang="en-US" altLang="zh-CN" sz="1200" dirty="0" smtClean="0">
                <a:solidFill>
                  <a:schemeClr val="tx1"/>
                </a:solidFill>
                <a:latin typeface="Courier New" pitchFamily="49" charset="0"/>
                <a:ea typeface="方正书宋简体" pitchFamily="65" charset="-122"/>
                <a:cs typeface="Courier New" pitchFamily="49" charset="0"/>
              </a:rPr>
              <a:t>&gt;</a:t>
            </a:r>
          </a:p>
          <a:p>
            <a:pPr lvl="0" fontAlgn="base">
              <a:spcBef>
                <a:spcPct val="0"/>
              </a:spcBef>
              <a:spcAft>
                <a:spcPct val="0"/>
              </a:spcAft>
            </a:pPr>
            <a:r>
              <a:rPr lang="en-US" altLang="zh-CN" sz="1200" dirty="0" smtClean="0">
                <a:solidFill>
                  <a:schemeClr val="tx1"/>
                </a:solidFill>
                <a:latin typeface="Courier New" pitchFamily="49" charset="0"/>
                <a:ea typeface="方正书宋简体" pitchFamily="65" charset="-122"/>
                <a:cs typeface="Courier New" pitchFamily="49" charset="0"/>
              </a:rPr>
              <a:t>  &lt;</a:t>
            </a:r>
            <a:r>
              <a:rPr lang="en-US" altLang="zh-CN" sz="1200" dirty="0" err="1" smtClean="0">
                <a:solidFill>
                  <a:schemeClr val="tx1"/>
                </a:solidFill>
                <a:latin typeface="Courier New" pitchFamily="49" charset="0"/>
                <a:ea typeface="方正书宋简体" pitchFamily="65" charset="-122"/>
                <a:cs typeface="Courier New" pitchFamily="49" charset="0"/>
              </a:rPr>
              <a:t>validator</a:t>
            </a:r>
            <a:r>
              <a:rPr lang="en-US" altLang="zh-CN" sz="1200" dirty="0" smtClean="0">
                <a:solidFill>
                  <a:schemeClr val="tx1"/>
                </a:solidFill>
                <a:latin typeface="Courier New" pitchFamily="49" charset="0"/>
                <a:ea typeface="方正书宋简体" pitchFamily="65" charset="-122"/>
                <a:cs typeface="Courier New" pitchFamily="49" charset="0"/>
              </a:rPr>
              <a:t> type="</a:t>
            </a:r>
            <a:r>
              <a:rPr lang="en-US" altLang="zh-CN" sz="1200" dirty="0" err="1" smtClean="0">
                <a:solidFill>
                  <a:schemeClr val="tx1"/>
                </a:solidFill>
                <a:latin typeface="Courier New" pitchFamily="49" charset="0"/>
                <a:ea typeface="方正书宋简体" pitchFamily="65" charset="-122"/>
                <a:cs typeface="Courier New" pitchFamily="49" charset="0"/>
              </a:rPr>
              <a:t>requiredstring</a:t>
            </a:r>
            <a:r>
              <a:rPr lang="en-US" altLang="zh-CN" sz="1200" dirty="0" smtClean="0">
                <a:solidFill>
                  <a:schemeClr val="tx1"/>
                </a:solidFill>
                <a:latin typeface="Courier New" pitchFamily="49" charset="0"/>
                <a:ea typeface="方正书宋简体" pitchFamily="65" charset="-122"/>
                <a:cs typeface="Courier New" pitchFamily="49" charset="0"/>
              </a:rPr>
              <a:t>"&gt;</a:t>
            </a:r>
          </a:p>
          <a:p>
            <a:pPr lvl="0" fontAlgn="base">
              <a:spcBef>
                <a:spcPct val="0"/>
              </a:spcBef>
              <a:spcAft>
                <a:spcPct val="0"/>
              </a:spcAft>
            </a:pPr>
            <a:r>
              <a:rPr lang="en-US" altLang="zh-CN" sz="1200" dirty="0" smtClean="0">
                <a:solidFill>
                  <a:schemeClr val="tx1"/>
                </a:solidFill>
                <a:latin typeface="Courier New" pitchFamily="49" charset="0"/>
                <a:ea typeface="方正书宋简体" pitchFamily="65" charset="-122"/>
                <a:cs typeface="Courier New" pitchFamily="49" charset="0"/>
              </a:rPr>
              <a:t>    &lt;!-- </a:t>
            </a:r>
            <a:r>
              <a:rPr lang="zh-CN" altLang="en-US" sz="1200" dirty="0" smtClean="0">
                <a:solidFill>
                  <a:schemeClr val="tx1"/>
                </a:solidFill>
                <a:latin typeface="Courier New" pitchFamily="49" charset="0"/>
                <a:ea typeface="方正书宋简体" pitchFamily="65" charset="-122"/>
                <a:cs typeface="Courier New" pitchFamily="49" charset="0"/>
              </a:rPr>
              <a:t>验证用户名字段 </a:t>
            </a:r>
            <a:r>
              <a:rPr lang="en-US" altLang="zh-CN" sz="1200" dirty="0" smtClean="0">
                <a:solidFill>
                  <a:schemeClr val="tx1"/>
                </a:solidFill>
                <a:latin typeface="Courier New" pitchFamily="49" charset="0"/>
                <a:ea typeface="方正书宋简体" pitchFamily="65" charset="-122"/>
                <a:cs typeface="Courier New" pitchFamily="49" charset="0"/>
              </a:rPr>
              <a:t>--&gt;</a:t>
            </a:r>
          </a:p>
          <a:p>
            <a:pPr lvl="0" fontAlgn="base">
              <a:spcBef>
                <a:spcPct val="0"/>
              </a:spcBef>
              <a:spcAft>
                <a:spcPct val="0"/>
              </a:spcAft>
            </a:pPr>
            <a:r>
              <a:rPr lang="en-US" altLang="zh-CN" sz="1200" dirty="0" smtClean="0">
                <a:solidFill>
                  <a:schemeClr val="tx1"/>
                </a:solidFill>
                <a:latin typeface="Courier New" pitchFamily="49" charset="0"/>
                <a:ea typeface="方正书宋简体" pitchFamily="65" charset="-122"/>
                <a:cs typeface="Courier New" pitchFamily="49" charset="0"/>
              </a:rPr>
              <a:t>    &lt;</a:t>
            </a:r>
            <a:r>
              <a:rPr lang="en-US" altLang="zh-CN" sz="1200" dirty="0" err="1" smtClean="0">
                <a:solidFill>
                  <a:schemeClr val="tx1"/>
                </a:solidFill>
                <a:latin typeface="Courier New" pitchFamily="49" charset="0"/>
                <a:ea typeface="方正书宋简体" pitchFamily="65" charset="-122"/>
                <a:cs typeface="Courier New" pitchFamily="49" charset="0"/>
              </a:rPr>
              <a:t>param</a:t>
            </a:r>
            <a:r>
              <a:rPr lang="en-US" altLang="zh-CN" sz="1200" dirty="0" smtClean="0">
                <a:solidFill>
                  <a:schemeClr val="tx1"/>
                </a:solidFill>
                <a:latin typeface="Courier New" pitchFamily="49" charset="0"/>
                <a:ea typeface="方正书宋简体" pitchFamily="65" charset="-122"/>
                <a:cs typeface="Courier New" pitchFamily="49" charset="0"/>
              </a:rPr>
              <a:t> name="</a:t>
            </a:r>
            <a:r>
              <a:rPr lang="en-US" altLang="zh-CN" sz="1200" dirty="0" err="1" smtClean="0">
                <a:solidFill>
                  <a:schemeClr val="tx1"/>
                </a:solidFill>
                <a:latin typeface="Courier New" pitchFamily="49" charset="0"/>
                <a:ea typeface="方正书宋简体" pitchFamily="65" charset="-122"/>
                <a:cs typeface="Courier New" pitchFamily="49" charset="0"/>
              </a:rPr>
              <a:t>fieldName</a:t>
            </a:r>
            <a:r>
              <a:rPr lang="en-US" altLang="zh-CN" sz="1200" dirty="0" smtClean="0">
                <a:solidFill>
                  <a:schemeClr val="tx1"/>
                </a:solidFill>
                <a:latin typeface="Courier New" pitchFamily="49" charset="0"/>
                <a:ea typeface="方正书宋简体" pitchFamily="65" charset="-122"/>
                <a:cs typeface="Courier New" pitchFamily="49" charset="0"/>
              </a:rPr>
              <a:t>"&gt;password&lt;/</a:t>
            </a:r>
            <a:r>
              <a:rPr lang="en-US" altLang="zh-CN" sz="1200" dirty="0" err="1" smtClean="0">
                <a:solidFill>
                  <a:schemeClr val="tx1"/>
                </a:solidFill>
                <a:latin typeface="Courier New" pitchFamily="49" charset="0"/>
                <a:ea typeface="方正书宋简体" pitchFamily="65" charset="-122"/>
                <a:cs typeface="Courier New" pitchFamily="49" charset="0"/>
              </a:rPr>
              <a:t>param</a:t>
            </a:r>
            <a:r>
              <a:rPr lang="en-US" altLang="zh-CN" sz="1200" dirty="0" smtClean="0">
                <a:solidFill>
                  <a:schemeClr val="tx1"/>
                </a:solidFill>
                <a:latin typeface="Courier New" pitchFamily="49" charset="0"/>
                <a:ea typeface="方正书宋简体" pitchFamily="65" charset="-122"/>
                <a:cs typeface="Courier New" pitchFamily="49" charset="0"/>
              </a:rPr>
              <a:t>&gt;</a:t>
            </a:r>
          </a:p>
          <a:p>
            <a:pPr lvl="0" fontAlgn="base">
              <a:spcBef>
                <a:spcPct val="0"/>
              </a:spcBef>
              <a:spcAft>
                <a:spcPct val="0"/>
              </a:spcAft>
            </a:pPr>
            <a:r>
              <a:rPr lang="en-US" altLang="zh-CN" sz="1200" dirty="0" smtClean="0">
                <a:solidFill>
                  <a:schemeClr val="tx1"/>
                </a:solidFill>
                <a:latin typeface="Courier New" pitchFamily="49" charset="0"/>
                <a:ea typeface="方正书宋简体" pitchFamily="65" charset="-122"/>
                <a:cs typeface="Courier New" pitchFamily="49" charset="0"/>
              </a:rPr>
              <a:t>    &lt;!-- </a:t>
            </a:r>
            <a:r>
              <a:rPr lang="zh-CN" altLang="en-US" sz="1200" dirty="0" smtClean="0">
                <a:solidFill>
                  <a:schemeClr val="tx1"/>
                </a:solidFill>
                <a:latin typeface="Courier New" pitchFamily="49" charset="0"/>
                <a:ea typeface="方正书宋简体" pitchFamily="65" charset="-122"/>
                <a:cs typeface="Courier New" pitchFamily="49" charset="0"/>
              </a:rPr>
              <a:t>验证密码字段 </a:t>
            </a:r>
            <a:r>
              <a:rPr lang="en-US" altLang="zh-CN" sz="1200" dirty="0" smtClean="0">
                <a:solidFill>
                  <a:schemeClr val="tx1"/>
                </a:solidFill>
                <a:latin typeface="Courier New" pitchFamily="49" charset="0"/>
                <a:ea typeface="方正书宋简体" pitchFamily="65" charset="-122"/>
                <a:cs typeface="Courier New" pitchFamily="49" charset="0"/>
              </a:rPr>
              <a:t>--&gt;</a:t>
            </a:r>
          </a:p>
          <a:p>
            <a:pPr lvl="0" fontAlgn="base">
              <a:spcBef>
                <a:spcPct val="0"/>
              </a:spcBef>
              <a:spcAft>
                <a:spcPct val="0"/>
              </a:spcAft>
            </a:pPr>
            <a:r>
              <a:rPr lang="en-US" altLang="zh-CN" sz="1200" dirty="0" smtClean="0">
                <a:solidFill>
                  <a:schemeClr val="tx1"/>
                </a:solidFill>
                <a:latin typeface="Courier New" pitchFamily="49" charset="0"/>
                <a:ea typeface="方正书宋简体" pitchFamily="65" charset="-122"/>
                <a:cs typeface="Courier New" pitchFamily="49" charset="0"/>
              </a:rPr>
              <a:t>    &lt;</a:t>
            </a:r>
            <a:r>
              <a:rPr lang="en-US" altLang="zh-CN" sz="1200" dirty="0" err="1" smtClean="0">
                <a:solidFill>
                  <a:schemeClr val="tx1"/>
                </a:solidFill>
                <a:latin typeface="Courier New" pitchFamily="49" charset="0"/>
                <a:ea typeface="方正书宋简体" pitchFamily="65" charset="-122"/>
                <a:cs typeface="Courier New" pitchFamily="49" charset="0"/>
              </a:rPr>
              <a:t>param</a:t>
            </a:r>
            <a:r>
              <a:rPr lang="en-US" altLang="zh-CN" sz="1200" dirty="0" smtClean="0">
                <a:solidFill>
                  <a:schemeClr val="tx1"/>
                </a:solidFill>
                <a:latin typeface="Courier New" pitchFamily="49" charset="0"/>
                <a:ea typeface="方正书宋简体" pitchFamily="65" charset="-122"/>
                <a:cs typeface="Courier New" pitchFamily="49" charset="0"/>
              </a:rPr>
              <a:t> name="</a:t>
            </a:r>
            <a:r>
              <a:rPr lang="en-US" altLang="zh-CN" sz="1200" dirty="0" err="1" smtClean="0">
                <a:solidFill>
                  <a:schemeClr val="tx1"/>
                </a:solidFill>
                <a:latin typeface="Courier New" pitchFamily="49" charset="0"/>
                <a:ea typeface="方正书宋简体" pitchFamily="65" charset="-122"/>
                <a:cs typeface="Courier New" pitchFamily="49" charset="0"/>
              </a:rPr>
              <a:t>fieldName</a:t>
            </a:r>
            <a:r>
              <a:rPr lang="en-US" altLang="zh-CN" sz="1200" dirty="0" smtClean="0">
                <a:solidFill>
                  <a:schemeClr val="tx1"/>
                </a:solidFill>
                <a:latin typeface="Courier New" pitchFamily="49" charset="0"/>
                <a:ea typeface="方正书宋简体" pitchFamily="65" charset="-122"/>
                <a:cs typeface="Courier New" pitchFamily="49" charset="0"/>
              </a:rPr>
              <a:t>"&gt;username&lt;/</a:t>
            </a:r>
            <a:r>
              <a:rPr lang="en-US" altLang="zh-CN" sz="1200" dirty="0" err="1" smtClean="0">
                <a:solidFill>
                  <a:schemeClr val="tx1"/>
                </a:solidFill>
                <a:latin typeface="Courier New" pitchFamily="49" charset="0"/>
                <a:ea typeface="方正书宋简体" pitchFamily="65" charset="-122"/>
                <a:cs typeface="Courier New" pitchFamily="49" charset="0"/>
              </a:rPr>
              <a:t>param</a:t>
            </a:r>
            <a:r>
              <a:rPr lang="en-US" altLang="zh-CN" sz="1200" dirty="0" smtClean="0">
                <a:solidFill>
                  <a:schemeClr val="tx1"/>
                </a:solidFill>
                <a:latin typeface="Courier New" pitchFamily="49" charset="0"/>
                <a:ea typeface="方正书宋简体" pitchFamily="65" charset="-122"/>
                <a:cs typeface="Courier New" pitchFamily="49" charset="0"/>
              </a:rPr>
              <a:t>&gt;</a:t>
            </a:r>
          </a:p>
          <a:p>
            <a:pPr lvl="0" fontAlgn="base">
              <a:spcBef>
                <a:spcPct val="0"/>
              </a:spcBef>
              <a:spcAft>
                <a:spcPct val="0"/>
              </a:spcAft>
            </a:pPr>
            <a:r>
              <a:rPr lang="en-US" altLang="zh-CN" sz="1200" dirty="0" smtClean="0">
                <a:solidFill>
                  <a:schemeClr val="tx1"/>
                </a:solidFill>
                <a:latin typeface="Courier New" pitchFamily="49" charset="0"/>
                <a:ea typeface="方正书宋简体" pitchFamily="65" charset="-122"/>
                <a:cs typeface="Courier New" pitchFamily="49" charset="0"/>
              </a:rPr>
              <a:t>      &lt;message&gt;</a:t>
            </a:r>
            <a:r>
              <a:rPr lang="zh-CN" altLang="en-US" sz="1200" dirty="0" smtClean="0">
                <a:solidFill>
                  <a:schemeClr val="tx1"/>
                </a:solidFill>
                <a:latin typeface="Courier New" pitchFamily="49" charset="0"/>
                <a:ea typeface="方正书宋简体" pitchFamily="65" charset="-122"/>
                <a:cs typeface="Courier New" pitchFamily="49" charset="0"/>
              </a:rPr>
              <a:t>请输入内容</a:t>
            </a:r>
            <a:r>
              <a:rPr lang="en-US" altLang="zh-CN" sz="1200" dirty="0" smtClean="0">
                <a:solidFill>
                  <a:schemeClr val="tx1"/>
                </a:solidFill>
                <a:latin typeface="Courier New" pitchFamily="49" charset="0"/>
                <a:ea typeface="方正书宋简体" pitchFamily="65" charset="-122"/>
                <a:cs typeface="Courier New" pitchFamily="49" charset="0"/>
              </a:rPr>
              <a:t>&lt;/message&gt;</a:t>
            </a:r>
          </a:p>
          <a:p>
            <a:pPr lvl="0" fontAlgn="base">
              <a:spcBef>
                <a:spcPct val="0"/>
              </a:spcBef>
              <a:spcAft>
                <a:spcPct val="0"/>
              </a:spcAft>
            </a:pPr>
            <a:r>
              <a:rPr lang="en-US" altLang="zh-CN" sz="1200" dirty="0" smtClean="0">
                <a:solidFill>
                  <a:schemeClr val="tx1"/>
                </a:solidFill>
                <a:latin typeface="Courier New" pitchFamily="49" charset="0"/>
                <a:ea typeface="方正书宋简体" pitchFamily="65" charset="-122"/>
                <a:cs typeface="Courier New" pitchFamily="49" charset="0"/>
              </a:rPr>
              <a:t>  &lt;/</a:t>
            </a:r>
            <a:r>
              <a:rPr lang="en-US" altLang="zh-CN" sz="1200" dirty="0" err="1" smtClean="0">
                <a:solidFill>
                  <a:schemeClr val="tx1"/>
                </a:solidFill>
                <a:latin typeface="Courier New" pitchFamily="49" charset="0"/>
                <a:ea typeface="方正书宋简体" pitchFamily="65" charset="-122"/>
                <a:cs typeface="Courier New" pitchFamily="49" charset="0"/>
              </a:rPr>
              <a:t>validator</a:t>
            </a:r>
            <a:r>
              <a:rPr lang="en-US" altLang="zh-CN" sz="1200" dirty="0" smtClean="0">
                <a:solidFill>
                  <a:schemeClr val="tx1"/>
                </a:solidFill>
                <a:latin typeface="Courier New" pitchFamily="49" charset="0"/>
                <a:ea typeface="方正书宋简体" pitchFamily="65" charset="-122"/>
                <a:cs typeface="Courier New" pitchFamily="49" charset="0"/>
              </a:rPr>
              <a:t>&gt;</a:t>
            </a:r>
          </a:p>
          <a:p>
            <a:pPr lvl="0" fontAlgn="base">
              <a:spcBef>
                <a:spcPct val="0"/>
              </a:spcBef>
              <a:spcAft>
                <a:spcPct val="0"/>
              </a:spcAft>
            </a:pPr>
            <a:r>
              <a:rPr lang="en-US" altLang="zh-CN" sz="1200" dirty="0" smtClean="0">
                <a:solidFill>
                  <a:schemeClr val="tx1"/>
                </a:solidFill>
                <a:latin typeface="Courier New" pitchFamily="49" charset="0"/>
                <a:ea typeface="方正书宋简体" pitchFamily="65" charset="-122"/>
                <a:cs typeface="Courier New" pitchFamily="49" charset="0"/>
              </a:rPr>
              <a:t>&lt;/</a:t>
            </a:r>
            <a:r>
              <a:rPr lang="en-US" altLang="zh-CN" sz="1200" dirty="0" err="1" smtClean="0">
                <a:solidFill>
                  <a:schemeClr val="tx1"/>
                </a:solidFill>
                <a:latin typeface="Courier New" pitchFamily="49" charset="0"/>
                <a:ea typeface="方正书宋简体" pitchFamily="65" charset="-122"/>
                <a:cs typeface="Courier New" pitchFamily="49" charset="0"/>
              </a:rPr>
              <a:t>validators</a:t>
            </a:r>
            <a:r>
              <a:rPr lang="en-US" altLang="zh-CN" sz="1200" dirty="0" smtClean="0">
                <a:solidFill>
                  <a:schemeClr val="tx1"/>
                </a:solidFill>
                <a:latin typeface="Courier New" pitchFamily="49" charset="0"/>
                <a:ea typeface="方正书宋简体" pitchFamily="65" charset="-122"/>
                <a:cs typeface="Courier New" pitchFamily="49" charset="0"/>
              </a:rPr>
              <a:t>&gt;</a:t>
            </a:r>
          </a:p>
        </p:txBody>
      </p:sp>
      <p:sp>
        <p:nvSpPr>
          <p:cNvPr id="6" name="矩形 5"/>
          <p:cNvSpPr/>
          <p:nvPr/>
        </p:nvSpPr>
        <p:spPr>
          <a:xfrm>
            <a:off x="1659720" y="1500180"/>
            <a:ext cx="3071675" cy="369332"/>
          </a:xfrm>
          <a:prstGeom prst="rect">
            <a:avLst/>
          </a:prstGeom>
        </p:spPr>
        <p:txBody>
          <a:bodyPr wrap="none">
            <a:spAutoFit/>
          </a:bodyPr>
          <a:lstStyle/>
          <a:p>
            <a:r>
              <a:rPr lang="zh-CN" altLang="en-US" dirty="0" smtClean="0"/>
              <a:t>（</a:t>
            </a:r>
            <a:r>
              <a:rPr lang="en-US" dirty="0" smtClean="0"/>
              <a:t>2</a:t>
            </a:r>
            <a:r>
              <a:rPr lang="zh-CN" altLang="en-US" dirty="0" smtClean="0"/>
              <a:t>）非字段验证器编写风格</a:t>
            </a:r>
            <a:endParaRPr lang="zh-CN" altLang="en-US" dirty="0"/>
          </a:p>
        </p:txBody>
      </p:sp>
    </p:spTree>
    <p:extLst>
      <p:ext uri="{BB962C8B-B14F-4D97-AF65-F5344CB8AC3E}">
        <p14:creationId xmlns:p14="http://schemas.microsoft.com/office/powerpoint/2010/main" val="1590798195"/>
      </p:ext>
    </p:extLst>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txBox="1">
            <a:spLocks noChangeArrowheads="1"/>
          </p:cNvSpPr>
          <p:nvPr/>
        </p:nvSpPr>
        <p:spPr bwMode="auto">
          <a:xfrm>
            <a:off x="892717" y="645850"/>
            <a:ext cx="3179217" cy="708422"/>
          </a:xfrm>
          <a:prstGeom prst="rect">
            <a:avLst/>
          </a:prstGeom>
          <a:noFill/>
          <a:ln w="9525">
            <a:noFill/>
            <a:miter lim="800000"/>
            <a:headEnd/>
            <a:tailEnd/>
          </a:ln>
          <a:effectLst/>
        </p:spPr>
        <p:txBody>
          <a:bodyPr lIns="68580" tIns="34290" rIns="68580" bIns="34290" anchor="ctr"/>
          <a:lstStyle/>
          <a:p>
            <a:pPr>
              <a:spcBef>
                <a:spcPct val="0"/>
              </a:spcBef>
            </a:pPr>
            <a:r>
              <a:rPr lang="zh-CN" altLang="en-US" sz="2700" dirty="0" smtClean="0">
                <a:solidFill>
                  <a:srgbClr val="FF6600"/>
                </a:solidFill>
                <a:latin typeface="Arial" charset="0"/>
                <a:ea typeface="隶书" pitchFamily="49" charset="-122"/>
              </a:rPr>
              <a:t>什么是</a:t>
            </a:r>
            <a:r>
              <a:rPr lang="en-US" altLang="zh-CN" sz="2700" dirty="0" smtClean="0">
                <a:solidFill>
                  <a:srgbClr val="FF6600"/>
                </a:solidFill>
                <a:latin typeface="Arial" charset="0"/>
                <a:ea typeface="隶书" pitchFamily="49" charset="-122"/>
              </a:rPr>
              <a:t>Action</a:t>
            </a:r>
            <a:r>
              <a:rPr lang="zh-CN" altLang="en-US" sz="2700" dirty="0" smtClean="0">
                <a:solidFill>
                  <a:srgbClr val="FF6600"/>
                </a:solidFill>
                <a:latin typeface="Arial" charset="0"/>
                <a:ea typeface="隶书" pitchFamily="49" charset="-122"/>
              </a:rPr>
              <a:t>对象</a:t>
            </a:r>
            <a:endParaRPr lang="zh-CN" altLang="en-US" sz="2700" dirty="0">
              <a:solidFill>
                <a:srgbClr val="FF6600"/>
              </a:solidFill>
              <a:latin typeface="Arial" charset="0"/>
              <a:ea typeface="隶书" pitchFamily="49" charset="-122"/>
            </a:endParaRPr>
          </a:p>
        </p:txBody>
      </p:sp>
      <p:sp>
        <p:nvSpPr>
          <p:cNvPr id="7" name="矩形 6"/>
          <p:cNvSpPr/>
          <p:nvPr/>
        </p:nvSpPr>
        <p:spPr>
          <a:xfrm>
            <a:off x="785786" y="1416600"/>
            <a:ext cx="7358114" cy="369332"/>
          </a:xfrm>
          <a:prstGeom prst="rect">
            <a:avLst/>
          </a:prstGeom>
        </p:spPr>
        <p:txBody>
          <a:bodyPr wrap="square">
            <a:spAutoFit/>
          </a:bodyPr>
          <a:lstStyle/>
          <a:p>
            <a:r>
              <a:rPr lang="en-US" dirty="0" smtClean="0"/>
              <a:t>Action</a:t>
            </a:r>
            <a:r>
              <a:rPr lang="zh-CN" altLang="en-US" dirty="0" smtClean="0"/>
              <a:t>对象是</a:t>
            </a:r>
            <a:r>
              <a:rPr lang="en-US" dirty="0" smtClean="0"/>
              <a:t>Struts 2</a:t>
            </a:r>
            <a:r>
              <a:rPr lang="zh-CN" altLang="en-US" dirty="0" smtClean="0"/>
              <a:t>框架中的重要对象，主要用于处理</a:t>
            </a:r>
            <a:r>
              <a:rPr lang="en-US" dirty="0" smtClean="0"/>
              <a:t>HTTP</a:t>
            </a:r>
            <a:r>
              <a:rPr lang="zh-CN" altLang="en-US" dirty="0" smtClean="0"/>
              <a:t>请求。</a:t>
            </a:r>
            <a:endParaRPr lang="zh-CN" altLang="en-US" dirty="0"/>
          </a:p>
        </p:txBody>
      </p:sp>
      <p:graphicFrame>
        <p:nvGraphicFramePr>
          <p:cNvPr id="11" name="图示 10"/>
          <p:cNvGraphicFramePr/>
          <p:nvPr/>
        </p:nvGraphicFramePr>
        <p:xfrm>
          <a:off x="881058" y="2214560"/>
          <a:ext cx="7477156" cy="2603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矩形 11"/>
          <p:cNvSpPr/>
          <p:nvPr/>
        </p:nvSpPr>
        <p:spPr>
          <a:xfrm>
            <a:off x="833339" y="2000246"/>
            <a:ext cx="3095719" cy="369332"/>
          </a:xfrm>
          <a:prstGeom prst="rect">
            <a:avLst/>
          </a:prstGeom>
        </p:spPr>
        <p:txBody>
          <a:bodyPr wrap="none">
            <a:spAutoFit/>
          </a:bodyPr>
          <a:lstStyle/>
          <a:p>
            <a:r>
              <a:rPr lang="en-US" b="1" i="1" dirty="0" smtClean="0">
                <a:solidFill>
                  <a:srgbClr val="F79646"/>
                </a:solidFill>
                <a:latin typeface="楷体" pitchFamily="49" charset="-122"/>
                <a:ea typeface="楷体" pitchFamily="49" charset="-122"/>
              </a:rPr>
              <a:t>Action</a:t>
            </a:r>
            <a:r>
              <a:rPr lang="zh-CN" altLang="en-US" b="1" i="1" dirty="0" smtClean="0">
                <a:solidFill>
                  <a:srgbClr val="F79646"/>
                </a:solidFill>
                <a:latin typeface="楷体" pitchFamily="49" charset="-122"/>
                <a:ea typeface="楷体" pitchFamily="49" charset="-122"/>
              </a:rPr>
              <a:t>接口中的</a:t>
            </a:r>
            <a:r>
              <a:rPr lang="en-US" b="1" i="1" dirty="0" smtClean="0">
                <a:solidFill>
                  <a:srgbClr val="F79646"/>
                </a:solidFill>
                <a:latin typeface="楷体" pitchFamily="49" charset="-122"/>
                <a:ea typeface="楷体" pitchFamily="49" charset="-122"/>
              </a:rPr>
              <a:t>5</a:t>
            </a:r>
            <a:r>
              <a:rPr lang="zh-CN" altLang="en-US" b="1" i="1" dirty="0" smtClean="0">
                <a:solidFill>
                  <a:srgbClr val="F79646"/>
                </a:solidFill>
                <a:latin typeface="楷体" pitchFamily="49" charset="-122"/>
                <a:ea typeface="楷体" pitchFamily="49" charset="-122"/>
              </a:rPr>
              <a:t>个静态常量</a:t>
            </a:r>
            <a:endParaRPr lang="zh-CN" altLang="en-US" b="1" i="1" dirty="0">
              <a:solidFill>
                <a:srgbClr val="F79646"/>
              </a:solidFill>
              <a:latin typeface="楷体" pitchFamily="49" charset="-122"/>
              <a:ea typeface="楷体" pitchFamily="49" charset="-122"/>
            </a:endParaRPr>
          </a:p>
        </p:txBody>
      </p:sp>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txBox="1">
            <a:spLocks noChangeArrowheads="1"/>
          </p:cNvSpPr>
          <p:nvPr/>
        </p:nvSpPr>
        <p:spPr bwMode="auto">
          <a:xfrm>
            <a:off x="892717" y="645850"/>
            <a:ext cx="3179217" cy="708422"/>
          </a:xfrm>
          <a:prstGeom prst="rect">
            <a:avLst/>
          </a:prstGeom>
          <a:noFill/>
          <a:ln w="9525">
            <a:noFill/>
            <a:miter lim="800000"/>
            <a:headEnd/>
            <a:tailEnd/>
          </a:ln>
          <a:effectLst/>
        </p:spPr>
        <p:txBody>
          <a:bodyPr lIns="68580" tIns="34290" rIns="68580" bIns="34290" anchor="ctr"/>
          <a:lstStyle/>
          <a:p>
            <a:pPr>
              <a:spcBef>
                <a:spcPct val="0"/>
              </a:spcBef>
            </a:pPr>
            <a:r>
              <a:rPr lang="zh-CN" altLang="en-US" sz="2700" dirty="0" smtClean="0">
                <a:solidFill>
                  <a:srgbClr val="FF6600"/>
                </a:solidFill>
                <a:latin typeface="Arial" charset="0"/>
                <a:ea typeface="隶书" pitchFamily="49" charset="-122"/>
              </a:rPr>
              <a:t>请求参数的注入</a:t>
            </a:r>
            <a:endParaRPr lang="zh-CN" altLang="en-US" sz="2700" dirty="0">
              <a:solidFill>
                <a:srgbClr val="FF6600"/>
              </a:solidFill>
              <a:latin typeface="Arial" charset="0"/>
              <a:ea typeface="隶书" pitchFamily="49" charset="-122"/>
            </a:endParaRPr>
          </a:p>
        </p:txBody>
      </p:sp>
      <p:sp>
        <p:nvSpPr>
          <p:cNvPr id="62466" name="Rectangle 2"/>
          <p:cNvSpPr>
            <a:spLocks noChangeArrowheads="1"/>
          </p:cNvSpPr>
          <p:nvPr/>
        </p:nvSpPr>
        <p:spPr bwMode="auto">
          <a:xfrm>
            <a:off x="4500562" y="1571618"/>
            <a:ext cx="4286280" cy="2656046"/>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269875"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chemeClr val="tx1"/>
                </a:solidFill>
                <a:effectLst/>
                <a:latin typeface="Arial" pitchFamily="34" charset="0"/>
                <a:ea typeface="方正书宋简体" pitchFamily="65" charset="-122"/>
                <a:cs typeface="Arial" pitchFamily="34" charset="0"/>
              </a:rPr>
              <a:t>public class </a:t>
            </a:r>
            <a:r>
              <a:rPr kumimoji="0" lang="en-US" altLang="zh-CN" sz="1000" b="0" i="0" u="none" strike="noStrike" cap="none" normalizeH="0" baseline="0" dirty="0" err="1" smtClean="0">
                <a:ln>
                  <a:noFill/>
                </a:ln>
                <a:solidFill>
                  <a:schemeClr val="tx1"/>
                </a:solidFill>
                <a:effectLst/>
                <a:latin typeface="Arial" pitchFamily="34" charset="0"/>
                <a:ea typeface="方正书宋简体" pitchFamily="65" charset="-122"/>
                <a:cs typeface="Arial" pitchFamily="34" charset="0"/>
              </a:rPr>
              <a:t>UserAction</a:t>
            </a:r>
            <a:r>
              <a:rPr kumimoji="0" lang="en-US" altLang="zh-CN" sz="1000" b="0" i="0" u="none" strike="noStrike" cap="none" normalizeH="0" baseline="0" dirty="0" smtClean="0">
                <a:ln>
                  <a:noFill/>
                </a:ln>
                <a:solidFill>
                  <a:schemeClr val="tx1"/>
                </a:solidFill>
                <a:effectLst/>
                <a:latin typeface="Arial" pitchFamily="34" charset="0"/>
                <a:ea typeface="方正书宋简体" pitchFamily="65" charset="-122"/>
                <a:cs typeface="Arial" pitchFamily="34" charset="0"/>
              </a:rPr>
              <a:t> extends </a:t>
            </a:r>
            <a:r>
              <a:rPr kumimoji="0" lang="en-US" altLang="zh-CN" sz="1000" b="0" i="0" u="none" strike="noStrike" cap="none" normalizeH="0" baseline="0" dirty="0" err="1" smtClean="0">
                <a:ln>
                  <a:noFill/>
                </a:ln>
                <a:solidFill>
                  <a:schemeClr val="tx1"/>
                </a:solidFill>
                <a:effectLst/>
                <a:latin typeface="Arial" pitchFamily="34" charset="0"/>
                <a:ea typeface="方正书宋简体" pitchFamily="65" charset="-122"/>
                <a:cs typeface="Arial" pitchFamily="34" charset="0"/>
              </a:rPr>
              <a:t>ActionSupport</a:t>
            </a:r>
            <a:r>
              <a:rPr kumimoji="0" lang="en-US" altLang="zh-CN" sz="1000" b="0" i="0" u="none" strike="noStrike" cap="none" normalizeH="0" baseline="0" dirty="0" smtClean="0">
                <a:ln>
                  <a:noFill/>
                </a:ln>
                <a:solidFill>
                  <a:schemeClr val="tx1"/>
                </a:solidFill>
                <a:effectLst/>
                <a:latin typeface="Arial" pitchFamily="34" charset="0"/>
                <a:ea typeface="方正书宋简体" pitchFamily="65" charset="-122"/>
                <a:cs typeface="Arial" pitchFamily="34" charset="0"/>
              </a:rPr>
              <a:t> {</a:t>
            </a:r>
            <a:endParaRPr kumimoji="0" lang="en-US" altLang="zh-CN" sz="1000" b="0" i="0" u="none" strike="noStrike" cap="none" normalizeH="0" baseline="0" dirty="0" smtClean="0">
              <a:ln>
                <a:noFill/>
              </a:ln>
              <a:solidFill>
                <a:schemeClr val="tx1"/>
              </a:solidFill>
              <a:effectLst/>
              <a:latin typeface="Arial" pitchFamily="34" charset="0"/>
              <a:ea typeface="宋体" pitchFamily="2" charset="-122"/>
              <a:cs typeface="Arial" pitchFamily="34" charset="0"/>
            </a:endParaRPr>
          </a:p>
          <a:p>
            <a:pPr lvl="0" indent="269875" eaLnBrk="0" fontAlgn="base" hangingPunct="0">
              <a:spcBef>
                <a:spcPct val="0"/>
              </a:spcBef>
              <a:spcAft>
                <a:spcPct val="0"/>
              </a:spcAft>
            </a:pPr>
            <a:r>
              <a:rPr lang="en-US" altLang="zh-CN" sz="1000" dirty="0" smtClean="0">
                <a:solidFill>
                  <a:srgbClr val="00B050"/>
                </a:solidFill>
                <a:latin typeface="Arial" pitchFamily="34" charset="0"/>
                <a:ea typeface="方正书宋简体" pitchFamily="65" charset="-122"/>
                <a:cs typeface="Arial" pitchFamily="34" charset="0"/>
              </a:rPr>
              <a:t>// </a:t>
            </a:r>
            <a:r>
              <a:rPr lang="zh-CN" altLang="en-US" sz="1000" dirty="0" smtClean="0">
                <a:solidFill>
                  <a:srgbClr val="00B050"/>
                </a:solidFill>
                <a:latin typeface="Arial" pitchFamily="34" charset="0"/>
                <a:ea typeface="方正书宋简体" pitchFamily="65" charset="-122"/>
                <a:cs typeface="Arial" pitchFamily="34" charset="0"/>
              </a:rPr>
              <a:t>用户名属性</a:t>
            </a:r>
            <a:endParaRPr kumimoji="0" lang="en-US" altLang="zh-CN" sz="1000" b="0" i="0" u="none" strike="noStrike" cap="none" normalizeH="0" baseline="0" dirty="0" smtClean="0">
              <a:ln>
                <a:noFill/>
              </a:ln>
              <a:solidFill>
                <a:srgbClr val="00B050"/>
              </a:solidFill>
              <a:effectLst/>
              <a:latin typeface="Arial" pitchFamily="34" charset="0"/>
              <a:ea typeface="方正书宋简体" pitchFamily="65" charset="-122"/>
              <a:cs typeface="Arial" pitchFamily="34" charset="0"/>
            </a:endParaRPr>
          </a:p>
          <a:p>
            <a:pPr lvl="0" indent="269875" eaLnBrk="0" fontAlgn="base" hangingPunct="0">
              <a:spcBef>
                <a:spcPct val="0"/>
              </a:spcBef>
              <a:spcAft>
                <a:spcPct val="0"/>
              </a:spcAft>
            </a:pPr>
            <a:r>
              <a:rPr kumimoji="0" lang="en-US" altLang="zh-CN" sz="1000" b="0" i="0" u="none" strike="noStrike" cap="none" normalizeH="0" baseline="0" dirty="0" smtClean="0">
                <a:ln>
                  <a:noFill/>
                </a:ln>
                <a:solidFill>
                  <a:schemeClr val="tx1"/>
                </a:solidFill>
                <a:effectLst/>
                <a:latin typeface="Arial" pitchFamily="34" charset="0"/>
                <a:ea typeface="方正书宋简体" pitchFamily="65" charset="-122"/>
                <a:cs typeface="Arial" pitchFamily="34" charset="0"/>
              </a:rPr>
              <a:t>private String username;</a:t>
            </a:r>
            <a:r>
              <a:rPr lang="en-US" altLang="zh-CN" sz="1000" dirty="0" smtClean="0">
                <a:latin typeface="Arial" pitchFamily="34" charset="0"/>
                <a:ea typeface="方正书宋简体" pitchFamily="65" charset="-122"/>
                <a:cs typeface="Arial" pitchFamily="34" charset="0"/>
              </a:rPr>
              <a:t> </a:t>
            </a:r>
            <a:endParaRPr kumimoji="0" lang="zh-CN" altLang="en-US" sz="1000" b="0" i="0" u="none" strike="noStrike" cap="none" normalizeH="0" baseline="0" dirty="0" smtClean="0">
              <a:ln>
                <a:noFill/>
              </a:ln>
              <a:solidFill>
                <a:schemeClr val="tx1"/>
              </a:solidFill>
              <a:effectLst/>
              <a:latin typeface="Arial" pitchFamily="34" charset="0"/>
              <a:ea typeface="宋体" pitchFamily="2" charset="-122"/>
              <a:cs typeface="Arial" pitchFamily="34" charset="0"/>
            </a:endParaRPr>
          </a:p>
          <a:p>
            <a:pPr marL="0" marR="0" lvl="0" indent="269875"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rgbClr val="00B050"/>
                </a:solidFill>
                <a:effectLst/>
                <a:latin typeface="Arial" pitchFamily="34" charset="0"/>
                <a:ea typeface="方正书宋简体" pitchFamily="65" charset="-122"/>
                <a:cs typeface="Arial" pitchFamily="34" charset="0"/>
              </a:rPr>
              <a:t>// </a:t>
            </a:r>
            <a:r>
              <a:rPr kumimoji="0" lang="zh-CN" altLang="en-US" sz="1000" b="0" i="0" u="none" strike="noStrike" cap="none" normalizeH="0" baseline="0" dirty="0" smtClean="0">
                <a:ln>
                  <a:noFill/>
                </a:ln>
                <a:solidFill>
                  <a:srgbClr val="00B050"/>
                </a:solidFill>
                <a:effectLst/>
                <a:latin typeface="Arial" pitchFamily="34" charset="0"/>
                <a:ea typeface="方正书宋简体" pitchFamily="65" charset="-122"/>
                <a:cs typeface="Arial" pitchFamily="34" charset="0"/>
              </a:rPr>
              <a:t>为</a:t>
            </a:r>
            <a:r>
              <a:rPr kumimoji="0" lang="en-US" altLang="zh-CN" sz="1000" b="0" i="0" u="none" strike="noStrike" cap="none" normalizeH="0" baseline="0" dirty="0" smtClean="0">
                <a:ln>
                  <a:noFill/>
                </a:ln>
                <a:solidFill>
                  <a:srgbClr val="00B050"/>
                </a:solidFill>
                <a:effectLst/>
                <a:latin typeface="Arial" pitchFamily="34" charset="0"/>
                <a:ea typeface="方正书宋简体" pitchFamily="65" charset="-122"/>
                <a:cs typeface="Arial" pitchFamily="34" charset="0"/>
              </a:rPr>
              <a:t>username</a:t>
            </a:r>
            <a:r>
              <a:rPr kumimoji="0" lang="zh-CN" altLang="en-US" sz="1000" b="0" i="0" u="none" strike="noStrike" cap="none" normalizeH="0" baseline="0" dirty="0" smtClean="0">
                <a:ln>
                  <a:noFill/>
                </a:ln>
                <a:solidFill>
                  <a:srgbClr val="00B050"/>
                </a:solidFill>
                <a:effectLst/>
                <a:latin typeface="Arial" pitchFamily="34" charset="0"/>
                <a:ea typeface="方正书宋简体" pitchFamily="65" charset="-122"/>
                <a:cs typeface="Arial" pitchFamily="34" charset="0"/>
              </a:rPr>
              <a:t>提供</a:t>
            </a:r>
            <a:r>
              <a:rPr kumimoji="0" lang="en-US" altLang="zh-CN" sz="1000" b="0" i="0" u="none" strike="noStrike" cap="none" normalizeH="0" baseline="0" dirty="0" smtClean="0">
                <a:ln>
                  <a:noFill/>
                </a:ln>
                <a:solidFill>
                  <a:srgbClr val="00B050"/>
                </a:solidFill>
                <a:effectLst/>
                <a:latin typeface="Arial" pitchFamily="34" charset="0"/>
                <a:ea typeface="方正书宋简体" pitchFamily="65" charset="-122"/>
                <a:cs typeface="Arial" pitchFamily="34" charset="0"/>
              </a:rPr>
              <a:t>setter</a:t>
            </a:r>
            <a:r>
              <a:rPr kumimoji="0" lang="zh-CN" altLang="en-US" sz="1000" b="0" i="0" u="none" strike="noStrike" cap="none" normalizeH="0" baseline="0" dirty="0" smtClean="0">
                <a:ln>
                  <a:noFill/>
                </a:ln>
                <a:solidFill>
                  <a:srgbClr val="00B050"/>
                </a:solidFill>
                <a:effectLst/>
                <a:latin typeface="Arial" pitchFamily="34" charset="0"/>
                <a:ea typeface="方正书宋简体" pitchFamily="65" charset="-122"/>
                <a:cs typeface="Arial" pitchFamily="34" charset="0"/>
              </a:rPr>
              <a:t>方法</a:t>
            </a:r>
            <a:endParaRPr kumimoji="0" lang="zh-CN" altLang="en-US" sz="1000" b="0" i="0" u="none" strike="noStrike" cap="none" normalizeH="0" baseline="0" dirty="0" smtClean="0">
              <a:ln>
                <a:noFill/>
              </a:ln>
              <a:solidFill>
                <a:srgbClr val="00B050"/>
              </a:solidFill>
              <a:effectLst/>
              <a:latin typeface="Arial" pitchFamily="34" charset="0"/>
              <a:ea typeface="宋体" pitchFamily="2" charset="-122"/>
              <a:cs typeface="Arial" pitchFamily="34" charset="0"/>
            </a:endParaRPr>
          </a:p>
          <a:p>
            <a:pPr marL="0" marR="0" lvl="0" indent="269875" defTabSz="914400" rtl="0" eaLnBrk="0" fontAlgn="base" latinLnBrk="0" hangingPunct="0">
              <a:lnSpc>
                <a:spcPct val="100000"/>
              </a:lnSpc>
              <a:spcBef>
                <a:spcPct val="0"/>
              </a:spcBef>
              <a:spcAft>
                <a:spcPct val="0"/>
              </a:spcAft>
              <a:buClrTx/>
              <a:buSzTx/>
              <a:buFontTx/>
              <a:buNone/>
              <a:tabLst/>
            </a:pPr>
            <a:r>
              <a:rPr kumimoji="0" lang="en-US" altLang="zh-CN" sz="1000" i="0" u="none" strike="noStrike" cap="none" normalizeH="0" baseline="0" dirty="0" smtClean="0">
                <a:ln>
                  <a:noFill/>
                </a:ln>
                <a:effectLst/>
                <a:latin typeface="Arial" pitchFamily="34" charset="0"/>
                <a:ea typeface="方正书宋简体" pitchFamily="65" charset="-122"/>
                <a:cs typeface="Arial" pitchFamily="34" charset="0"/>
              </a:rPr>
              <a:t>public void </a:t>
            </a:r>
            <a:r>
              <a:rPr kumimoji="0" lang="en-US" altLang="zh-CN" sz="1000" i="0" u="none" strike="noStrike" cap="none" normalizeH="0" baseline="0" dirty="0" err="1" smtClean="0">
                <a:ln>
                  <a:noFill/>
                </a:ln>
                <a:effectLst/>
                <a:latin typeface="Arial" pitchFamily="34" charset="0"/>
                <a:ea typeface="方正书宋简体" pitchFamily="65" charset="-122"/>
                <a:cs typeface="Arial" pitchFamily="34" charset="0"/>
              </a:rPr>
              <a:t>setUsername</a:t>
            </a:r>
            <a:r>
              <a:rPr kumimoji="0" lang="en-US" altLang="zh-CN" sz="1000" i="0" u="none" strike="noStrike" cap="none" normalizeH="0" baseline="0" dirty="0" smtClean="0">
                <a:ln>
                  <a:noFill/>
                </a:ln>
                <a:effectLst/>
                <a:latin typeface="Arial" pitchFamily="34" charset="0"/>
                <a:ea typeface="方正书宋简体" pitchFamily="65" charset="-122"/>
                <a:cs typeface="Arial" pitchFamily="34" charset="0"/>
              </a:rPr>
              <a:t>(String username) {</a:t>
            </a:r>
            <a:endParaRPr kumimoji="0" lang="en-US" altLang="zh-CN" sz="1000" i="0" u="none" strike="noStrike" cap="none" normalizeH="0" baseline="0" dirty="0" smtClean="0">
              <a:ln>
                <a:noFill/>
              </a:ln>
              <a:effectLst/>
              <a:latin typeface="Arial" pitchFamily="34" charset="0"/>
              <a:ea typeface="宋体" pitchFamily="2" charset="-122"/>
              <a:cs typeface="Arial" pitchFamily="34" charset="0"/>
            </a:endParaRPr>
          </a:p>
          <a:p>
            <a:pPr marL="0" marR="0" lvl="0" indent="269875" defTabSz="914400" rtl="0" eaLnBrk="0" fontAlgn="base" latinLnBrk="0" hangingPunct="0">
              <a:lnSpc>
                <a:spcPct val="100000"/>
              </a:lnSpc>
              <a:spcBef>
                <a:spcPct val="0"/>
              </a:spcBef>
              <a:spcAft>
                <a:spcPct val="0"/>
              </a:spcAft>
              <a:buClrTx/>
              <a:buSzTx/>
              <a:buFontTx/>
              <a:buNone/>
              <a:tabLst/>
            </a:pPr>
            <a:r>
              <a:rPr kumimoji="0" lang="en-US" altLang="zh-CN" sz="1000" i="0" u="none" strike="noStrike" cap="none" normalizeH="0" baseline="0" dirty="0" err="1" smtClean="0">
                <a:ln>
                  <a:noFill/>
                </a:ln>
                <a:effectLst/>
                <a:latin typeface="Arial" pitchFamily="34" charset="0"/>
                <a:ea typeface="方正书宋简体" pitchFamily="65" charset="-122"/>
                <a:cs typeface="Arial" pitchFamily="34" charset="0"/>
              </a:rPr>
              <a:t>this.username</a:t>
            </a:r>
            <a:r>
              <a:rPr kumimoji="0" lang="en-US" altLang="zh-CN" sz="1000" i="0" u="none" strike="noStrike" cap="none" normalizeH="0" baseline="0" dirty="0" smtClean="0">
                <a:ln>
                  <a:noFill/>
                </a:ln>
                <a:effectLst/>
                <a:latin typeface="Arial" pitchFamily="34" charset="0"/>
                <a:ea typeface="方正书宋简体" pitchFamily="65" charset="-122"/>
                <a:cs typeface="Arial" pitchFamily="34" charset="0"/>
              </a:rPr>
              <a:t> = username;</a:t>
            </a:r>
            <a:endParaRPr kumimoji="0" lang="en-US" altLang="zh-CN" sz="1000" i="0" u="none" strike="noStrike" cap="none" normalizeH="0" baseline="0" dirty="0" smtClean="0">
              <a:ln>
                <a:noFill/>
              </a:ln>
              <a:effectLst/>
              <a:latin typeface="Arial" pitchFamily="34" charset="0"/>
              <a:ea typeface="宋体" pitchFamily="2" charset="-122"/>
              <a:cs typeface="Arial" pitchFamily="34" charset="0"/>
            </a:endParaRPr>
          </a:p>
          <a:p>
            <a:pPr marL="0" marR="0" lvl="0" indent="269875" defTabSz="914400" rtl="0" eaLnBrk="0" fontAlgn="base" latinLnBrk="0" hangingPunct="0">
              <a:lnSpc>
                <a:spcPct val="100000"/>
              </a:lnSpc>
              <a:spcBef>
                <a:spcPct val="0"/>
              </a:spcBef>
              <a:spcAft>
                <a:spcPct val="0"/>
              </a:spcAft>
              <a:buClrTx/>
              <a:buSzTx/>
              <a:buFontTx/>
              <a:buNone/>
              <a:tabLst/>
            </a:pPr>
            <a:r>
              <a:rPr kumimoji="0" lang="en-US" altLang="zh-CN" sz="1000" i="0" u="none" strike="noStrike" cap="none" normalizeH="0" baseline="0" dirty="0" smtClean="0">
                <a:ln>
                  <a:noFill/>
                </a:ln>
                <a:effectLst/>
                <a:latin typeface="Arial" pitchFamily="34" charset="0"/>
                <a:ea typeface="方正书宋简体" pitchFamily="65" charset="-122"/>
                <a:cs typeface="Arial" pitchFamily="34" charset="0"/>
              </a:rPr>
              <a:t>}</a:t>
            </a:r>
            <a:endParaRPr kumimoji="0" lang="en-US" altLang="zh-CN" sz="1000" i="0" u="none" strike="noStrike" cap="none" normalizeH="0" baseline="0" dirty="0" smtClean="0">
              <a:ln>
                <a:noFill/>
              </a:ln>
              <a:effectLst/>
              <a:latin typeface="Arial" pitchFamily="34" charset="0"/>
              <a:ea typeface="宋体" pitchFamily="2" charset="-122"/>
              <a:cs typeface="Arial" pitchFamily="34" charset="0"/>
            </a:endParaRPr>
          </a:p>
          <a:p>
            <a:pPr marL="0" marR="0" lvl="0" indent="269875"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rgbClr val="00B050"/>
                </a:solidFill>
                <a:effectLst/>
                <a:latin typeface="Arial" pitchFamily="34" charset="0"/>
                <a:ea typeface="方正书宋简体" pitchFamily="65" charset="-122"/>
                <a:cs typeface="Arial" pitchFamily="34" charset="0"/>
              </a:rPr>
              <a:t>// </a:t>
            </a:r>
            <a:r>
              <a:rPr kumimoji="0" lang="zh-CN" altLang="en-US" sz="1000" b="0" i="0" u="none" strike="noStrike" cap="none" normalizeH="0" baseline="0" dirty="0" smtClean="0">
                <a:ln>
                  <a:noFill/>
                </a:ln>
                <a:solidFill>
                  <a:srgbClr val="00B050"/>
                </a:solidFill>
                <a:effectLst/>
                <a:latin typeface="Arial" pitchFamily="34" charset="0"/>
                <a:ea typeface="方正书宋简体" pitchFamily="65" charset="-122"/>
                <a:cs typeface="Arial" pitchFamily="34" charset="0"/>
              </a:rPr>
              <a:t>为</a:t>
            </a:r>
            <a:r>
              <a:rPr kumimoji="0" lang="en-US" altLang="zh-CN" sz="1000" b="0" i="0" u="none" strike="noStrike" cap="none" normalizeH="0" baseline="0" dirty="0" smtClean="0">
                <a:ln>
                  <a:noFill/>
                </a:ln>
                <a:solidFill>
                  <a:srgbClr val="00B050"/>
                </a:solidFill>
                <a:effectLst/>
                <a:latin typeface="Arial" pitchFamily="34" charset="0"/>
                <a:ea typeface="方正书宋简体" pitchFamily="65" charset="-122"/>
                <a:cs typeface="Arial" pitchFamily="34" charset="0"/>
              </a:rPr>
              <a:t>username</a:t>
            </a:r>
            <a:r>
              <a:rPr kumimoji="0" lang="zh-CN" altLang="en-US" sz="1000" b="0" i="0" u="none" strike="noStrike" cap="none" normalizeH="0" baseline="0" dirty="0" smtClean="0">
                <a:ln>
                  <a:noFill/>
                </a:ln>
                <a:solidFill>
                  <a:srgbClr val="00B050"/>
                </a:solidFill>
                <a:effectLst/>
                <a:latin typeface="Arial" pitchFamily="34" charset="0"/>
                <a:ea typeface="方正书宋简体" pitchFamily="65" charset="-122"/>
                <a:cs typeface="Arial" pitchFamily="34" charset="0"/>
              </a:rPr>
              <a:t>提供</a:t>
            </a:r>
            <a:r>
              <a:rPr kumimoji="0" lang="en-US" altLang="zh-CN" sz="1000" b="0" i="0" u="none" strike="noStrike" cap="none" normalizeH="0" baseline="0" dirty="0" smtClean="0">
                <a:ln>
                  <a:noFill/>
                </a:ln>
                <a:solidFill>
                  <a:srgbClr val="00B050"/>
                </a:solidFill>
                <a:effectLst/>
                <a:latin typeface="Arial" pitchFamily="34" charset="0"/>
                <a:ea typeface="方正书宋简体" pitchFamily="65" charset="-122"/>
                <a:cs typeface="Arial" pitchFamily="34" charset="0"/>
              </a:rPr>
              <a:t>getter</a:t>
            </a:r>
            <a:r>
              <a:rPr kumimoji="0" lang="zh-CN" altLang="en-US" sz="1000" b="0" i="0" u="none" strike="noStrike" cap="none" normalizeH="0" baseline="0" dirty="0" smtClean="0">
                <a:ln>
                  <a:noFill/>
                </a:ln>
                <a:solidFill>
                  <a:srgbClr val="00B050"/>
                </a:solidFill>
                <a:effectLst/>
                <a:latin typeface="Arial" pitchFamily="34" charset="0"/>
                <a:ea typeface="方正书宋简体" pitchFamily="65" charset="-122"/>
                <a:cs typeface="Arial" pitchFamily="34" charset="0"/>
              </a:rPr>
              <a:t>方法</a:t>
            </a:r>
            <a:endParaRPr kumimoji="0" lang="zh-CN" altLang="en-US" sz="1000" b="0" i="0" u="none" strike="noStrike" cap="none" normalizeH="0" baseline="0" dirty="0" smtClean="0">
              <a:ln>
                <a:noFill/>
              </a:ln>
              <a:solidFill>
                <a:srgbClr val="00B050"/>
              </a:solidFill>
              <a:effectLst/>
              <a:latin typeface="Arial" pitchFamily="34" charset="0"/>
              <a:ea typeface="宋体" pitchFamily="2" charset="-122"/>
              <a:cs typeface="Arial" pitchFamily="34" charset="0"/>
            </a:endParaRPr>
          </a:p>
          <a:p>
            <a:pPr marL="0" marR="0" lvl="0" indent="269875"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chemeClr val="tx1"/>
                </a:solidFill>
                <a:effectLst/>
                <a:latin typeface="Arial" pitchFamily="34" charset="0"/>
                <a:ea typeface="方正书宋简体" pitchFamily="65" charset="-122"/>
                <a:cs typeface="Arial" pitchFamily="34" charset="0"/>
              </a:rPr>
              <a:t>public String </a:t>
            </a:r>
            <a:r>
              <a:rPr kumimoji="0" lang="en-US" altLang="zh-CN" sz="1000" b="0" i="0" u="none" strike="noStrike" cap="none" normalizeH="0" baseline="0" dirty="0" err="1" smtClean="0">
                <a:ln>
                  <a:noFill/>
                </a:ln>
                <a:solidFill>
                  <a:schemeClr val="tx1"/>
                </a:solidFill>
                <a:effectLst/>
                <a:latin typeface="Arial" pitchFamily="34" charset="0"/>
                <a:ea typeface="方正书宋简体" pitchFamily="65" charset="-122"/>
                <a:cs typeface="Arial" pitchFamily="34" charset="0"/>
              </a:rPr>
              <a:t>getUsername</a:t>
            </a:r>
            <a:r>
              <a:rPr kumimoji="0" lang="en-US" altLang="zh-CN" sz="1000" b="0" i="0" u="none" strike="noStrike" cap="none" normalizeH="0" baseline="0" dirty="0" smtClean="0">
                <a:ln>
                  <a:noFill/>
                </a:ln>
                <a:solidFill>
                  <a:schemeClr val="tx1"/>
                </a:solidFill>
                <a:effectLst/>
                <a:latin typeface="Arial" pitchFamily="34" charset="0"/>
                <a:ea typeface="方正书宋简体" pitchFamily="65" charset="-122"/>
                <a:cs typeface="Arial" pitchFamily="34" charset="0"/>
              </a:rPr>
              <a:t>() {</a:t>
            </a:r>
            <a:endParaRPr kumimoji="0" lang="en-US" altLang="zh-CN" sz="1000" b="0" i="0" u="none" strike="noStrike" cap="none" normalizeH="0" baseline="0" dirty="0" smtClean="0">
              <a:ln>
                <a:noFill/>
              </a:ln>
              <a:solidFill>
                <a:schemeClr val="tx1"/>
              </a:solidFill>
              <a:effectLst/>
              <a:latin typeface="Arial" pitchFamily="34" charset="0"/>
              <a:ea typeface="宋体" pitchFamily="2" charset="-122"/>
              <a:cs typeface="Arial" pitchFamily="34" charset="0"/>
            </a:endParaRPr>
          </a:p>
          <a:p>
            <a:pPr marL="0" marR="0" lvl="0" indent="269875"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chemeClr val="tx1"/>
                </a:solidFill>
                <a:effectLst/>
                <a:latin typeface="Arial" pitchFamily="34" charset="0"/>
                <a:ea typeface="方正书宋简体" pitchFamily="65" charset="-122"/>
                <a:cs typeface="Arial" pitchFamily="34" charset="0"/>
              </a:rPr>
              <a:t>return username;</a:t>
            </a:r>
            <a:endParaRPr kumimoji="0" lang="en-US" altLang="zh-CN" sz="1000" b="0" i="0" u="none" strike="noStrike" cap="none" normalizeH="0" baseline="0" dirty="0" smtClean="0">
              <a:ln>
                <a:noFill/>
              </a:ln>
              <a:solidFill>
                <a:schemeClr val="tx1"/>
              </a:solidFill>
              <a:effectLst/>
              <a:latin typeface="Arial" pitchFamily="34" charset="0"/>
              <a:ea typeface="宋体" pitchFamily="2" charset="-122"/>
              <a:cs typeface="Arial" pitchFamily="34" charset="0"/>
            </a:endParaRPr>
          </a:p>
          <a:p>
            <a:pPr marL="0" marR="0" lvl="0" indent="269875"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chemeClr val="tx1"/>
                </a:solidFill>
                <a:effectLst/>
                <a:latin typeface="Arial" pitchFamily="34" charset="0"/>
                <a:ea typeface="方正书宋简体" pitchFamily="65" charset="-122"/>
                <a:cs typeface="Arial" pitchFamily="34" charset="0"/>
              </a:rPr>
              <a:t>}</a:t>
            </a:r>
            <a:endParaRPr kumimoji="0" lang="en-US" altLang="zh-CN" sz="1000" b="0" i="0" u="none" strike="noStrike" cap="none" normalizeH="0" baseline="0" dirty="0" smtClean="0">
              <a:ln>
                <a:noFill/>
              </a:ln>
              <a:solidFill>
                <a:schemeClr val="tx1"/>
              </a:solidFill>
              <a:effectLst/>
              <a:latin typeface="Arial" pitchFamily="34" charset="0"/>
              <a:ea typeface="宋体" pitchFamily="2" charset="-122"/>
              <a:cs typeface="Arial" pitchFamily="34" charset="0"/>
            </a:endParaRPr>
          </a:p>
          <a:p>
            <a:pPr marL="0" marR="0" lvl="0" indent="269875"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chemeClr val="tx1"/>
                </a:solidFill>
                <a:effectLst/>
                <a:latin typeface="Arial" pitchFamily="34" charset="0"/>
                <a:ea typeface="方正书宋简体" pitchFamily="65" charset="-122"/>
                <a:cs typeface="Arial" pitchFamily="34" charset="0"/>
              </a:rPr>
              <a:t>public String execute() {</a:t>
            </a:r>
            <a:endParaRPr kumimoji="0" lang="en-US" altLang="zh-CN" sz="1000" b="0" i="0" u="none" strike="noStrike" cap="none" normalizeH="0" baseline="0" dirty="0" smtClean="0">
              <a:ln>
                <a:noFill/>
              </a:ln>
              <a:solidFill>
                <a:schemeClr val="tx1"/>
              </a:solidFill>
              <a:effectLst/>
              <a:latin typeface="Arial" pitchFamily="34" charset="0"/>
              <a:ea typeface="宋体" pitchFamily="2" charset="-122"/>
              <a:cs typeface="Arial" pitchFamily="34" charset="0"/>
            </a:endParaRPr>
          </a:p>
          <a:p>
            <a:pPr marL="0" marR="0" lvl="0" indent="269875"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chemeClr val="tx1"/>
                </a:solidFill>
                <a:effectLst/>
                <a:latin typeface="Arial" pitchFamily="34" charset="0"/>
                <a:ea typeface="方正书宋简体" pitchFamily="65" charset="-122"/>
                <a:cs typeface="Arial" pitchFamily="34" charset="0"/>
              </a:rPr>
              <a:t>return SUCCESS;</a:t>
            </a:r>
            <a:endParaRPr kumimoji="0" lang="en-US" altLang="zh-CN" sz="1000" b="0" i="0" u="none" strike="noStrike" cap="none" normalizeH="0" baseline="0" dirty="0" smtClean="0">
              <a:ln>
                <a:noFill/>
              </a:ln>
              <a:solidFill>
                <a:schemeClr val="tx1"/>
              </a:solidFill>
              <a:effectLst/>
              <a:latin typeface="Arial" pitchFamily="34" charset="0"/>
              <a:ea typeface="宋体" pitchFamily="2" charset="-122"/>
              <a:cs typeface="Arial" pitchFamily="34" charset="0"/>
            </a:endParaRPr>
          </a:p>
          <a:p>
            <a:pPr marL="0" marR="0" lvl="0" indent="269875"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chemeClr val="tx1"/>
                </a:solidFill>
                <a:effectLst/>
                <a:latin typeface="Arial" pitchFamily="34" charset="0"/>
                <a:ea typeface="方正书宋简体" pitchFamily="65" charset="-122"/>
                <a:cs typeface="Arial" pitchFamily="34" charset="0"/>
              </a:rPr>
              <a:t>}</a:t>
            </a:r>
            <a:endParaRPr lang="en-US" altLang="zh-CN" sz="1000" dirty="0" smtClean="0">
              <a:latin typeface="Arial" pitchFamily="34" charset="0"/>
              <a:ea typeface="宋体" pitchFamily="2" charset="-122"/>
              <a:cs typeface="Arial" pitchFamily="34" charset="0"/>
            </a:endParaRPr>
          </a:p>
          <a:p>
            <a:pPr marL="0" marR="0" lvl="0" indent="269875"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chemeClr val="tx1"/>
                </a:solidFill>
                <a:effectLst/>
                <a:latin typeface="Arial" pitchFamily="34" charset="0"/>
                <a:ea typeface="方正书宋简体" pitchFamily="65" charset="-122"/>
                <a:cs typeface="Arial" pitchFamily="34" charset="0"/>
              </a:rPr>
              <a:t>}</a:t>
            </a:r>
            <a:endParaRPr kumimoji="0" lang="en-US" altLang="zh-CN" sz="1000" b="0" i="0" u="none" strike="noStrike" cap="none" normalizeH="0" baseline="0" dirty="0" smtClean="0">
              <a:ln>
                <a:noFill/>
              </a:ln>
              <a:solidFill>
                <a:schemeClr val="tx1"/>
              </a:solidFill>
              <a:effectLst/>
              <a:latin typeface="Arial" pitchFamily="34" charset="0"/>
              <a:ea typeface="宋体" pitchFamily="2" charset="-122"/>
              <a:cs typeface="Arial" pitchFamily="34" charset="0"/>
            </a:endParaRPr>
          </a:p>
        </p:txBody>
      </p:sp>
      <p:sp>
        <p:nvSpPr>
          <p:cNvPr id="9" name="矩形 8"/>
          <p:cNvSpPr/>
          <p:nvPr/>
        </p:nvSpPr>
        <p:spPr>
          <a:xfrm>
            <a:off x="357158" y="1928808"/>
            <a:ext cx="3929090" cy="1477328"/>
          </a:xfrm>
          <a:prstGeom prst="rect">
            <a:avLst/>
          </a:prstGeom>
        </p:spPr>
        <p:txBody>
          <a:bodyPr wrap="square">
            <a:spAutoFit/>
          </a:bodyPr>
          <a:lstStyle/>
          <a:p>
            <a:r>
              <a:rPr lang="zh-CN" altLang="en-US" dirty="0" smtClean="0"/>
              <a:t>在</a:t>
            </a:r>
            <a:r>
              <a:rPr lang="en-US" dirty="0" smtClean="0"/>
              <a:t>Struts2</a:t>
            </a:r>
            <a:r>
              <a:rPr lang="zh-CN" altLang="en-US" dirty="0" smtClean="0"/>
              <a:t>框架之中，表单提交的数据会自动注入到与</a:t>
            </a:r>
            <a:r>
              <a:rPr lang="en-US" dirty="0" smtClean="0"/>
              <a:t>Action</a:t>
            </a:r>
            <a:r>
              <a:rPr lang="zh-CN" altLang="en-US" dirty="0" smtClean="0"/>
              <a:t>对象中相对应的属性，它与</a:t>
            </a:r>
            <a:r>
              <a:rPr lang="en-US" dirty="0" smtClean="0"/>
              <a:t>Spring</a:t>
            </a:r>
            <a:r>
              <a:rPr lang="zh-CN" altLang="en-US" dirty="0" smtClean="0"/>
              <a:t>框架中</a:t>
            </a:r>
            <a:r>
              <a:rPr lang="en-US" dirty="0" smtClean="0"/>
              <a:t>IOC</a:t>
            </a:r>
            <a:r>
              <a:rPr lang="zh-CN" altLang="en-US" dirty="0" smtClean="0"/>
              <a:t>注入原理相同，通过</a:t>
            </a:r>
            <a:r>
              <a:rPr lang="en-US" dirty="0" smtClean="0"/>
              <a:t>Action</a:t>
            </a:r>
            <a:r>
              <a:rPr lang="zh-CN" altLang="en-US" dirty="0" smtClean="0"/>
              <a:t>对象为属性提供</a:t>
            </a:r>
            <a:r>
              <a:rPr lang="en-US" dirty="0" smtClean="0"/>
              <a:t>setter</a:t>
            </a:r>
            <a:r>
              <a:rPr lang="zh-CN" altLang="en-US" dirty="0" smtClean="0"/>
              <a:t>方法进行注入。</a:t>
            </a:r>
            <a:endParaRPr lang="zh-CN" altLang="en-US" dirty="0"/>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txBox="1">
            <a:spLocks noChangeArrowheads="1"/>
          </p:cNvSpPr>
          <p:nvPr/>
        </p:nvSpPr>
        <p:spPr bwMode="auto">
          <a:xfrm>
            <a:off x="892717" y="645850"/>
            <a:ext cx="3179217" cy="708422"/>
          </a:xfrm>
          <a:prstGeom prst="rect">
            <a:avLst/>
          </a:prstGeom>
          <a:noFill/>
          <a:ln w="9525">
            <a:noFill/>
            <a:miter lim="800000"/>
            <a:headEnd/>
            <a:tailEnd/>
          </a:ln>
          <a:effectLst/>
        </p:spPr>
        <p:txBody>
          <a:bodyPr lIns="68580" tIns="34290" rIns="68580" bIns="34290" anchor="ctr"/>
          <a:lstStyle/>
          <a:p>
            <a:pPr>
              <a:spcBef>
                <a:spcPct val="0"/>
              </a:spcBef>
            </a:pPr>
            <a:r>
              <a:rPr lang="en-US" altLang="zh-CN" sz="2700" dirty="0" smtClean="0">
                <a:solidFill>
                  <a:srgbClr val="FF6600"/>
                </a:solidFill>
                <a:latin typeface="Arial" charset="0"/>
                <a:ea typeface="隶书" pitchFamily="49" charset="-122"/>
              </a:rPr>
              <a:t>Action</a:t>
            </a:r>
            <a:r>
              <a:rPr lang="zh-CN" altLang="en-US" sz="2700" dirty="0" smtClean="0">
                <a:solidFill>
                  <a:srgbClr val="FF6600"/>
                </a:solidFill>
                <a:latin typeface="Arial" charset="0"/>
                <a:ea typeface="隶书" pitchFamily="49" charset="-122"/>
              </a:rPr>
              <a:t>的基本流程</a:t>
            </a:r>
            <a:endParaRPr lang="zh-CN" altLang="en-US" sz="2700" dirty="0">
              <a:solidFill>
                <a:srgbClr val="FF6600"/>
              </a:solidFill>
              <a:latin typeface="Arial" charset="0"/>
              <a:ea typeface="隶书" pitchFamily="49" charset="-122"/>
            </a:endParaRPr>
          </a:p>
        </p:txBody>
      </p:sp>
      <p:pic>
        <p:nvPicPr>
          <p:cNvPr id="86018" name="Picture 2" descr="5"/>
          <p:cNvPicPr>
            <a:picLocks noChangeAspect="1" noChangeArrowheads="1"/>
          </p:cNvPicPr>
          <p:nvPr/>
        </p:nvPicPr>
        <p:blipFill>
          <a:blip r:embed="rId2"/>
          <a:srcRect/>
          <a:stretch>
            <a:fillRect/>
          </a:stretch>
        </p:blipFill>
        <p:spPr bwMode="auto">
          <a:xfrm>
            <a:off x="1500166" y="1417360"/>
            <a:ext cx="5500726" cy="3266124"/>
          </a:xfrm>
          <a:prstGeom prst="rect">
            <a:avLst/>
          </a:prstGeom>
          <a:noFill/>
          <a:ln w="9525">
            <a:noFill/>
            <a:miter lim="800000"/>
            <a:headEnd/>
            <a:tailEnd/>
          </a:ln>
        </p:spPr>
      </p:pic>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txBox="1">
            <a:spLocks noChangeArrowheads="1"/>
          </p:cNvSpPr>
          <p:nvPr/>
        </p:nvSpPr>
        <p:spPr bwMode="auto">
          <a:xfrm>
            <a:off x="892717" y="645850"/>
            <a:ext cx="3179217" cy="708422"/>
          </a:xfrm>
          <a:prstGeom prst="rect">
            <a:avLst/>
          </a:prstGeom>
          <a:noFill/>
          <a:ln w="9525">
            <a:noFill/>
            <a:miter lim="800000"/>
            <a:headEnd/>
            <a:tailEnd/>
          </a:ln>
          <a:effectLst/>
        </p:spPr>
        <p:txBody>
          <a:bodyPr lIns="68580" tIns="34290" rIns="68580" bIns="34290" anchor="ctr"/>
          <a:lstStyle/>
          <a:p>
            <a:pPr>
              <a:spcBef>
                <a:spcPct val="0"/>
              </a:spcBef>
            </a:pPr>
            <a:r>
              <a:rPr lang="zh-CN" altLang="en-US" sz="2700" dirty="0" smtClean="0">
                <a:solidFill>
                  <a:srgbClr val="FF6600"/>
                </a:solidFill>
                <a:latin typeface="Arial" charset="0"/>
                <a:ea typeface="隶书" pitchFamily="49" charset="-122"/>
              </a:rPr>
              <a:t>动态</a:t>
            </a:r>
            <a:r>
              <a:rPr lang="en-US" altLang="zh-CN" sz="2700" dirty="0" smtClean="0">
                <a:solidFill>
                  <a:srgbClr val="FF6600"/>
                </a:solidFill>
                <a:latin typeface="Arial" charset="0"/>
                <a:ea typeface="隶书" pitchFamily="49" charset="-122"/>
              </a:rPr>
              <a:t>Action</a:t>
            </a:r>
            <a:endParaRPr lang="zh-CN" altLang="en-US" sz="2700" dirty="0">
              <a:solidFill>
                <a:srgbClr val="FF6600"/>
              </a:solidFill>
              <a:latin typeface="Arial" charset="0"/>
              <a:ea typeface="隶书" pitchFamily="49" charset="-122"/>
            </a:endParaRPr>
          </a:p>
        </p:txBody>
      </p:sp>
      <p:pic>
        <p:nvPicPr>
          <p:cNvPr id="87042" name="Picture 2" descr="1"/>
          <p:cNvPicPr>
            <a:picLocks noChangeAspect="1" noChangeArrowheads="1"/>
          </p:cNvPicPr>
          <p:nvPr/>
        </p:nvPicPr>
        <p:blipFill>
          <a:blip r:embed="rId2"/>
          <a:srcRect t="2106" r="1221" b="2916"/>
          <a:stretch>
            <a:fillRect/>
          </a:stretch>
        </p:blipFill>
        <p:spPr bwMode="auto">
          <a:xfrm>
            <a:off x="3955757" y="1785932"/>
            <a:ext cx="4578526" cy="1928826"/>
          </a:xfrm>
          <a:prstGeom prst="rect">
            <a:avLst/>
          </a:prstGeom>
          <a:noFill/>
          <a:ln w="9525">
            <a:noFill/>
            <a:miter lim="800000"/>
            <a:headEnd/>
            <a:tailEnd/>
          </a:ln>
        </p:spPr>
      </p:pic>
      <p:sp>
        <p:nvSpPr>
          <p:cNvPr id="7" name="矩形 6"/>
          <p:cNvSpPr/>
          <p:nvPr/>
        </p:nvSpPr>
        <p:spPr>
          <a:xfrm>
            <a:off x="500050" y="2000246"/>
            <a:ext cx="3143256" cy="1477328"/>
          </a:xfrm>
          <a:prstGeom prst="rect">
            <a:avLst/>
          </a:prstGeom>
        </p:spPr>
        <p:txBody>
          <a:bodyPr wrap="square">
            <a:spAutoFit/>
          </a:bodyPr>
          <a:lstStyle/>
          <a:p>
            <a:r>
              <a:rPr lang="zh-CN" altLang="en-US" dirty="0" smtClean="0"/>
              <a:t>在</a:t>
            </a:r>
            <a:r>
              <a:rPr lang="en-US" dirty="0" smtClean="0"/>
              <a:t>Struts 2</a:t>
            </a:r>
            <a:r>
              <a:rPr lang="zh-CN" altLang="en-US" dirty="0" smtClean="0"/>
              <a:t>框架中提供了</a:t>
            </a:r>
            <a:r>
              <a:rPr lang="en-US" dirty="0" smtClean="0"/>
              <a:t>Dynamic Action</a:t>
            </a:r>
            <a:r>
              <a:rPr lang="zh-CN" altLang="en-US" dirty="0" smtClean="0"/>
              <a:t>这样一个概念，称为动态</a:t>
            </a:r>
            <a:r>
              <a:rPr lang="en-US" dirty="0" smtClean="0"/>
              <a:t>Action</a:t>
            </a:r>
            <a:r>
              <a:rPr lang="zh-CN" altLang="en-US" dirty="0" smtClean="0"/>
              <a:t>。通过动态请求</a:t>
            </a:r>
            <a:r>
              <a:rPr lang="en-US" dirty="0" smtClean="0"/>
              <a:t>Action</a:t>
            </a:r>
            <a:r>
              <a:rPr lang="zh-CN" altLang="en-US" dirty="0" smtClean="0"/>
              <a:t>对象中的方法实现某一业务逻辑的处理，</a:t>
            </a:r>
            <a:endParaRPr lang="zh-CN" altLang="en-US" dirty="0"/>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txBox="1">
            <a:spLocks noChangeArrowheads="1"/>
          </p:cNvSpPr>
          <p:nvPr/>
        </p:nvSpPr>
        <p:spPr bwMode="auto">
          <a:xfrm>
            <a:off x="892717" y="645850"/>
            <a:ext cx="5750985" cy="708422"/>
          </a:xfrm>
          <a:prstGeom prst="rect">
            <a:avLst/>
          </a:prstGeom>
          <a:noFill/>
          <a:ln w="9525">
            <a:noFill/>
            <a:miter lim="800000"/>
            <a:headEnd/>
            <a:tailEnd/>
          </a:ln>
          <a:effectLst/>
        </p:spPr>
        <p:txBody>
          <a:bodyPr lIns="68580" tIns="34290" rIns="68580" bIns="34290" anchor="ctr"/>
          <a:lstStyle/>
          <a:p>
            <a:pPr>
              <a:spcBef>
                <a:spcPct val="0"/>
              </a:spcBef>
            </a:pPr>
            <a:r>
              <a:rPr lang="en-US" altLang="zh-CN" sz="2700" dirty="0" smtClean="0">
                <a:solidFill>
                  <a:srgbClr val="FF6600"/>
                </a:solidFill>
                <a:latin typeface="Arial" charset="0"/>
                <a:ea typeface="隶书" pitchFamily="49" charset="-122"/>
              </a:rPr>
              <a:t>Struts 2</a:t>
            </a:r>
            <a:r>
              <a:rPr lang="zh-CN" altLang="en-US" sz="2700" dirty="0" smtClean="0">
                <a:solidFill>
                  <a:srgbClr val="FF6600"/>
                </a:solidFill>
                <a:latin typeface="Arial" charset="0"/>
                <a:ea typeface="隶书" pitchFamily="49" charset="-122"/>
              </a:rPr>
              <a:t>的配置文件类型</a:t>
            </a:r>
          </a:p>
        </p:txBody>
      </p:sp>
      <p:graphicFrame>
        <p:nvGraphicFramePr>
          <p:cNvPr id="8" name="表格 7"/>
          <p:cNvGraphicFramePr>
            <a:graphicFrameLocks noGrp="1"/>
          </p:cNvGraphicFramePr>
          <p:nvPr/>
        </p:nvGraphicFramePr>
        <p:xfrm>
          <a:off x="1071538" y="1785932"/>
          <a:ext cx="7215238" cy="2643204"/>
        </p:xfrm>
        <a:graphic>
          <a:graphicData uri="http://schemas.openxmlformats.org/drawingml/2006/table">
            <a:tbl>
              <a:tblPr firstRow="1" bandRow="1">
                <a:tableStyleId>{7DF18680-E054-41AD-8BC1-D1AEF772440D}</a:tableStyleId>
              </a:tblPr>
              <a:tblGrid>
                <a:gridCol w="2073344"/>
                <a:gridCol w="5141894"/>
              </a:tblGrid>
              <a:tr h="440534">
                <a:tc>
                  <a:txBody>
                    <a:bodyPr/>
                    <a:lstStyle/>
                    <a:p>
                      <a:pPr indent="254000" algn="ctr">
                        <a:spcBef>
                          <a:spcPts val="120"/>
                        </a:spcBef>
                        <a:spcAft>
                          <a:spcPts val="120"/>
                        </a:spcAft>
                      </a:pPr>
                      <a:r>
                        <a:rPr lang="zh-CN" sz="1200" kern="1000" dirty="0"/>
                        <a:t>名</a:t>
                      </a:r>
                      <a:r>
                        <a:rPr lang="en-US" sz="1200" kern="1000" dirty="0"/>
                        <a:t>    </a:t>
                      </a:r>
                      <a:r>
                        <a:rPr lang="zh-CN" sz="1200" kern="1000" dirty="0"/>
                        <a:t>称</a:t>
                      </a:r>
                      <a:endParaRPr lang="zh-CN" sz="1200" kern="1000" dirty="0">
                        <a:latin typeface="Times New Roman"/>
                        <a:ea typeface="方正书宋简体"/>
                      </a:endParaRPr>
                    </a:p>
                  </a:txBody>
                  <a:tcPr marL="0" marR="0" marT="0" marB="0" anchor="ctr"/>
                </a:tc>
                <a:tc>
                  <a:txBody>
                    <a:bodyPr/>
                    <a:lstStyle/>
                    <a:p>
                      <a:pPr indent="254000" algn="ctr">
                        <a:spcBef>
                          <a:spcPts val="120"/>
                        </a:spcBef>
                        <a:spcAft>
                          <a:spcPts val="120"/>
                        </a:spcAft>
                      </a:pPr>
                      <a:r>
                        <a:rPr lang="zh-CN" sz="1200" kern="1000"/>
                        <a:t>说</a:t>
                      </a:r>
                      <a:r>
                        <a:rPr lang="en-US" sz="1200" kern="1000"/>
                        <a:t>    </a:t>
                      </a:r>
                      <a:r>
                        <a:rPr lang="zh-CN" sz="1200" kern="1000"/>
                        <a:t>明</a:t>
                      </a:r>
                      <a:endParaRPr lang="zh-CN" sz="1200" kern="1000">
                        <a:latin typeface="Times New Roman"/>
                        <a:ea typeface="方正书宋简体"/>
                      </a:endParaRPr>
                    </a:p>
                  </a:txBody>
                  <a:tcPr marL="0" marR="0" marT="0" marB="0" anchor="ctr"/>
                </a:tc>
              </a:tr>
              <a:tr h="440534">
                <a:tc>
                  <a:txBody>
                    <a:bodyPr/>
                    <a:lstStyle/>
                    <a:p>
                      <a:pPr indent="254000" algn="just">
                        <a:spcBef>
                          <a:spcPts val="120"/>
                        </a:spcBef>
                        <a:spcAft>
                          <a:spcPts val="120"/>
                        </a:spcAft>
                      </a:pPr>
                      <a:r>
                        <a:rPr lang="en-US" sz="1200" kern="1000" dirty="0"/>
                        <a:t>struts-default.xml</a:t>
                      </a:r>
                      <a:endParaRPr lang="zh-CN" sz="1200" kern="1000" dirty="0">
                        <a:latin typeface="Times New Roman"/>
                        <a:ea typeface="方正书宋简体"/>
                      </a:endParaRPr>
                    </a:p>
                  </a:txBody>
                  <a:tcPr marL="68580" marR="68580" marT="0" marB="0" anchor="ctr"/>
                </a:tc>
                <a:tc>
                  <a:txBody>
                    <a:bodyPr/>
                    <a:lstStyle/>
                    <a:p>
                      <a:pPr indent="254000" algn="just">
                        <a:spcBef>
                          <a:spcPts val="120"/>
                        </a:spcBef>
                        <a:spcAft>
                          <a:spcPts val="120"/>
                        </a:spcAft>
                      </a:pPr>
                      <a:r>
                        <a:rPr lang="zh-CN" sz="1200" kern="1000" dirty="0"/>
                        <a:t>位于</a:t>
                      </a:r>
                      <a:r>
                        <a:rPr lang="en-US" sz="1200" kern="1000" dirty="0"/>
                        <a:t>Struts 2-core-2.3.4.jar</a:t>
                      </a:r>
                      <a:r>
                        <a:rPr lang="zh-CN" sz="1200" kern="1000" dirty="0"/>
                        <a:t>文件的</a:t>
                      </a:r>
                      <a:r>
                        <a:rPr lang="en-US" sz="1200" kern="1000" dirty="0" err="1"/>
                        <a:t>org.apache.Struts</a:t>
                      </a:r>
                      <a:r>
                        <a:rPr lang="en-US" sz="1200" kern="1000" dirty="0"/>
                        <a:t> 2</a:t>
                      </a:r>
                      <a:r>
                        <a:rPr lang="zh-CN" sz="1200" kern="1000" dirty="0"/>
                        <a:t>包中</a:t>
                      </a:r>
                      <a:endParaRPr lang="zh-CN" sz="1200" kern="1000" dirty="0">
                        <a:latin typeface="Times New Roman"/>
                        <a:ea typeface="方正书宋简体"/>
                      </a:endParaRPr>
                    </a:p>
                  </a:txBody>
                  <a:tcPr marL="68580" marR="68580" marT="0" marB="0" anchor="ctr"/>
                </a:tc>
              </a:tr>
              <a:tr h="440534">
                <a:tc>
                  <a:txBody>
                    <a:bodyPr/>
                    <a:lstStyle/>
                    <a:p>
                      <a:pPr indent="254000" algn="just">
                        <a:spcBef>
                          <a:spcPts val="120"/>
                        </a:spcBef>
                        <a:spcAft>
                          <a:spcPts val="120"/>
                        </a:spcAft>
                      </a:pPr>
                      <a:r>
                        <a:rPr lang="en-US" sz="1200" kern="1000"/>
                        <a:t>struts-plugin.xml</a:t>
                      </a:r>
                      <a:endParaRPr lang="zh-CN" sz="1200" kern="1000">
                        <a:latin typeface="Times New Roman"/>
                        <a:ea typeface="方正书宋简体"/>
                      </a:endParaRPr>
                    </a:p>
                  </a:txBody>
                  <a:tcPr marL="68580" marR="68580" marT="0" marB="0" anchor="ctr"/>
                </a:tc>
                <a:tc>
                  <a:txBody>
                    <a:bodyPr/>
                    <a:lstStyle/>
                    <a:p>
                      <a:pPr indent="254000" algn="just">
                        <a:spcBef>
                          <a:spcPts val="120"/>
                        </a:spcBef>
                        <a:spcAft>
                          <a:spcPts val="120"/>
                        </a:spcAft>
                      </a:pPr>
                      <a:r>
                        <a:rPr lang="zh-CN" sz="1200" kern="1000"/>
                        <a:t>位于</a:t>
                      </a:r>
                      <a:r>
                        <a:rPr lang="en-US" sz="1200" kern="1000"/>
                        <a:t>Struts 2</a:t>
                      </a:r>
                      <a:r>
                        <a:rPr lang="zh-CN" sz="1200" kern="1000"/>
                        <a:t>提供的各个插件的包中</a:t>
                      </a:r>
                      <a:endParaRPr lang="zh-CN" sz="1200" kern="1000">
                        <a:latin typeface="Times New Roman"/>
                        <a:ea typeface="方正书宋简体"/>
                      </a:endParaRPr>
                    </a:p>
                  </a:txBody>
                  <a:tcPr marL="68580" marR="68580" marT="0" marB="0" anchor="ctr"/>
                </a:tc>
              </a:tr>
              <a:tr h="440534">
                <a:tc>
                  <a:txBody>
                    <a:bodyPr/>
                    <a:lstStyle/>
                    <a:p>
                      <a:pPr indent="254000" algn="just">
                        <a:spcBef>
                          <a:spcPts val="120"/>
                        </a:spcBef>
                        <a:spcAft>
                          <a:spcPts val="120"/>
                        </a:spcAft>
                      </a:pPr>
                      <a:r>
                        <a:rPr lang="en-US" sz="1200" kern="1000"/>
                        <a:t>struts.xml</a:t>
                      </a:r>
                      <a:endParaRPr lang="zh-CN" sz="1200" kern="1000">
                        <a:latin typeface="Times New Roman"/>
                        <a:ea typeface="方正书宋简体"/>
                      </a:endParaRPr>
                    </a:p>
                  </a:txBody>
                  <a:tcPr marL="68580" marR="68580" marT="0" marB="0" anchor="ctr"/>
                </a:tc>
                <a:tc>
                  <a:txBody>
                    <a:bodyPr/>
                    <a:lstStyle/>
                    <a:p>
                      <a:pPr indent="254000" algn="just">
                        <a:spcBef>
                          <a:spcPts val="120"/>
                        </a:spcBef>
                        <a:spcAft>
                          <a:spcPts val="120"/>
                        </a:spcAft>
                      </a:pPr>
                      <a:r>
                        <a:rPr lang="en-US" sz="1200" kern="1000"/>
                        <a:t>Web</a:t>
                      </a:r>
                      <a:r>
                        <a:rPr lang="zh-CN" sz="1200" kern="1000"/>
                        <a:t>应用默认的</a:t>
                      </a:r>
                      <a:r>
                        <a:rPr lang="en-US" sz="1200" kern="1000"/>
                        <a:t>Struts 2</a:t>
                      </a:r>
                      <a:r>
                        <a:rPr lang="zh-CN" sz="1200" kern="1000"/>
                        <a:t>配置文件</a:t>
                      </a:r>
                      <a:endParaRPr lang="zh-CN" sz="1200" kern="1000">
                        <a:latin typeface="Times New Roman"/>
                        <a:ea typeface="方正书宋简体"/>
                      </a:endParaRPr>
                    </a:p>
                  </a:txBody>
                  <a:tcPr marL="68580" marR="68580" marT="0" marB="0" anchor="ctr"/>
                </a:tc>
              </a:tr>
              <a:tr h="440534">
                <a:tc>
                  <a:txBody>
                    <a:bodyPr/>
                    <a:lstStyle/>
                    <a:p>
                      <a:pPr indent="254000" algn="just">
                        <a:spcBef>
                          <a:spcPts val="120"/>
                        </a:spcBef>
                        <a:spcAft>
                          <a:spcPts val="120"/>
                        </a:spcAft>
                      </a:pPr>
                      <a:r>
                        <a:rPr lang="en-US" sz="1200" kern="1000"/>
                        <a:t>struts.properties</a:t>
                      </a:r>
                      <a:endParaRPr lang="zh-CN" sz="1200" kern="1000">
                        <a:latin typeface="Times New Roman"/>
                        <a:ea typeface="方正书宋简体"/>
                      </a:endParaRPr>
                    </a:p>
                  </a:txBody>
                  <a:tcPr marL="68580" marR="68580" marT="0" marB="0" anchor="ctr"/>
                </a:tc>
                <a:tc>
                  <a:txBody>
                    <a:bodyPr/>
                    <a:lstStyle/>
                    <a:p>
                      <a:pPr indent="254000" algn="just">
                        <a:spcBef>
                          <a:spcPts val="120"/>
                        </a:spcBef>
                        <a:spcAft>
                          <a:spcPts val="120"/>
                        </a:spcAft>
                      </a:pPr>
                      <a:r>
                        <a:rPr lang="en-US" sz="1200" kern="1000"/>
                        <a:t>Sturts2</a:t>
                      </a:r>
                      <a:r>
                        <a:rPr lang="zh-CN" sz="1200" kern="1000"/>
                        <a:t>框架中属性配置文件</a:t>
                      </a:r>
                      <a:endParaRPr lang="zh-CN" sz="1200" kern="1000">
                        <a:latin typeface="Times New Roman"/>
                        <a:ea typeface="方正书宋简体"/>
                      </a:endParaRPr>
                    </a:p>
                  </a:txBody>
                  <a:tcPr marL="68580" marR="68580" marT="0" marB="0" anchor="ctr"/>
                </a:tc>
              </a:tr>
              <a:tr h="440534">
                <a:tc>
                  <a:txBody>
                    <a:bodyPr/>
                    <a:lstStyle/>
                    <a:p>
                      <a:pPr indent="254000" algn="just">
                        <a:spcBef>
                          <a:spcPts val="120"/>
                        </a:spcBef>
                        <a:spcAft>
                          <a:spcPts val="120"/>
                        </a:spcAft>
                      </a:pPr>
                      <a:r>
                        <a:rPr lang="en-US" sz="1200" kern="1000"/>
                        <a:t>web.xml</a:t>
                      </a:r>
                      <a:endParaRPr lang="zh-CN" sz="1200" kern="1000">
                        <a:latin typeface="Times New Roman"/>
                        <a:ea typeface="方正书宋简体"/>
                      </a:endParaRPr>
                    </a:p>
                  </a:txBody>
                  <a:tcPr marL="68580" marR="68580" marT="0" marB="0" anchor="ctr"/>
                </a:tc>
                <a:tc>
                  <a:txBody>
                    <a:bodyPr/>
                    <a:lstStyle/>
                    <a:p>
                      <a:pPr indent="254000" algn="just">
                        <a:spcBef>
                          <a:spcPts val="120"/>
                        </a:spcBef>
                        <a:spcAft>
                          <a:spcPts val="120"/>
                        </a:spcAft>
                      </a:pPr>
                      <a:r>
                        <a:rPr lang="zh-CN" sz="1200" kern="1000" dirty="0"/>
                        <a:t>此文件是</a:t>
                      </a:r>
                      <a:r>
                        <a:rPr lang="en-US" sz="1200" kern="1000" dirty="0"/>
                        <a:t>Web</a:t>
                      </a:r>
                      <a:r>
                        <a:rPr lang="zh-CN" sz="1200" kern="1000" dirty="0"/>
                        <a:t>应用中的</a:t>
                      </a:r>
                      <a:r>
                        <a:rPr lang="en-US" sz="1200" kern="1000" dirty="0"/>
                        <a:t>web.xml</a:t>
                      </a:r>
                      <a:r>
                        <a:rPr lang="zh-CN" sz="1200" kern="1000" dirty="0"/>
                        <a:t>文件中，在其中也可以设置</a:t>
                      </a:r>
                      <a:r>
                        <a:rPr lang="en-US" sz="1200" kern="1000" dirty="0"/>
                        <a:t>Struts 2</a:t>
                      </a:r>
                      <a:r>
                        <a:rPr lang="zh-CN" sz="1200" kern="1000" dirty="0"/>
                        <a:t>框架的一些信息</a:t>
                      </a:r>
                      <a:endParaRPr lang="zh-CN" sz="1200" kern="1000" dirty="0">
                        <a:latin typeface="Times New Roman"/>
                        <a:ea typeface="方正书宋简体"/>
                      </a:endParaRPr>
                    </a:p>
                  </a:txBody>
                  <a:tcPr marL="68580" marR="68580" marT="0" marB="0" anchor="ctr"/>
                </a:tc>
              </a:tr>
            </a:tbl>
          </a:graphicData>
        </a:graphic>
      </p:graphicFrame>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txBox="1">
            <a:spLocks noChangeArrowheads="1"/>
          </p:cNvSpPr>
          <p:nvPr/>
        </p:nvSpPr>
        <p:spPr bwMode="auto">
          <a:xfrm>
            <a:off x="892717" y="645850"/>
            <a:ext cx="5750985" cy="708422"/>
          </a:xfrm>
          <a:prstGeom prst="rect">
            <a:avLst/>
          </a:prstGeom>
          <a:noFill/>
          <a:ln w="9525">
            <a:noFill/>
            <a:miter lim="800000"/>
            <a:headEnd/>
            <a:tailEnd/>
          </a:ln>
          <a:effectLst/>
        </p:spPr>
        <p:txBody>
          <a:bodyPr lIns="68580" tIns="34290" rIns="68580" bIns="34290" anchor="ctr"/>
          <a:lstStyle/>
          <a:p>
            <a:pPr>
              <a:spcBef>
                <a:spcPct val="0"/>
              </a:spcBef>
            </a:pPr>
            <a:r>
              <a:rPr lang="zh-CN" altLang="en-US" sz="2700" dirty="0" smtClean="0">
                <a:solidFill>
                  <a:srgbClr val="FF6600"/>
                </a:solidFill>
                <a:latin typeface="Arial" charset="0"/>
                <a:ea typeface="隶书" pitchFamily="49" charset="-122"/>
              </a:rPr>
              <a:t>配置</a:t>
            </a:r>
            <a:r>
              <a:rPr lang="en-US" altLang="zh-CN" sz="2700" dirty="0" smtClean="0">
                <a:solidFill>
                  <a:srgbClr val="FF6600"/>
                </a:solidFill>
                <a:latin typeface="Arial" charset="0"/>
                <a:ea typeface="隶书" pitchFamily="49" charset="-122"/>
              </a:rPr>
              <a:t>Struts 2</a:t>
            </a:r>
            <a:r>
              <a:rPr lang="zh-CN" altLang="en-US" sz="2700" dirty="0" smtClean="0">
                <a:solidFill>
                  <a:srgbClr val="FF6600"/>
                </a:solidFill>
                <a:latin typeface="Arial" charset="0"/>
                <a:ea typeface="隶书" pitchFamily="49" charset="-122"/>
              </a:rPr>
              <a:t>包</a:t>
            </a:r>
          </a:p>
        </p:txBody>
      </p:sp>
      <p:sp>
        <p:nvSpPr>
          <p:cNvPr id="7" name="矩形 6"/>
          <p:cNvSpPr/>
          <p:nvPr/>
        </p:nvSpPr>
        <p:spPr>
          <a:xfrm>
            <a:off x="642910" y="2357436"/>
            <a:ext cx="4214842" cy="1384995"/>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1400" dirty="0" smtClean="0"/>
              <a:t>&lt;struts&gt;</a:t>
            </a:r>
            <a:endParaRPr lang="zh-CN" altLang="en-US" sz="1400" dirty="0" smtClean="0"/>
          </a:p>
          <a:p>
            <a:r>
              <a:rPr lang="en-US" sz="1400" dirty="0" smtClean="0"/>
              <a:t>   &lt;!-- </a:t>
            </a:r>
            <a:r>
              <a:rPr lang="zh-CN" altLang="en-US" sz="1400" dirty="0" smtClean="0"/>
              <a:t>声明包</a:t>
            </a:r>
            <a:r>
              <a:rPr lang="en-US" sz="1400" dirty="0" smtClean="0"/>
              <a:t> --&gt;</a:t>
            </a:r>
            <a:endParaRPr lang="zh-CN" altLang="en-US" sz="1400" dirty="0" smtClean="0"/>
          </a:p>
          <a:p>
            <a:r>
              <a:rPr lang="en-US" sz="1400" dirty="0" smtClean="0"/>
              <a:t>   &lt;package name="user" extends="struts-default"&gt;</a:t>
            </a:r>
            <a:endParaRPr lang="zh-CN" altLang="en-US" sz="1400" dirty="0" smtClean="0"/>
          </a:p>
          <a:p>
            <a:r>
              <a:rPr lang="en-US" altLang="zh-CN" sz="1400" dirty="0" smtClean="0"/>
              <a:t>…</a:t>
            </a:r>
          </a:p>
          <a:p>
            <a:r>
              <a:rPr lang="en-US" sz="1400" dirty="0" smtClean="0"/>
              <a:t>   &lt;/package&gt;</a:t>
            </a:r>
            <a:endParaRPr lang="zh-CN" altLang="en-US" sz="1400" dirty="0" smtClean="0"/>
          </a:p>
          <a:p>
            <a:r>
              <a:rPr lang="en-US" sz="1400" dirty="0" smtClean="0"/>
              <a:t>&lt;/struts&gt;</a:t>
            </a:r>
            <a:endParaRPr lang="zh-CN" altLang="en-US" sz="1400" dirty="0"/>
          </a:p>
        </p:txBody>
      </p:sp>
      <p:graphicFrame>
        <p:nvGraphicFramePr>
          <p:cNvPr id="9" name="表格 8"/>
          <p:cNvGraphicFramePr>
            <a:graphicFrameLocks noGrp="1"/>
          </p:cNvGraphicFramePr>
          <p:nvPr/>
        </p:nvGraphicFramePr>
        <p:xfrm>
          <a:off x="5072066" y="1428742"/>
          <a:ext cx="3786214" cy="2857521"/>
        </p:xfrm>
        <a:graphic>
          <a:graphicData uri="http://schemas.openxmlformats.org/drawingml/2006/table">
            <a:tbl>
              <a:tblPr firstRow="1" bandRow="1">
                <a:tableStyleId>{F5AB1C69-6EDB-4FF4-983F-18BD219EF322}</a:tableStyleId>
              </a:tblPr>
              <a:tblGrid>
                <a:gridCol w="1288924"/>
                <a:gridCol w="2497290"/>
              </a:tblGrid>
              <a:tr h="441130">
                <a:tc>
                  <a:txBody>
                    <a:bodyPr/>
                    <a:lstStyle/>
                    <a:p>
                      <a:pPr indent="254000" algn="ctr">
                        <a:spcBef>
                          <a:spcPts val="120"/>
                        </a:spcBef>
                        <a:spcAft>
                          <a:spcPts val="120"/>
                        </a:spcAft>
                      </a:pPr>
                      <a:r>
                        <a:rPr lang="zh-CN" sz="1200" kern="1000" dirty="0"/>
                        <a:t>属</a:t>
                      </a:r>
                      <a:r>
                        <a:rPr lang="en-US" sz="1200" kern="1000" dirty="0"/>
                        <a:t>    </a:t>
                      </a:r>
                      <a:r>
                        <a:rPr lang="zh-CN" sz="1200" kern="1000" dirty="0"/>
                        <a:t>性</a:t>
                      </a:r>
                      <a:endParaRPr lang="zh-CN" sz="1200" kern="1000" dirty="0">
                        <a:latin typeface="Times New Roman"/>
                        <a:ea typeface="方正书宋简体"/>
                      </a:endParaRPr>
                    </a:p>
                  </a:txBody>
                  <a:tcPr marL="0" marR="0" marT="0" marB="0" anchor="ctr"/>
                </a:tc>
                <a:tc>
                  <a:txBody>
                    <a:bodyPr/>
                    <a:lstStyle/>
                    <a:p>
                      <a:pPr indent="254000" algn="ctr">
                        <a:spcBef>
                          <a:spcPts val="120"/>
                        </a:spcBef>
                        <a:spcAft>
                          <a:spcPts val="120"/>
                        </a:spcAft>
                      </a:pPr>
                      <a:r>
                        <a:rPr lang="zh-CN" sz="1200" kern="1000"/>
                        <a:t>说</a:t>
                      </a:r>
                      <a:r>
                        <a:rPr lang="en-US" sz="1200" kern="1000"/>
                        <a:t>    </a:t>
                      </a:r>
                      <a:r>
                        <a:rPr lang="zh-CN" sz="1200" kern="1000"/>
                        <a:t>明</a:t>
                      </a:r>
                      <a:endParaRPr lang="zh-CN" sz="1200" kern="1000">
                        <a:latin typeface="Times New Roman"/>
                        <a:ea typeface="方正书宋简体"/>
                      </a:endParaRPr>
                    </a:p>
                  </a:txBody>
                  <a:tcPr marL="0" marR="0" marT="0" marB="0" anchor="ctr"/>
                </a:tc>
              </a:tr>
              <a:tr h="718277">
                <a:tc>
                  <a:txBody>
                    <a:bodyPr/>
                    <a:lstStyle/>
                    <a:p>
                      <a:pPr indent="254000" algn="just">
                        <a:spcBef>
                          <a:spcPts val="120"/>
                        </a:spcBef>
                        <a:spcAft>
                          <a:spcPts val="120"/>
                        </a:spcAft>
                      </a:pPr>
                      <a:r>
                        <a:rPr lang="en-US" sz="1200" kern="1000"/>
                        <a:t>name</a:t>
                      </a:r>
                      <a:endParaRPr lang="zh-CN" sz="1200" kern="1000">
                        <a:latin typeface="Times New Roman"/>
                        <a:ea typeface="方正书宋简体"/>
                      </a:endParaRPr>
                    </a:p>
                  </a:txBody>
                  <a:tcPr marL="68580" marR="68580" marT="0" marB="0" anchor="ctr"/>
                </a:tc>
                <a:tc>
                  <a:txBody>
                    <a:bodyPr/>
                    <a:lstStyle/>
                    <a:p>
                      <a:pPr indent="254000" algn="just">
                        <a:spcBef>
                          <a:spcPts val="120"/>
                        </a:spcBef>
                        <a:spcAft>
                          <a:spcPts val="120"/>
                        </a:spcAft>
                      </a:pPr>
                      <a:r>
                        <a:rPr lang="zh-CN" sz="1200" kern="1000" dirty="0"/>
                        <a:t>声明包的名称，以方便在其他处引用此包，此属性是必须的</a:t>
                      </a:r>
                      <a:endParaRPr lang="zh-CN" sz="1200" kern="1000" dirty="0">
                        <a:latin typeface="Times New Roman"/>
                        <a:ea typeface="方正书宋简体"/>
                      </a:endParaRPr>
                    </a:p>
                  </a:txBody>
                  <a:tcPr marL="68580" marR="68580" marT="0" marB="0" anchor="ctr"/>
                </a:tc>
              </a:tr>
              <a:tr h="441130">
                <a:tc>
                  <a:txBody>
                    <a:bodyPr/>
                    <a:lstStyle/>
                    <a:p>
                      <a:pPr indent="254000" algn="just">
                        <a:spcBef>
                          <a:spcPts val="120"/>
                        </a:spcBef>
                        <a:spcAft>
                          <a:spcPts val="120"/>
                        </a:spcAft>
                      </a:pPr>
                      <a:r>
                        <a:rPr lang="fr-FR" sz="1200" kern="1000"/>
                        <a:t>extends</a:t>
                      </a:r>
                      <a:endParaRPr lang="zh-CN" sz="1200" kern="1000">
                        <a:latin typeface="Times New Roman"/>
                        <a:ea typeface="方正书宋简体"/>
                      </a:endParaRPr>
                    </a:p>
                  </a:txBody>
                  <a:tcPr marL="68580" marR="68580" marT="0" marB="0" anchor="ctr"/>
                </a:tc>
                <a:tc>
                  <a:txBody>
                    <a:bodyPr/>
                    <a:lstStyle/>
                    <a:p>
                      <a:pPr indent="254000" algn="just">
                        <a:spcBef>
                          <a:spcPts val="120"/>
                        </a:spcBef>
                        <a:spcAft>
                          <a:spcPts val="120"/>
                        </a:spcAft>
                      </a:pPr>
                      <a:r>
                        <a:rPr lang="zh-CN" sz="1200" kern="1000"/>
                        <a:t>用于声明继承的包，即其父包</a:t>
                      </a:r>
                      <a:endParaRPr lang="zh-CN" sz="1200" kern="1000">
                        <a:latin typeface="Times New Roman"/>
                        <a:ea typeface="方正书宋简体"/>
                      </a:endParaRPr>
                    </a:p>
                  </a:txBody>
                  <a:tcPr marL="68580" marR="68580" marT="0" marB="0" anchor="ctr"/>
                </a:tc>
              </a:tr>
              <a:tr h="718277">
                <a:tc>
                  <a:txBody>
                    <a:bodyPr/>
                    <a:lstStyle/>
                    <a:p>
                      <a:pPr indent="254000" algn="just">
                        <a:spcBef>
                          <a:spcPts val="120"/>
                        </a:spcBef>
                        <a:spcAft>
                          <a:spcPts val="120"/>
                        </a:spcAft>
                      </a:pPr>
                      <a:r>
                        <a:rPr lang="fr-FR" sz="1200" kern="1000"/>
                        <a:t>namespace</a:t>
                      </a:r>
                      <a:endParaRPr lang="zh-CN" sz="1200" kern="1000">
                        <a:latin typeface="Times New Roman"/>
                        <a:ea typeface="方正书宋简体"/>
                      </a:endParaRPr>
                    </a:p>
                  </a:txBody>
                  <a:tcPr marL="68580" marR="68580" marT="0" marB="0" anchor="ctr"/>
                </a:tc>
                <a:tc>
                  <a:txBody>
                    <a:bodyPr/>
                    <a:lstStyle/>
                    <a:p>
                      <a:pPr indent="254000" algn="just">
                        <a:spcBef>
                          <a:spcPts val="120"/>
                        </a:spcBef>
                        <a:spcAft>
                          <a:spcPts val="120"/>
                        </a:spcAft>
                      </a:pPr>
                      <a:r>
                        <a:rPr lang="zh-CN" sz="1200" kern="1000"/>
                        <a:t>指定名称空间，即访问此包下的</a:t>
                      </a:r>
                      <a:r>
                        <a:rPr lang="fr-FR" sz="1200" kern="1000"/>
                        <a:t>Action</a:t>
                      </a:r>
                      <a:r>
                        <a:rPr lang="zh-CN" sz="1200" kern="1000"/>
                        <a:t>需要访问的路径</a:t>
                      </a:r>
                      <a:endParaRPr lang="zh-CN" sz="1200" kern="1000">
                        <a:latin typeface="Times New Roman"/>
                        <a:ea typeface="方正书宋简体"/>
                      </a:endParaRPr>
                    </a:p>
                  </a:txBody>
                  <a:tcPr marL="68580" marR="68580" marT="0" marB="0" anchor="ctr"/>
                </a:tc>
              </a:tr>
              <a:tr h="538707">
                <a:tc>
                  <a:txBody>
                    <a:bodyPr/>
                    <a:lstStyle/>
                    <a:p>
                      <a:pPr indent="254000" algn="just">
                        <a:spcBef>
                          <a:spcPts val="120"/>
                        </a:spcBef>
                        <a:spcAft>
                          <a:spcPts val="120"/>
                        </a:spcAft>
                      </a:pPr>
                      <a:r>
                        <a:rPr lang="fr-FR" sz="1200" kern="1000"/>
                        <a:t>abstract</a:t>
                      </a:r>
                      <a:endParaRPr lang="zh-CN" sz="1200" kern="1000">
                        <a:latin typeface="Times New Roman"/>
                        <a:ea typeface="方正书宋简体"/>
                      </a:endParaRPr>
                    </a:p>
                  </a:txBody>
                  <a:tcPr marL="68580" marR="68580" marT="0" marB="0" anchor="ctr"/>
                </a:tc>
                <a:tc>
                  <a:txBody>
                    <a:bodyPr/>
                    <a:lstStyle/>
                    <a:p>
                      <a:pPr indent="254000" algn="just">
                        <a:spcBef>
                          <a:spcPts val="120"/>
                        </a:spcBef>
                        <a:spcAft>
                          <a:spcPts val="120"/>
                        </a:spcAft>
                      </a:pPr>
                      <a:r>
                        <a:rPr lang="zh-CN" sz="1200" kern="1000" dirty="0"/>
                        <a:t>将包声明为抽象类型（包中不定义</a:t>
                      </a:r>
                      <a:r>
                        <a:rPr lang="fr-FR" sz="1200" kern="1000" dirty="0"/>
                        <a:t>action</a:t>
                      </a:r>
                      <a:r>
                        <a:rPr lang="zh-CN" sz="1200" kern="1000" dirty="0"/>
                        <a:t>）</a:t>
                      </a:r>
                      <a:endParaRPr lang="zh-CN" sz="1200" kern="1000" dirty="0">
                        <a:latin typeface="Times New Roman"/>
                        <a:ea typeface="方正书宋简体"/>
                      </a:endParaRPr>
                    </a:p>
                  </a:txBody>
                  <a:tcPr marL="68580" marR="68580" marT="0" marB="0" anchor="ctr"/>
                </a:tc>
              </a:tr>
            </a:tbl>
          </a:graphicData>
        </a:graphic>
      </p:graphicFrame>
      <p:sp>
        <p:nvSpPr>
          <p:cNvPr id="10" name="矩形 9"/>
          <p:cNvSpPr/>
          <p:nvPr/>
        </p:nvSpPr>
        <p:spPr>
          <a:xfrm>
            <a:off x="500034" y="1571618"/>
            <a:ext cx="4572000" cy="646331"/>
          </a:xfrm>
          <a:prstGeom prst="rect">
            <a:avLst/>
          </a:prstGeom>
        </p:spPr>
        <p:txBody>
          <a:bodyPr>
            <a:spAutoFit/>
          </a:bodyPr>
          <a:lstStyle/>
          <a:p>
            <a:r>
              <a:rPr lang="zh-CN" altLang="en-US" sz="1200" dirty="0" smtClean="0"/>
              <a:t>在</a:t>
            </a:r>
            <a:r>
              <a:rPr lang="en-US" sz="1200" dirty="0" smtClean="0"/>
              <a:t>struts.xml</a:t>
            </a:r>
            <a:r>
              <a:rPr lang="zh-CN" altLang="en-US" sz="1200" dirty="0" smtClean="0"/>
              <a:t>文件中存在一个包的概念，类似</a:t>
            </a:r>
            <a:r>
              <a:rPr lang="en-US" sz="1200" dirty="0" smtClean="0"/>
              <a:t>Java</a:t>
            </a:r>
            <a:r>
              <a:rPr lang="zh-CN" altLang="en-US" sz="1200" dirty="0" smtClean="0"/>
              <a:t>中的包。与</a:t>
            </a:r>
            <a:r>
              <a:rPr lang="en-US" sz="1200" dirty="0" smtClean="0"/>
              <a:t>Java</a:t>
            </a:r>
            <a:r>
              <a:rPr lang="zh-CN" altLang="en-US" sz="1200" dirty="0" smtClean="0"/>
              <a:t>中的包类似，在</a:t>
            </a:r>
            <a:r>
              <a:rPr lang="en-US" sz="1200" dirty="0" smtClean="0"/>
              <a:t>struts.xml</a:t>
            </a:r>
            <a:r>
              <a:rPr lang="zh-CN" altLang="en-US" sz="1200" dirty="0" smtClean="0"/>
              <a:t>文件中使用包不仅可以提高程序的可读性，而且还可以简化日后的维护工作，其使用方式如下：</a:t>
            </a:r>
          </a:p>
        </p:txBody>
      </p:sp>
    </p:spTree>
  </p:cSld>
  <p:clrMapOvr>
    <a:masterClrMapping/>
  </p:clrMapOvr>
  <p:transition spd="med">
    <p:wipe dir="r"/>
  </p:transition>
</p:sld>
</file>

<file path=ppt/theme/theme1.xml><?xml version="1.0" encoding="utf-8"?>
<a:theme xmlns:a="http://schemas.openxmlformats.org/drawingml/2006/main" name="nenu">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tx1"/>
          </a:solidFill>
        </a:ln>
      </a:spPr>
      <a:bodyPr rtlCol="0" anchor="ctr"/>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nenu</Template>
  <TotalTime>8335</TotalTime>
  <Words>4918</Words>
  <Application>Microsoft Office PowerPoint</Application>
  <PresentationFormat>On-screen Show (16:9)</PresentationFormat>
  <Paragraphs>482</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nenu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明日科技</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Sam</dc:creator>
  <cp:lastModifiedBy>Sam</cp:lastModifiedBy>
  <cp:revision>807</cp:revision>
  <dcterms:created xsi:type="dcterms:W3CDTF">2014-12-17T01:03:54Z</dcterms:created>
  <dcterms:modified xsi:type="dcterms:W3CDTF">2018-12-19T01:47:10Z</dcterms:modified>
</cp:coreProperties>
</file>