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700" r:id="rId2"/>
    <p:sldId id="701" r:id="rId3"/>
    <p:sldId id="702" r:id="rId4"/>
    <p:sldId id="703" r:id="rId5"/>
    <p:sldId id="704" r:id="rId6"/>
    <p:sldId id="705" r:id="rId7"/>
    <p:sldId id="706" r:id="rId8"/>
    <p:sldId id="707" r:id="rId9"/>
    <p:sldId id="708" r:id="rId10"/>
    <p:sldId id="709" r:id="rId11"/>
    <p:sldId id="710" r:id="rId12"/>
    <p:sldId id="711" r:id="rId13"/>
    <p:sldId id="713" r:id="rId14"/>
    <p:sldId id="712" r:id="rId15"/>
    <p:sldId id="715" r:id="rId16"/>
    <p:sldId id="714" r:id="rId17"/>
    <p:sldId id="716" r:id="rId18"/>
    <p:sldId id="717"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11F0F"/>
    <a:srgbClr val="956B8C"/>
    <a:srgbClr val="F79646"/>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92945-7243-44D7-BD70-E14B28F0658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B939D7E2-A9EE-4765-8B5D-08877982D592}">
      <dgm:prSet phldrT="[文本]"/>
      <dgm:spPr/>
      <dgm:t>
        <a:bodyPr/>
        <a:lstStyle/>
        <a:p>
          <a:r>
            <a:rPr lang="en-US" dirty="0" err="1" smtClean="0">
              <a:latin typeface="Arial" pitchFamily="34" charset="0"/>
              <a:cs typeface="Arial" pitchFamily="34" charset="0"/>
            </a:rPr>
            <a:t>HttpServlet</a:t>
          </a:r>
          <a:endParaRPr lang="zh-CN" altLang="en-US" dirty="0"/>
        </a:p>
      </dgm:t>
    </dgm:pt>
    <dgm:pt modelId="{B4A40E9A-1774-45C3-B447-AF292C50836C}" type="parTrans" cxnId="{011EC4FD-65BB-4CEE-8C00-2169D2522F5E}">
      <dgm:prSet/>
      <dgm:spPr/>
      <dgm:t>
        <a:bodyPr/>
        <a:lstStyle/>
        <a:p>
          <a:endParaRPr lang="zh-CN" altLang="en-US"/>
        </a:p>
      </dgm:t>
    </dgm:pt>
    <dgm:pt modelId="{8793FBA8-17F6-4A4C-95A4-4545A21F3217}" type="sibTrans" cxnId="{011EC4FD-65BB-4CEE-8C00-2169D2522F5E}">
      <dgm:prSet/>
      <dgm:spPr/>
      <dgm:t>
        <a:bodyPr/>
        <a:lstStyle/>
        <a:p>
          <a:endParaRPr lang="zh-CN" altLang="en-US"/>
        </a:p>
      </dgm:t>
    </dgm:pt>
    <dgm:pt modelId="{808D12B5-0818-4CCE-BB74-9054D844F101}">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dirty="0" err="1" smtClean="0"/>
            <a:t>doPost</a:t>
          </a:r>
          <a:r>
            <a:rPr lang="en-US" dirty="0" smtClean="0"/>
            <a:t>()</a:t>
          </a:r>
          <a:endParaRPr lang="zh-CN" altLang="en-US" dirty="0"/>
        </a:p>
      </dgm:t>
    </dgm:pt>
    <dgm:pt modelId="{CA279338-BD92-4A03-AE93-E6C1FBE2C181}" type="parTrans" cxnId="{F8F00F74-AC43-42E3-8FBC-79276DAD7BC1}">
      <dgm:prSet/>
      <dgm:spPr/>
      <dgm:t>
        <a:bodyPr/>
        <a:lstStyle/>
        <a:p>
          <a:endParaRPr lang="zh-CN" altLang="en-US"/>
        </a:p>
      </dgm:t>
    </dgm:pt>
    <dgm:pt modelId="{AE462FC5-DDA7-4E8F-AE7F-4F7A47BAD652}" type="sibTrans" cxnId="{F8F00F74-AC43-42E3-8FBC-79276DAD7BC1}">
      <dgm:prSet/>
      <dgm:spPr/>
      <dgm:t>
        <a:bodyPr/>
        <a:lstStyle/>
        <a:p>
          <a:endParaRPr lang="zh-CN" altLang="en-US"/>
        </a:p>
      </dgm:t>
    </dgm:pt>
    <dgm:pt modelId="{C4D01EAE-C249-4F52-9B5D-C5A7C1D3192A}">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doPut</a:t>
          </a:r>
          <a:r>
            <a:rPr lang="en-US" dirty="0" smtClean="0"/>
            <a:t>()</a:t>
          </a:r>
          <a:endParaRPr lang="zh-CN" altLang="en-US" dirty="0"/>
        </a:p>
      </dgm:t>
    </dgm:pt>
    <dgm:pt modelId="{B5981969-409E-4329-A083-5E858F20ADB4}" type="parTrans" cxnId="{807CD963-ECEF-47B9-8E15-C6A593CD34E6}">
      <dgm:prSet/>
      <dgm:spPr/>
      <dgm:t>
        <a:bodyPr/>
        <a:lstStyle/>
        <a:p>
          <a:endParaRPr lang="zh-CN" altLang="en-US"/>
        </a:p>
      </dgm:t>
    </dgm:pt>
    <dgm:pt modelId="{B2B400E6-3AD2-4154-82E7-14DEEA252BE9}" type="sibTrans" cxnId="{807CD963-ECEF-47B9-8E15-C6A593CD34E6}">
      <dgm:prSet/>
      <dgm:spPr/>
      <dgm:t>
        <a:bodyPr/>
        <a:lstStyle/>
        <a:p>
          <a:endParaRPr lang="zh-CN" altLang="en-US"/>
        </a:p>
      </dgm:t>
    </dgm:pt>
    <dgm:pt modelId="{EC0883D2-EDE7-4473-A6B4-950F849B770F}">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dirty="0" err="1" smtClean="0"/>
            <a:t>doGet</a:t>
          </a:r>
          <a:r>
            <a:rPr lang="en-US" dirty="0" smtClean="0"/>
            <a:t>()</a:t>
          </a:r>
          <a:endParaRPr lang="zh-CN" altLang="en-US" dirty="0"/>
        </a:p>
      </dgm:t>
    </dgm:pt>
    <dgm:pt modelId="{55FAC853-CB85-493E-A87E-08F99A313EF5}" type="sibTrans" cxnId="{B639AF52-5A7D-4A6F-BFCE-A6562E38E270}">
      <dgm:prSet/>
      <dgm:spPr/>
      <dgm:t>
        <a:bodyPr/>
        <a:lstStyle/>
        <a:p>
          <a:endParaRPr lang="zh-CN" altLang="en-US"/>
        </a:p>
      </dgm:t>
    </dgm:pt>
    <dgm:pt modelId="{94882834-9AA6-44FB-8027-B6F08051F370}" type="parTrans" cxnId="{B639AF52-5A7D-4A6F-BFCE-A6562E38E270}">
      <dgm:prSet/>
      <dgm:spPr/>
      <dgm:t>
        <a:bodyPr/>
        <a:lstStyle/>
        <a:p>
          <a:endParaRPr lang="zh-CN" altLang="en-US"/>
        </a:p>
      </dgm:t>
    </dgm:pt>
    <dgm:pt modelId="{3D86D637-B79A-4E1F-8B4D-F134B7D4FBDC}">
      <dgm:prSet>
        <dgm:style>
          <a:lnRef idx="1">
            <a:schemeClr val="accent2"/>
          </a:lnRef>
          <a:fillRef idx="3">
            <a:schemeClr val="accent2"/>
          </a:fillRef>
          <a:effectRef idx="2">
            <a:schemeClr val="accent2"/>
          </a:effectRef>
          <a:fontRef idx="minor">
            <a:schemeClr val="lt1"/>
          </a:fontRef>
        </dgm:style>
      </dgm:prSet>
      <dgm:spPr/>
      <dgm:t>
        <a:bodyPr/>
        <a:lstStyle/>
        <a:p>
          <a:r>
            <a:rPr lang="en-US" smtClean="0"/>
            <a:t>doDelete()</a:t>
          </a:r>
          <a:endParaRPr lang="zh-CN" altLang="en-US"/>
        </a:p>
      </dgm:t>
    </dgm:pt>
    <dgm:pt modelId="{76482658-5B92-4CE1-AC79-DA92D3C8BF26}" type="parTrans" cxnId="{8C0C2EF5-1FBF-4C56-9279-BA4ECD19DD0D}">
      <dgm:prSet/>
      <dgm:spPr/>
      <dgm:t>
        <a:bodyPr/>
        <a:lstStyle/>
        <a:p>
          <a:endParaRPr lang="zh-CN" altLang="en-US"/>
        </a:p>
      </dgm:t>
    </dgm:pt>
    <dgm:pt modelId="{83DB8BB2-817D-49C5-918C-396A0D98D48D}" type="sibTrans" cxnId="{8C0C2EF5-1FBF-4C56-9279-BA4ECD19DD0D}">
      <dgm:prSet/>
      <dgm:spPr/>
      <dgm:t>
        <a:bodyPr/>
        <a:lstStyle/>
        <a:p>
          <a:endParaRPr lang="zh-CN" altLang="en-US"/>
        </a:p>
      </dgm:t>
    </dgm:pt>
    <dgm:pt modelId="{F098A54B-A390-4759-80AB-754F7C57993F}">
      <dgm:prSet>
        <dgm:style>
          <a:lnRef idx="1">
            <a:schemeClr val="accent2"/>
          </a:lnRef>
          <a:fillRef idx="3">
            <a:schemeClr val="accent2"/>
          </a:fillRef>
          <a:effectRef idx="2">
            <a:schemeClr val="accent2"/>
          </a:effectRef>
          <a:fontRef idx="minor">
            <a:schemeClr val="lt1"/>
          </a:fontRef>
        </dgm:style>
      </dgm:prSet>
      <dgm:spPr/>
      <dgm:t>
        <a:bodyPr/>
        <a:lstStyle/>
        <a:p>
          <a:r>
            <a:rPr lang="en-US" smtClean="0"/>
            <a:t>doHead()</a:t>
          </a:r>
          <a:endParaRPr lang="zh-CN" altLang="en-US"/>
        </a:p>
      </dgm:t>
    </dgm:pt>
    <dgm:pt modelId="{34A050C4-4B83-4378-AAFA-CA6125F7AAD8}" type="parTrans" cxnId="{535A07EC-5280-4683-8E3B-070238B20821}">
      <dgm:prSet/>
      <dgm:spPr/>
      <dgm:t>
        <a:bodyPr/>
        <a:lstStyle/>
        <a:p>
          <a:endParaRPr lang="zh-CN" altLang="en-US"/>
        </a:p>
      </dgm:t>
    </dgm:pt>
    <dgm:pt modelId="{F3A63CEC-B281-486A-A9BF-85BF9E5B59B3}" type="sibTrans" cxnId="{535A07EC-5280-4683-8E3B-070238B20821}">
      <dgm:prSet/>
      <dgm:spPr/>
      <dgm:t>
        <a:bodyPr/>
        <a:lstStyle/>
        <a:p>
          <a:endParaRPr lang="zh-CN" altLang="en-US"/>
        </a:p>
      </dgm:t>
    </dgm:pt>
    <dgm:pt modelId="{B86DCA78-90AA-44F5-AE77-73612D5CABDD}">
      <dgm:prSet>
        <dgm:style>
          <a:lnRef idx="1">
            <a:schemeClr val="accent2"/>
          </a:lnRef>
          <a:fillRef idx="3">
            <a:schemeClr val="accent2"/>
          </a:fillRef>
          <a:effectRef idx="2">
            <a:schemeClr val="accent2"/>
          </a:effectRef>
          <a:fontRef idx="minor">
            <a:schemeClr val="lt1"/>
          </a:fontRef>
        </dgm:style>
      </dgm:prSet>
      <dgm:spPr/>
      <dgm:t>
        <a:bodyPr/>
        <a:lstStyle/>
        <a:p>
          <a:r>
            <a:rPr lang="en-US" smtClean="0"/>
            <a:t>doTrace()</a:t>
          </a:r>
          <a:endParaRPr lang="zh-CN" altLang="en-US"/>
        </a:p>
      </dgm:t>
    </dgm:pt>
    <dgm:pt modelId="{19262268-AB4A-4EF4-9FB4-F01000921D17}" type="parTrans" cxnId="{672A4BFF-2DB4-4A7E-9621-8A35C940B370}">
      <dgm:prSet/>
      <dgm:spPr/>
      <dgm:t>
        <a:bodyPr/>
        <a:lstStyle/>
        <a:p>
          <a:endParaRPr lang="zh-CN" altLang="en-US"/>
        </a:p>
      </dgm:t>
    </dgm:pt>
    <dgm:pt modelId="{A5DB36D2-BC90-430B-89E8-8F5A6DE1F93E}" type="sibTrans" cxnId="{672A4BFF-2DB4-4A7E-9621-8A35C940B370}">
      <dgm:prSet/>
      <dgm:spPr/>
      <dgm:t>
        <a:bodyPr/>
        <a:lstStyle/>
        <a:p>
          <a:endParaRPr lang="zh-CN" altLang="en-US"/>
        </a:p>
      </dgm:t>
    </dgm:pt>
    <dgm:pt modelId="{0E9DD619-4254-4C33-9C06-918D46738A2E}">
      <dgm:prSet>
        <dgm:style>
          <a:lnRef idx="1">
            <a:schemeClr val="accent2"/>
          </a:lnRef>
          <a:fillRef idx="3">
            <a:schemeClr val="accent2"/>
          </a:fillRef>
          <a:effectRef idx="2">
            <a:schemeClr val="accent2"/>
          </a:effectRef>
          <a:fontRef idx="minor">
            <a:schemeClr val="lt1"/>
          </a:fontRef>
        </dgm:style>
      </dgm:prSet>
      <dgm:spPr/>
      <dgm:t>
        <a:bodyPr/>
        <a:lstStyle/>
        <a:p>
          <a:r>
            <a:rPr lang="en-US" dirty="0" err="1" smtClean="0"/>
            <a:t>doOptions</a:t>
          </a:r>
          <a:r>
            <a:rPr lang="en-US" dirty="0" smtClean="0"/>
            <a:t>()</a:t>
          </a:r>
          <a:endParaRPr lang="zh-CN" altLang="en-US" dirty="0"/>
        </a:p>
      </dgm:t>
    </dgm:pt>
    <dgm:pt modelId="{0A92F202-820A-4849-A62A-7504EEAA2B36}" type="parTrans" cxnId="{950B2682-884B-40E6-B5C3-9EAD19402B60}">
      <dgm:prSet/>
      <dgm:spPr/>
      <dgm:t>
        <a:bodyPr/>
        <a:lstStyle/>
        <a:p>
          <a:endParaRPr lang="zh-CN" altLang="en-US"/>
        </a:p>
      </dgm:t>
    </dgm:pt>
    <dgm:pt modelId="{277E04B0-0A3F-400F-A2E4-F3EB04C39396}" type="sibTrans" cxnId="{950B2682-884B-40E6-B5C3-9EAD19402B60}">
      <dgm:prSet/>
      <dgm:spPr/>
      <dgm:t>
        <a:bodyPr/>
        <a:lstStyle/>
        <a:p>
          <a:endParaRPr lang="zh-CN" altLang="en-US"/>
        </a:p>
      </dgm:t>
    </dgm:pt>
    <dgm:pt modelId="{DF472049-D28E-49F2-A9D5-4A12B703D899}" type="pres">
      <dgm:prSet presAssocID="{6F992945-7243-44D7-BD70-E14B28F0658A}" presName="hierChild1" presStyleCnt="0">
        <dgm:presLayoutVars>
          <dgm:orgChart val="1"/>
          <dgm:chPref val="1"/>
          <dgm:dir/>
          <dgm:animOne val="branch"/>
          <dgm:animLvl val="lvl"/>
          <dgm:resizeHandles/>
        </dgm:presLayoutVars>
      </dgm:prSet>
      <dgm:spPr/>
      <dgm:t>
        <a:bodyPr/>
        <a:lstStyle/>
        <a:p>
          <a:endParaRPr lang="zh-CN" altLang="en-US"/>
        </a:p>
      </dgm:t>
    </dgm:pt>
    <dgm:pt modelId="{B98D8880-2435-4CBB-AD71-FB175B976E35}" type="pres">
      <dgm:prSet presAssocID="{B939D7E2-A9EE-4765-8B5D-08877982D592}" presName="hierRoot1" presStyleCnt="0">
        <dgm:presLayoutVars>
          <dgm:hierBranch val="init"/>
        </dgm:presLayoutVars>
      </dgm:prSet>
      <dgm:spPr/>
    </dgm:pt>
    <dgm:pt modelId="{F88E078F-7090-4544-9BCD-45ECE626C5B1}" type="pres">
      <dgm:prSet presAssocID="{B939D7E2-A9EE-4765-8B5D-08877982D592}" presName="rootComposite1" presStyleCnt="0"/>
      <dgm:spPr/>
    </dgm:pt>
    <dgm:pt modelId="{8743BFE3-AE5B-46D0-ABC6-46C4AB4961CB}" type="pres">
      <dgm:prSet presAssocID="{B939D7E2-A9EE-4765-8B5D-08877982D592}" presName="rootText1" presStyleLbl="node0" presStyleIdx="0" presStyleCnt="1" custScaleX="165290">
        <dgm:presLayoutVars>
          <dgm:chPref val="3"/>
        </dgm:presLayoutVars>
      </dgm:prSet>
      <dgm:spPr/>
      <dgm:t>
        <a:bodyPr/>
        <a:lstStyle/>
        <a:p>
          <a:endParaRPr lang="zh-CN" altLang="en-US"/>
        </a:p>
      </dgm:t>
    </dgm:pt>
    <dgm:pt modelId="{0EAD8E45-5BD1-4D62-BA20-D595732AC5CB}" type="pres">
      <dgm:prSet presAssocID="{B939D7E2-A9EE-4765-8B5D-08877982D592}" presName="rootConnector1" presStyleLbl="node1" presStyleIdx="0" presStyleCnt="0"/>
      <dgm:spPr/>
      <dgm:t>
        <a:bodyPr/>
        <a:lstStyle/>
        <a:p>
          <a:endParaRPr lang="zh-CN" altLang="en-US"/>
        </a:p>
      </dgm:t>
    </dgm:pt>
    <dgm:pt modelId="{74EF00D0-7266-428E-B599-DC4C7ABCA6D7}" type="pres">
      <dgm:prSet presAssocID="{B939D7E2-A9EE-4765-8B5D-08877982D592}" presName="hierChild2" presStyleCnt="0"/>
      <dgm:spPr/>
    </dgm:pt>
    <dgm:pt modelId="{4A6C8B57-CD29-45D3-AF2F-EB99A145A13F}" type="pres">
      <dgm:prSet presAssocID="{94882834-9AA6-44FB-8027-B6F08051F370}" presName="Name37" presStyleLbl="parChTrans1D2" presStyleIdx="0" presStyleCnt="7"/>
      <dgm:spPr/>
      <dgm:t>
        <a:bodyPr/>
        <a:lstStyle/>
        <a:p>
          <a:endParaRPr lang="zh-CN" altLang="en-US"/>
        </a:p>
      </dgm:t>
    </dgm:pt>
    <dgm:pt modelId="{7A2F847B-231B-419C-ACD3-9EBE6752B278}" type="pres">
      <dgm:prSet presAssocID="{EC0883D2-EDE7-4473-A6B4-950F849B770F}" presName="hierRoot2" presStyleCnt="0">
        <dgm:presLayoutVars>
          <dgm:hierBranch val="init"/>
        </dgm:presLayoutVars>
      </dgm:prSet>
      <dgm:spPr/>
    </dgm:pt>
    <dgm:pt modelId="{8F8569B5-33AE-4EB7-AA8C-00C7A01F012F}" type="pres">
      <dgm:prSet presAssocID="{EC0883D2-EDE7-4473-A6B4-950F849B770F}" presName="rootComposite" presStyleCnt="0"/>
      <dgm:spPr/>
    </dgm:pt>
    <dgm:pt modelId="{2EA67B72-15CB-4675-A450-4337773CC61E}" type="pres">
      <dgm:prSet presAssocID="{EC0883D2-EDE7-4473-A6B4-950F849B770F}" presName="rootText" presStyleLbl="node2" presStyleIdx="0" presStyleCnt="7">
        <dgm:presLayoutVars>
          <dgm:chPref val="3"/>
        </dgm:presLayoutVars>
      </dgm:prSet>
      <dgm:spPr/>
      <dgm:t>
        <a:bodyPr/>
        <a:lstStyle/>
        <a:p>
          <a:endParaRPr lang="zh-CN" altLang="en-US"/>
        </a:p>
      </dgm:t>
    </dgm:pt>
    <dgm:pt modelId="{547F71D3-F950-433C-A9D9-CA7E6BA08329}" type="pres">
      <dgm:prSet presAssocID="{EC0883D2-EDE7-4473-A6B4-950F849B770F}" presName="rootConnector" presStyleLbl="node2" presStyleIdx="0" presStyleCnt="7"/>
      <dgm:spPr/>
      <dgm:t>
        <a:bodyPr/>
        <a:lstStyle/>
        <a:p>
          <a:endParaRPr lang="zh-CN" altLang="en-US"/>
        </a:p>
      </dgm:t>
    </dgm:pt>
    <dgm:pt modelId="{C69E7684-BD13-43A1-96F3-40637F78DA92}" type="pres">
      <dgm:prSet presAssocID="{EC0883D2-EDE7-4473-A6B4-950F849B770F}" presName="hierChild4" presStyleCnt="0"/>
      <dgm:spPr/>
    </dgm:pt>
    <dgm:pt modelId="{070B470C-FB26-47D2-8F8B-39394C4430CB}" type="pres">
      <dgm:prSet presAssocID="{EC0883D2-EDE7-4473-A6B4-950F849B770F}" presName="hierChild5" presStyleCnt="0"/>
      <dgm:spPr/>
    </dgm:pt>
    <dgm:pt modelId="{BA2BFBE2-0DF5-4A56-B204-0F41C198DC69}" type="pres">
      <dgm:prSet presAssocID="{CA279338-BD92-4A03-AE93-E6C1FBE2C181}" presName="Name37" presStyleLbl="parChTrans1D2" presStyleIdx="1" presStyleCnt="7"/>
      <dgm:spPr/>
      <dgm:t>
        <a:bodyPr/>
        <a:lstStyle/>
        <a:p>
          <a:endParaRPr lang="zh-CN" altLang="en-US"/>
        </a:p>
      </dgm:t>
    </dgm:pt>
    <dgm:pt modelId="{8E6D8C01-3F4E-4EEE-A88E-935CDD099156}" type="pres">
      <dgm:prSet presAssocID="{808D12B5-0818-4CCE-BB74-9054D844F101}" presName="hierRoot2" presStyleCnt="0">
        <dgm:presLayoutVars>
          <dgm:hierBranch val="init"/>
        </dgm:presLayoutVars>
      </dgm:prSet>
      <dgm:spPr/>
    </dgm:pt>
    <dgm:pt modelId="{0B6C1B46-DF84-41B8-8096-001C0D217A38}" type="pres">
      <dgm:prSet presAssocID="{808D12B5-0818-4CCE-BB74-9054D844F101}" presName="rootComposite" presStyleCnt="0"/>
      <dgm:spPr/>
    </dgm:pt>
    <dgm:pt modelId="{9F8F45F8-2CE8-48C5-B90B-2EC0FF705D70}" type="pres">
      <dgm:prSet presAssocID="{808D12B5-0818-4CCE-BB74-9054D844F101}" presName="rootText" presStyleLbl="node2" presStyleIdx="1" presStyleCnt="7">
        <dgm:presLayoutVars>
          <dgm:chPref val="3"/>
        </dgm:presLayoutVars>
      </dgm:prSet>
      <dgm:spPr/>
      <dgm:t>
        <a:bodyPr/>
        <a:lstStyle/>
        <a:p>
          <a:endParaRPr lang="zh-CN" altLang="en-US"/>
        </a:p>
      </dgm:t>
    </dgm:pt>
    <dgm:pt modelId="{95DBDC8A-0D40-4860-9AF9-AC1CEBA31B01}" type="pres">
      <dgm:prSet presAssocID="{808D12B5-0818-4CCE-BB74-9054D844F101}" presName="rootConnector" presStyleLbl="node2" presStyleIdx="1" presStyleCnt="7"/>
      <dgm:spPr/>
      <dgm:t>
        <a:bodyPr/>
        <a:lstStyle/>
        <a:p>
          <a:endParaRPr lang="zh-CN" altLang="en-US"/>
        </a:p>
      </dgm:t>
    </dgm:pt>
    <dgm:pt modelId="{31161C3E-61B6-45D1-940A-A4FFC79AE1E5}" type="pres">
      <dgm:prSet presAssocID="{808D12B5-0818-4CCE-BB74-9054D844F101}" presName="hierChild4" presStyleCnt="0"/>
      <dgm:spPr/>
    </dgm:pt>
    <dgm:pt modelId="{116DB93F-9E6B-47A6-9FE9-C174489CB6BF}" type="pres">
      <dgm:prSet presAssocID="{808D12B5-0818-4CCE-BB74-9054D844F101}" presName="hierChild5" presStyleCnt="0"/>
      <dgm:spPr/>
    </dgm:pt>
    <dgm:pt modelId="{86A0DE1D-F59A-43B9-B15C-5B297333DC75}" type="pres">
      <dgm:prSet presAssocID="{B5981969-409E-4329-A083-5E858F20ADB4}" presName="Name37" presStyleLbl="parChTrans1D2" presStyleIdx="2" presStyleCnt="7"/>
      <dgm:spPr/>
      <dgm:t>
        <a:bodyPr/>
        <a:lstStyle/>
        <a:p>
          <a:endParaRPr lang="zh-CN" altLang="en-US"/>
        </a:p>
      </dgm:t>
    </dgm:pt>
    <dgm:pt modelId="{B1B493C6-F414-4F67-B026-D760AB811DE3}" type="pres">
      <dgm:prSet presAssocID="{C4D01EAE-C249-4F52-9B5D-C5A7C1D3192A}" presName="hierRoot2" presStyleCnt="0">
        <dgm:presLayoutVars>
          <dgm:hierBranch val="init"/>
        </dgm:presLayoutVars>
      </dgm:prSet>
      <dgm:spPr/>
    </dgm:pt>
    <dgm:pt modelId="{3B2FB217-EDFA-4916-AA95-7EA58A713A31}" type="pres">
      <dgm:prSet presAssocID="{C4D01EAE-C249-4F52-9B5D-C5A7C1D3192A}" presName="rootComposite" presStyleCnt="0"/>
      <dgm:spPr/>
    </dgm:pt>
    <dgm:pt modelId="{57D1B718-2009-4897-ACF5-31F5ADE03CF3}" type="pres">
      <dgm:prSet presAssocID="{C4D01EAE-C249-4F52-9B5D-C5A7C1D3192A}" presName="rootText" presStyleLbl="node2" presStyleIdx="2" presStyleCnt="7">
        <dgm:presLayoutVars>
          <dgm:chPref val="3"/>
        </dgm:presLayoutVars>
      </dgm:prSet>
      <dgm:spPr/>
      <dgm:t>
        <a:bodyPr/>
        <a:lstStyle/>
        <a:p>
          <a:endParaRPr lang="zh-CN" altLang="en-US"/>
        </a:p>
      </dgm:t>
    </dgm:pt>
    <dgm:pt modelId="{45EFA733-28F5-417D-972F-434A3D324F18}" type="pres">
      <dgm:prSet presAssocID="{C4D01EAE-C249-4F52-9B5D-C5A7C1D3192A}" presName="rootConnector" presStyleLbl="node2" presStyleIdx="2" presStyleCnt="7"/>
      <dgm:spPr/>
      <dgm:t>
        <a:bodyPr/>
        <a:lstStyle/>
        <a:p>
          <a:endParaRPr lang="zh-CN" altLang="en-US"/>
        </a:p>
      </dgm:t>
    </dgm:pt>
    <dgm:pt modelId="{43E4BB1F-BEEE-4BC4-BBF5-26120F49832D}" type="pres">
      <dgm:prSet presAssocID="{C4D01EAE-C249-4F52-9B5D-C5A7C1D3192A}" presName="hierChild4" presStyleCnt="0"/>
      <dgm:spPr/>
    </dgm:pt>
    <dgm:pt modelId="{364033B5-A12F-4489-8465-B660971D8B41}" type="pres">
      <dgm:prSet presAssocID="{C4D01EAE-C249-4F52-9B5D-C5A7C1D3192A}" presName="hierChild5" presStyleCnt="0"/>
      <dgm:spPr/>
    </dgm:pt>
    <dgm:pt modelId="{79240403-C32B-4C72-9001-9CE9DE998803}" type="pres">
      <dgm:prSet presAssocID="{34A050C4-4B83-4378-AAFA-CA6125F7AAD8}" presName="Name37" presStyleLbl="parChTrans1D2" presStyleIdx="3" presStyleCnt="7"/>
      <dgm:spPr/>
      <dgm:t>
        <a:bodyPr/>
        <a:lstStyle/>
        <a:p>
          <a:endParaRPr lang="zh-CN" altLang="en-US"/>
        </a:p>
      </dgm:t>
    </dgm:pt>
    <dgm:pt modelId="{30A9DA96-2760-4F52-B698-E39223B47E58}" type="pres">
      <dgm:prSet presAssocID="{F098A54B-A390-4759-80AB-754F7C57993F}" presName="hierRoot2" presStyleCnt="0">
        <dgm:presLayoutVars>
          <dgm:hierBranch val="init"/>
        </dgm:presLayoutVars>
      </dgm:prSet>
      <dgm:spPr/>
    </dgm:pt>
    <dgm:pt modelId="{4DC2B18F-2AB9-4A89-AB40-9FA19449E28F}" type="pres">
      <dgm:prSet presAssocID="{F098A54B-A390-4759-80AB-754F7C57993F}" presName="rootComposite" presStyleCnt="0"/>
      <dgm:spPr/>
    </dgm:pt>
    <dgm:pt modelId="{DFE96DE8-BCBF-4A0F-A042-080DC1B30EDA}" type="pres">
      <dgm:prSet presAssocID="{F098A54B-A390-4759-80AB-754F7C57993F}" presName="rootText" presStyleLbl="node2" presStyleIdx="3" presStyleCnt="7">
        <dgm:presLayoutVars>
          <dgm:chPref val="3"/>
        </dgm:presLayoutVars>
      </dgm:prSet>
      <dgm:spPr/>
      <dgm:t>
        <a:bodyPr/>
        <a:lstStyle/>
        <a:p>
          <a:endParaRPr lang="zh-CN" altLang="en-US"/>
        </a:p>
      </dgm:t>
    </dgm:pt>
    <dgm:pt modelId="{9F34F15A-2238-4911-8852-E71911B4050D}" type="pres">
      <dgm:prSet presAssocID="{F098A54B-A390-4759-80AB-754F7C57993F}" presName="rootConnector" presStyleLbl="node2" presStyleIdx="3" presStyleCnt="7"/>
      <dgm:spPr/>
      <dgm:t>
        <a:bodyPr/>
        <a:lstStyle/>
        <a:p>
          <a:endParaRPr lang="zh-CN" altLang="en-US"/>
        </a:p>
      </dgm:t>
    </dgm:pt>
    <dgm:pt modelId="{4C9E95EC-2CC3-47FB-BCE7-BDB582000ABD}" type="pres">
      <dgm:prSet presAssocID="{F098A54B-A390-4759-80AB-754F7C57993F}" presName="hierChild4" presStyleCnt="0"/>
      <dgm:spPr/>
    </dgm:pt>
    <dgm:pt modelId="{8E298590-4B73-4678-B20B-38FBFEAC0586}" type="pres">
      <dgm:prSet presAssocID="{F098A54B-A390-4759-80AB-754F7C57993F}" presName="hierChild5" presStyleCnt="0"/>
      <dgm:spPr/>
    </dgm:pt>
    <dgm:pt modelId="{6A87B7DD-FBB9-471E-BBF9-8C8FADB055CD}" type="pres">
      <dgm:prSet presAssocID="{19262268-AB4A-4EF4-9FB4-F01000921D17}" presName="Name37" presStyleLbl="parChTrans1D2" presStyleIdx="4" presStyleCnt="7"/>
      <dgm:spPr/>
      <dgm:t>
        <a:bodyPr/>
        <a:lstStyle/>
        <a:p>
          <a:endParaRPr lang="zh-CN" altLang="en-US"/>
        </a:p>
      </dgm:t>
    </dgm:pt>
    <dgm:pt modelId="{C1764DEF-2E6F-4481-BC9E-1EBA6502BC2D}" type="pres">
      <dgm:prSet presAssocID="{B86DCA78-90AA-44F5-AE77-73612D5CABDD}" presName="hierRoot2" presStyleCnt="0">
        <dgm:presLayoutVars>
          <dgm:hierBranch val="init"/>
        </dgm:presLayoutVars>
      </dgm:prSet>
      <dgm:spPr/>
    </dgm:pt>
    <dgm:pt modelId="{DA34D741-6D70-4508-A478-C44881B098E1}" type="pres">
      <dgm:prSet presAssocID="{B86DCA78-90AA-44F5-AE77-73612D5CABDD}" presName="rootComposite" presStyleCnt="0"/>
      <dgm:spPr/>
    </dgm:pt>
    <dgm:pt modelId="{EFF88D32-74D7-4916-80F5-04A124DEF8F3}" type="pres">
      <dgm:prSet presAssocID="{B86DCA78-90AA-44F5-AE77-73612D5CABDD}" presName="rootText" presStyleLbl="node2" presStyleIdx="4" presStyleCnt="7">
        <dgm:presLayoutVars>
          <dgm:chPref val="3"/>
        </dgm:presLayoutVars>
      </dgm:prSet>
      <dgm:spPr/>
      <dgm:t>
        <a:bodyPr/>
        <a:lstStyle/>
        <a:p>
          <a:endParaRPr lang="zh-CN" altLang="en-US"/>
        </a:p>
      </dgm:t>
    </dgm:pt>
    <dgm:pt modelId="{0B94B20E-E657-4FB5-9145-0D99AA7BA9EB}" type="pres">
      <dgm:prSet presAssocID="{B86DCA78-90AA-44F5-AE77-73612D5CABDD}" presName="rootConnector" presStyleLbl="node2" presStyleIdx="4" presStyleCnt="7"/>
      <dgm:spPr/>
      <dgm:t>
        <a:bodyPr/>
        <a:lstStyle/>
        <a:p>
          <a:endParaRPr lang="zh-CN" altLang="en-US"/>
        </a:p>
      </dgm:t>
    </dgm:pt>
    <dgm:pt modelId="{AFE9322C-01EE-4297-BB10-9F694D6123F3}" type="pres">
      <dgm:prSet presAssocID="{B86DCA78-90AA-44F5-AE77-73612D5CABDD}" presName="hierChild4" presStyleCnt="0"/>
      <dgm:spPr/>
    </dgm:pt>
    <dgm:pt modelId="{E87D0B66-AC58-4540-BFCE-2A750D53234B}" type="pres">
      <dgm:prSet presAssocID="{B86DCA78-90AA-44F5-AE77-73612D5CABDD}" presName="hierChild5" presStyleCnt="0"/>
      <dgm:spPr/>
    </dgm:pt>
    <dgm:pt modelId="{504647EE-20FA-45FD-B7F4-991D6F1E51E2}" type="pres">
      <dgm:prSet presAssocID="{0A92F202-820A-4849-A62A-7504EEAA2B36}" presName="Name37" presStyleLbl="parChTrans1D2" presStyleIdx="5" presStyleCnt="7"/>
      <dgm:spPr/>
      <dgm:t>
        <a:bodyPr/>
        <a:lstStyle/>
        <a:p>
          <a:endParaRPr lang="zh-CN" altLang="en-US"/>
        </a:p>
      </dgm:t>
    </dgm:pt>
    <dgm:pt modelId="{0AAFDFAA-0B6C-4613-8BD1-051CD28FA011}" type="pres">
      <dgm:prSet presAssocID="{0E9DD619-4254-4C33-9C06-918D46738A2E}" presName="hierRoot2" presStyleCnt="0">
        <dgm:presLayoutVars>
          <dgm:hierBranch val="init"/>
        </dgm:presLayoutVars>
      </dgm:prSet>
      <dgm:spPr/>
    </dgm:pt>
    <dgm:pt modelId="{D5C5E7A3-FF86-4989-92F7-60471C4B2874}" type="pres">
      <dgm:prSet presAssocID="{0E9DD619-4254-4C33-9C06-918D46738A2E}" presName="rootComposite" presStyleCnt="0"/>
      <dgm:spPr/>
    </dgm:pt>
    <dgm:pt modelId="{B75A7469-8CD5-485F-B3D7-5FDE3EB4C95B}" type="pres">
      <dgm:prSet presAssocID="{0E9DD619-4254-4C33-9C06-918D46738A2E}" presName="rootText" presStyleLbl="node2" presStyleIdx="5" presStyleCnt="7">
        <dgm:presLayoutVars>
          <dgm:chPref val="3"/>
        </dgm:presLayoutVars>
      </dgm:prSet>
      <dgm:spPr/>
      <dgm:t>
        <a:bodyPr/>
        <a:lstStyle/>
        <a:p>
          <a:endParaRPr lang="zh-CN" altLang="en-US"/>
        </a:p>
      </dgm:t>
    </dgm:pt>
    <dgm:pt modelId="{250FAF19-7072-4F01-AB33-7CA98D433B7B}" type="pres">
      <dgm:prSet presAssocID="{0E9DD619-4254-4C33-9C06-918D46738A2E}" presName="rootConnector" presStyleLbl="node2" presStyleIdx="5" presStyleCnt="7"/>
      <dgm:spPr/>
      <dgm:t>
        <a:bodyPr/>
        <a:lstStyle/>
        <a:p>
          <a:endParaRPr lang="zh-CN" altLang="en-US"/>
        </a:p>
      </dgm:t>
    </dgm:pt>
    <dgm:pt modelId="{F6079C17-EC12-4223-A517-5286E11214C5}" type="pres">
      <dgm:prSet presAssocID="{0E9DD619-4254-4C33-9C06-918D46738A2E}" presName="hierChild4" presStyleCnt="0"/>
      <dgm:spPr/>
    </dgm:pt>
    <dgm:pt modelId="{46304F8A-F492-43B5-8E46-43A42B8F0612}" type="pres">
      <dgm:prSet presAssocID="{0E9DD619-4254-4C33-9C06-918D46738A2E}" presName="hierChild5" presStyleCnt="0"/>
      <dgm:spPr/>
    </dgm:pt>
    <dgm:pt modelId="{A871FE8C-B838-4CEB-88CC-518465C8AD0A}" type="pres">
      <dgm:prSet presAssocID="{76482658-5B92-4CE1-AC79-DA92D3C8BF26}" presName="Name37" presStyleLbl="parChTrans1D2" presStyleIdx="6" presStyleCnt="7"/>
      <dgm:spPr/>
      <dgm:t>
        <a:bodyPr/>
        <a:lstStyle/>
        <a:p>
          <a:endParaRPr lang="zh-CN" altLang="en-US"/>
        </a:p>
      </dgm:t>
    </dgm:pt>
    <dgm:pt modelId="{4A882336-DECA-405A-B505-6949CD21A9D1}" type="pres">
      <dgm:prSet presAssocID="{3D86D637-B79A-4E1F-8B4D-F134B7D4FBDC}" presName="hierRoot2" presStyleCnt="0">
        <dgm:presLayoutVars>
          <dgm:hierBranch val="init"/>
        </dgm:presLayoutVars>
      </dgm:prSet>
      <dgm:spPr/>
    </dgm:pt>
    <dgm:pt modelId="{7BD9D8B2-A783-4913-BE05-15FB19077041}" type="pres">
      <dgm:prSet presAssocID="{3D86D637-B79A-4E1F-8B4D-F134B7D4FBDC}" presName="rootComposite" presStyleCnt="0"/>
      <dgm:spPr/>
    </dgm:pt>
    <dgm:pt modelId="{6C61E702-DFE2-456B-9635-155E5507BE09}" type="pres">
      <dgm:prSet presAssocID="{3D86D637-B79A-4E1F-8B4D-F134B7D4FBDC}" presName="rootText" presStyleLbl="node2" presStyleIdx="6" presStyleCnt="7">
        <dgm:presLayoutVars>
          <dgm:chPref val="3"/>
        </dgm:presLayoutVars>
      </dgm:prSet>
      <dgm:spPr/>
      <dgm:t>
        <a:bodyPr/>
        <a:lstStyle/>
        <a:p>
          <a:endParaRPr lang="zh-CN" altLang="en-US"/>
        </a:p>
      </dgm:t>
    </dgm:pt>
    <dgm:pt modelId="{BB23C2DE-244B-44ED-A9AA-B91E6E74EC69}" type="pres">
      <dgm:prSet presAssocID="{3D86D637-B79A-4E1F-8B4D-F134B7D4FBDC}" presName="rootConnector" presStyleLbl="node2" presStyleIdx="6" presStyleCnt="7"/>
      <dgm:spPr/>
      <dgm:t>
        <a:bodyPr/>
        <a:lstStyle/>
        <a:p>
          <a:endParaRPr lang="zh-CN" altLang="en-US"/>
        </a:p>
      </dgm:t>
    </dgm:pt>
    <dgm:pt modelId="{65648D3F-D433-4D56-8098-9CDFCA3E867D}" type="pres">
      <dgm:prSet presAssocID="{3D86D637-B79A-4E1F-8B4D-F134B7D4FBDC}" presName="hierChild4" presStyleCnt="0"/>
      <dgm:spPr/>
    </dgm:pt>
    <dgm:pt modelId="{1E9A3A44-37E4-46F3-8895-4EA2559AA4EC}" type="pres">
      <dgm:prSet presAssocID="{3D86D637-B79A-4E1F-8B4D-F134B7D4FBDC}" presName="hierChild5" presStyleCnt="0"/>
      <dgm:spPr/>
    </dgm:pt>
    <dgm:pt modelId="{39C3C547-A4B0-452C-920B-D177C460A3F6}" type="pres">
      <dgm:prSet presAssocID="{B939D7E2-A9EE-4765-8B5D-08877982D592}" presName="hierChild3" presStyleCnt="0"/>
      <dgm:spPr/>
    </dgm:pt>
  </dgm:ptLst>
  <dgm:cxnLst>
    <dgm:cxn modelId="{48B62BAF-4D52-4E6A-B253-9B29060C0DE5}" type="presOf" srcId="{94882834-9AA6-44FB-8027-B6F08051F370}" destId="{4A6C8B57-CD29-45D3-AF2F-EB99A145A13F}" srcOrd="0" destOrd="0" presId="urn:microsoft.com/office/officeart/2005/8/layout/orgChart1"/>
    <dgm:cxn modelId="{B9A76780-2832-4A8E-B413-32FE65D453AC}" type="presOf" srcId="{808D12B5-0818-4CCE-BB74-9054D844F101}" destId="{9F8F45F8-2CE8-48C5-B90B-2EC0FF705D70}" srcOrd="0" destOrd="0" presId="urn:microsoft.com/office/officeart/2005/8/layout/orgChart1"/>
    <dgm:cxn modelId="{CF1ADBC2-1099-4B60-AB5D-A2CDAC510852}" type="presOf" srcId="{B86DCA78-90AA-44F5-AE77-73612D5CABDD}" destId="{EFF88D32-74D7-4916-80F5-04A124DEF8F3}" srcOrd="0" destOrd="0" presId="urn:microsoft.com/office/officeart/2005/8/layout/orgChart1"/>
    <dgm:cxn modelId="{4030CE7C-2B83-4CB5-A5A8-F3AC80280275}" type="presOf" srcId="{EC0883D2-EDE7-4473-A6B4-950F849B770F}" destId="{547F71D3-F950-433C-A9D9-CA7E6BA08329}" srcOrd="1" destOrd="0" presId="urn:microsoft.com/office/officeart/2005/8/layout/orgChart1"/>
    <dgm:cxn modelId="{4DD93D9D-720A-432B-A497-1B9CFF6FACF0}" type="presOf" srcId="{76482658-5B92-4CE1-AC79-DA92D3C8BF26}" destId="{A871FE8C-B838-4CEB-88CC-518465C8AD0A}" srcOrd="0" destOrd="0" presId="urn:microsoft.com/office/officeart/2005/8/layout/orgChart1"/>
    <dgm:cxn modelId="{EDAA076F-0EC2-4126-AF87-A3AB6D5B609A}" type="presOf" srcId="{B86DCA78-90AA-44F5-AE77-73612D5CABDD}" destId="{0B94B20E-E657-4FB5-9145-0D99AA7BA9EB}" srcOrd="1" destOrd="0" presId="urn:microsoft.com/office/officeart/2005/8/layout/orgChart1"/>
    <dgm:cxn modelId="{011EC4FD-65BB-4CEE-8C00-2169D2522F5E}" srcId="{6F992945-7243-44D7-BD70-E14B28F0658A}" destId="{B939D7E2-A9EE-4765-8B5D-08877982D592}" srcOrd="0" destOrd="0" parTransId="{B4A40E9A-1774-45C3-B447-AF292C50836C}" sibTransId="{8793FBA8-17F6-4A4C-95A4-4545A21F3217}"/>
    <dgm:cxn modelId="{F8F00F74-AC43-42E3-8FBC-79276DAD7BC1}" srcId="{B939D7E2-A9EE-4765-8B5D-08877982D592}" destId="{808D12B5-0818-4CCE-BB74-9054D844F101}" srcOrd="1" destOrd="0" parTransId="{CA279338-BD92-4A03-AE93-E6C1FBE2C181}" sibTransId="{AE462FC5-DDA7-4E8F-AE7F-4F7A47BAD652}"/>
    <dgm:cxn modelId="{DE590BF2-42B1-41C1-945E-4158B539E5C5}" type="presOf" srcId="{B939D7E2-A9EE-4765-8B5D-08877982D592}" destId="{8743BFE3-AE5B-46D0-ABC6-46C4AB4961CB}" srcOrd="0" destOrd="0" presId="urn:microsoft.com/office/officeart/2005/8/layout/orgChart1"/>
    <dgm:cxn modelId="{807CD963-ECEF-47B9-8E15-C6A593CD34E6}" srcId="{B939D7E2-A9EE-4765-8B5D-08877982D592}" destId="{C4D01EAE-C249-4F52-9B5D-C5A7C1D3192A}" srcOrd="2" destOrd="0" parTransId="{B5981969-409E-4329-A083-5E858F20ADB4}" sibTransId="{B2B400E6-3AD2-4154-82E7-14DEEA252BE9}"/>
    <dgm:cxn modelId="{FFE41D97-1A18-408C-9960-FC8AC5914343}" type="presOf" srcId="{B939D7E2-A9EE-4765-8B5D-08877982D592}" destId="{0EAD8E45-5BD1-4D62-BA20-D595732AC5CB}" srcOrd="1" destOrd="0" presId="urn:microsoft.com/office/officeart/2005/8/layout/orgChart1"/>
    <dgm:cxn modelId="{AFA4D9FB-A37B-48F5-910F-02557801E7C7}" type="presOf" srcId="{808D12B5-0818-4CCE-BB74-9054D844F101}" destId="{95DBDC8A-0D40-4860-9AF9-AC1CEBA31B01}" srcOrd="1" destOrd="0" presId="urn:microsoft.com/office/officeart/2005/8/layout/orgChart1"/>
    <dgm:cxn modelId="{8C0C2EF5-1FBF-4C56-9279-BA4ECD19DD0D}" srcId="{B939D7E2-A9EE-4765-8B5D-08877982D592}" destId="{3D86D637-B79A-4E1F-8B4D-F134B7D4FBDC}" srcOrd="6" destOrd="0" parTransId="{76482658-5B92-4CE1-AC79-DA92D3C8BF26}" sibTransId="{83DB8BB2-817D-49C5-918C-396A0D98D48D}"/>
    <dgm:cxn modelId="{672A4BFF-2DB4-4A7E-9621-8A35C940B370}" srcId="{B939D7E2-A9EE-4765-8B5D-08877982D592}" destId="{B86DCA78-90AA-44F5-AE77-73612D5CABDD}" srcOrd="4" destOrd="0" parTransId="{19262268-AB4A-4EF4-9FB4-F01000921D17}" sibTransId="{A5DB36D2-BC90-430B-89E8-8F5A6DE1F93E}"/>
    <dgm:cxn modelId="{0B55FA50-2432-4DE5-B07D-14F9BF592E7D}" type="presOf" srcId="{3D86D637-B79A-4E1F-8B4D-F134B7D4FBDC}" destId="{6C61E702-DFE2-456B-9635-155E5507BE09}" srcOrd="0" destOrd="0" presId="urn:microsoft.com/office/officeart/2005/8/layout/orgChart1"/>
    <dgm:cxn modelId="{E9EC8483-3083-410C-8438-63EF4E12EC2E}" type="presOf" srcId="{0E9DD619-4254-4C33-9C06-918D46738A2E}" destId="{B75A7469-8CD5-485F-B3D7-5FDE3EB4C95B}" srcOrd="0" destOrd="0" presId="urn:microsoft.com/office/officeart/2005/8/layout/orgChart1"/>
    <dgm:cxn modelId="{5275557A-2D3E-4E99-8337-D65C932C9698}" type="presOf" srcId="{6F992945-7243-44D7-BD70-E14B28F0658A}" destId="{DF472049-D28E-49F2-A9D5-4A12B703D899}" srcOrd="0" destOrd="0" presId="urn:microsoft.com/office/officeart/2005/8/layout/orgChart1"/>
    <dgm:cxn modelId="{7E043922-649D-4EDF-81B1-5EF9748909B3}" type="presOf" srcId="{34A050C4-4B83-4378-AAFA-CA6125F7AAD8}" destId="{79240403-C32B-4C72-9001-9CE9DE998803}" srcOrd="0" destOrd="0" presId="urn:microsoft.com/office/officeart/2005/8/layout/orgChart1"/>
    <dgm:cxn modelId="{1E5A6006-E696-47C2-A7ED-95FD215BECB4}" type="presOf" srcId="{B5981969-409E-4329-A083-5E858F20ADB4}" destId="{86A0DE1D-F59A-43B9-B15C-5B297333DC75}" srcOrd="0" destOrd="0" presId="urn:microsoft.com/office/officeart/2005/8/layout/orgChart1"/>
    <dgm:cxn modelId="{8299A3C2-4E21-492F-9B41-4AC0D92A8C58}" type="presOf" srcId="{F098A54B-A390-4759-80AB-754F7C57993F}" destId="{DFE96DE8-BCBF-4A0F-A042-080DC1B30EDA}" srcOrd="0" destOrd="0" presId="urn:microsoft.com/office/officeart/2005/8/layout/orgChart1"/>
    <dgm:cxn modelId="{4102AF18-9F3B-452A-9EE8-CE599F7A1A1C}" type="presOf" srcId="{19262268-AB4A-4EF4-9FB4-F01000921D17}" destId="{6A87B7DD-FBB9-471E-BBF9-8C8FADB055CD}" srcOrd="0" destOrd="0" presId="urn:microsoft.com/office/officeart/2005/8/layout/orgChart1"/>
    <dgm:cxn modelId="{535A07EC-5280-4683-8E3B-070238B20821}" srcId="{B939D7E2-A9EE-4765-8B5D-08877982D592}" destId="{F098A54B-A390-4759-80AB-754F7C57993F}" srcOrd="3" destOrd="0" parTransId="{34A050C4-4B83-4378-AAFA-CA6125F7AAD8}" sibTransId="{F3A63CEC-B281-486A-A9BF-85BF9E5B59B3}"/>
    <dgm:cxn modelId="{950B2682-884B-40E6-B5C3-9EAD19402B60}" srcId="{B939D7E2-A9EE-4765-8B5D-08877982D592}" destId="{0E9DD619-4254-4C33-9C06-918D46738A2E}" srcOrd="5" destOrd="0" parTransId="{0A92F202-820A-4849-A62A-7504EEAA2B36}" sibTransId="{277E04B0-0A3F-400F-A2E4-F3EB04C39396}"/>
    <dgm:cxn modelId="{5F4071C9-DA19-4D7B-8087-62EEA21197D2}" type="presOf" srcId="{CA279338-BD92-4A03-AE93-E6C1FBE2C181}" destId="{BA2BFBE2-0DF5-4A56-B204-0F41C198DC69}" srcOrd="0" destOrd="0" presId="urn:microsoft.com/office/officeart/2005/8/layout/orgChart1"/>
    <dgm:cxn modelId="{173C2215-AC9A-4935-B7C9-5D5CB9F976A3}" type="presOf" srcId="{C4D01EAE-C249-4F52-9B5D-C5A7C1D3192A}" destId="{45EFA733-28F5-417D-972F-434A3D324F18}" srcOrd="1" destOrd="0" presId="urn:microsoft.com/office/officeart/2005/8/layout/orgChart1"/>
    <dgm:cxn modelId="{EC273385-FB27-48DF-BC34-331A212D0D8F}" type="presOf" srcId="{C4D01EAE-C249-4F52-9B5D-C5A7C1D3192A}" destId="{57D1B718-2009-4897-ACF5-31F5ADE03CF3}" srcOrd="0" destOrd="0" presId="urn:microsoft.com/office/officeart/2005/8/layout/orgChart1"/>
    <dgm:cxn modelId="{4A2D34F0-9CE3-4F7F-98FF-006CDDCC2572}" type="presOf" srcId="{0A92F202-820A-4849-A62A-7504EEAA2B36}" destId="{504647EE-20FA-45FD-B7F4-991D6F1E51E2}" srcOrd="0" destOrd="0" presId="urn:microsoft.com/office/officeart/2005/8/layout/orgChart1"/>
    <dgm:cxn modelId="{4A652ECF-D46A-4192-A8F4-33595AC32E4C}" type="presOf" srcId="{EC0883D2-EDE7-4473-A6B4-950F849B770F}" destId="{2EA67B72-15CB-4675-A450-4337773CC61E}" srcOrd="0" destOrd="0" presId="urn:microsoft.com/office/officeart/2005/8/layout/orgChart1"/>
    <dgm:cxn modelId="{B639AF52-5A7D-4A6F-BFCE-A6562E38E270}" srcId="{B939D7E2-A9EE-4765-8B5D-08877982D592}" destId="{EC0883D2-EDE7-4473-A6B4-950F849B770F}" srcOrd="0" destOrd="0" parTransId="{94882834-9AA6-44FB-8027-B6F08051F370}" sibTransId="{55FAC853-CB85-493E-A87E-08F99A313EF5}"/>
    <dgm:cxn modelId="{5B2367A2-4B86-4241-A79C-BD612B4AE7C5}" type="presOf" srcId="{0E9DD619-4254-4C33-9C06-918D46738A2E}" destId="{250FAF19-7072-4F01-AB33-7CA98D433B7B}" srcOrd="1" destOrd="0" presId="urn:microsoft.com/office/officeart/2005/8/layout/orgChart1"/>
    <dgm:cxn modelId="{59283394-D3B8-4F98-BDDB-9D0852719CA5}" type="presOf" srcId="{3D86D637-B79A-4E1F-8B4D-F134B7D4FBDC}" destId="{BB23C2DE-244B-44ED-A9AA-B91E6E74EC69}" srcOrd="1" destOrd="0" presId="urn:microsoft.com/office/officeart/2005/8/layout/orgChart1"/>
    <dgm:cxn modelId="{A458DE21-EAE9-4625-92E5-2DA7909C4CDA}" type="presOf" srcId="{F098A54B-A390-4759-80AB-754F7C57993F}" destId="{9F34F15A-2238-4911-8852-E71911B4050D}" srcOrd="1" destOrd="0" presId="urn:microsoft.com/office/officeart/2005/8/layout/orgChart1"/>
    <dgm:cxn modelId="{DE56CA91-25EF-4522-9144-D8AFE5FF19DA}" type="presParOf" srcId="{DF472049-D28E-49F2-A9D5-4A12B703D899}" destId="{B98D8880-2435-4CBB-AD71-FB175B976E35}" srcOrd="0" destOrd="0" presId="urn:microsoft.com/office/officeart/2005/8/layout/orgChart1"/>
    <dgm:cxn modelId="{ECF0D792-DC2D-415F-8CD8-4C641EE3F09A}" type="presParOf" srcId="{B98D8880-2435-4CBB-AD71-FB175B976E35}" destId="{F88E078F-7090-4544-9BCD-45ECE626C5B1}" srcOrd="0" destOrd="0" presId="urn:microsoft.com/office/officeart/2005/8/layout/orgChart1"/>
    <dgm:cxn modelId="{C126DE45-B2CA-4564-A90C-3C612F4582DF}" type="presParOf" srcId="{F88E078F-7090-4544-9BCD-45ECE626C5B1}" destId="{8743BFE3-AE5B-46D0-ABC6-46C4AB4961CB}" srcOrd="0" destOrd="0" presId="urn:microsoft.com/office/officeart/2005/8/layout/orgChart1"/>
    <dgm:cxn modelId="{93B8F877-D232-4A25-8A62-D4A3D50F6BC3}" type="presParOf" srcId="{F88E078F-7090-4544-9BCD-45ECE626C5B1}" destId="{0EAD8E45-5BD1-4D62-BA20-D595732AC5CB}" srcOrd="1" destOrd="0" presId="urn:microsoft.com/office/officeart/2005/8/layout/orgChart1"/>
    <dgm:cxn modelId="{ADB6BA8D-4BFC-4C1D-B993-67CC2F491D4C}" type="presParOf" srcId="{B98D8880-2435-4CBB-AD71-FB175B976E35}" destId="{74EF00D0-7266-428E-B599-DC4C7ABCA6D7}" srcOrd="1" destOrd="0" presId="urn:microsoft.com/office/officeart/2005/8/layout/orgChart1"/>
    <dgm:cxn modelId="{F585CF63-9B2C-4BE3-AF13-5622F04AD032}" type="presParOf" srcId="{74EF00D0-7266-428E-B599-DC4C7ABCA6D7}" destId="{4A6C8B57-CD29-45D3-AF2F-EB99A145A13F}" srcOrd="0" destOrd="0" presId="urn:microsoft.com/office/officeart/2005/8/layout/orgChart1"/>
    <dgm:cxn modelId="{96EBAF23-7D00-4E94-9BDB-6FFCEC60EC34}" type="presParOf" srcId="{74EF00D0-7266-428E-B599-DC4C7ABCA6D7}" destId="{7A2F847B-231B-419C-ACD3-9EBE6752B278}" srcOrd="1" destOrd="0" presId="urn:microsoft.com/office/officeart/2005/8/layout/orgChart1"/>
    <dgm:cxn modelId="{8246C1CD-B7BB-43CB-BFC8-9E8BA085E94E}" type="presParOf" srcId="{7A2F847B-231B-419C-ACD3-9EBE6752B278}" destId="{8F8569B5-33AE-4EB7-AA8C-00C7A01F012F}" srcOrd="0" destOrd="0" presId="urn:microsoft.com/office/officeart/2005/8/layout/orgChart1"/>
    <dgm:cxn modelId="{2EC9BC46-16FF-4BE4-917C-9951D27909E4}" type="presParOf" srcId="{8F8569B5-33AE-4EB7-AA8C-00C7A01F012F}" destId="{2EA67B72-15CB-4675-A450-4337773CC61E}" srcOrd="0" destOrd="0" presId="urn:microsoft.com/office/officeart/2005/8/layout/orgChart1"/>
    <dgm:cxn modelId="{5FCA38DB-E21B-4EBA-8352-C453C39553C6}" type="presParOf" srcId="{8F8569B5-33AE-4EB7-AA8C-00C7A01F012F}" destId="{547F71D3-F950-433C-A9D9-CA7E6BA08329}" srcOrd="1" destOrd="0" presId="urn:microsoft.com/office/officeart/2005/8/layout/orgChart1"/>
    <dgm:cxn modelId="{B44733E7-31CB-467A-A1CA-548BE5E95184}" type="presParOf" srcId="{7A2F847B-231B-419C-ACD3-9EBE6752B278}" destId="{C69E7684-BD13-43A1-96F3-40637F78DA92}" srcOrd="1" destOrd="0" presId="urn:microsoft.com/office/officeart/2005/8/layout/orgChart1"/>
    <dgm:cxn modelId="{990D4ECA-0FD0-4F3B-AD22-56588E5F4E75}" type="presParOf" srcId="{7A2F847B-231B-419C-ACD3-9EBE6752B278}" destId="{070B470C-FB26-47D2-8F8B-39394C4430CB}" srcOrd="2" destOrd="0" presId="urn:microsoft.com/office/officeart/2005/8/layout/orgChart1"/>
    <dgm:cxn modelId="{21C18907-2F67-4886-8486-5DCB83C82974}" type="presParOf" srcId="{74EF00D0-7266-428E-B599-DC4C7ABCA6D7}" destId="{BA2BFBE2-0DF5-4A56-B204-0F41C198DC69}" srcOrd="2" destOrd="0" presId="urn:microsoft.com/office/officeart/2005/8/layout/orgChart1"/>
    <dgm:cxn modelId="{16E41A7F-7263-4C3E-A567-8C9F19220B52}" type="presParOf" srcId="{74EF00D0-7266-428E-B599-DC4C7ABCA6D7}" destId="{8E6D8C01-3F4E-4EEE-A88E-935CDD099156}" srcOrd="3" destOrd="0" presId="urn:microsoft.com/office/officeart/2005/8/layout/orgChart1"/>
    <dgm:cxn modelId="{7E76D01B-0006-4BB5-B63E-1BDD8808A8CE}" type="presParOf" srcId="{8E6D8C01-3F4E-4EEE-A88E-935CDD099156}" destId="{0B6C1B46-DF84-41B8-8096-001C0D217A38}" srcOrd="0" destOrd="0" presId="urn:microsoft.com/office/officeart/2005/8/layout/orgChart1"/>
    <dgm:cxn modelId="{124E55EF-A80B-455A-9B53-56A072FCD24D}" type="presParOf" srcId="{0B6C1B46-DF84-41B8-8096-001C0D217A38}" destId="{9F8F45F8-2CE8-48C5-B90B-2EC0FF705D70}" srcOrd="0" destOrd="0" presId="urn:microsoft.com/office/officeart/2005/8/layout/orgChart1"/>
    <dgm:cxn modelId="{36E2C03C-C929-416F-81B1-6846F4AB4214}" type="presParOf" srcId="{0B6C1B46-DF84-41B8-8096-001C0D217A38}" destId="{95DBDC8A-0D40-4860-9AF9-AC1CEBA31B01}" srcOrd="1" destOrd="0" presId="urn:microsoft.com/office/officeart/2005/8/layout/orgChart1"/>
    <dgm:cxn modelId="{181CA1A8-5DAA-42EE-9250-A1551113F3FC}" type="presParOf" srcId="{8E6D8C01-3F4E-4EEE-A88E-935CDD099156}" destId="{31161C3E-61B6-45D1-940A-A4FFC79AE1E5}" srcOrd="1" destOrd="0" presId="urn:microsoft.com/office/officeart/2005/8/layout/orgChart1"/>
    <dgm:cxn modelId="{3AA050C9-23AD-4CAC-8CD6-7CADA637EC41}" type="presParOf" srcId="{8E6D8C01-3F4E-4EEE-A88E-935CDD099156}" destId="{116DB93F-9E6B-47A6-9FE9-C174489CB6BF}" srcOrd="2" destOrd="0" presId="urn:microsoft.com/office/officeart/2005/8/layout/orgChart1"/>
    <dgm:cxn modelId="{BD9A12E1-0939-450B-8A1B-32B9165A0038}" type="presParOf" srcId="{74EF00D0-7266-428E-B599-DC4C7ABCA6D7}" destId="{86A0DE1D-F59A-43B9-B15C-5B297333DC75}" srcOrd="4" destOrd="0" presId="urn:microsoft.com/office/officeart/2005/8/layout/orgChart1"/>
    <dgm:cxn modelId="{09F386F0-AE25-4D18-BF7D-0CEAADA117EB}" type="presParOf" srcId="{74EF00D0-7266-428E-B599-DC4C7ABCA6D7}" destId="{B1B493C6-F414-4F67-B026-D760AB811DE3}" srcOrd="5" destOrd="0" presId="urn:microsoft.com/office/officeart/2005/8/layout/orgChart1"/>
    <dgm:cxn modelId="{3317B5FD-0B5C-49BB-931E-AD10188ED4D2}" type="presParOf" srcId="{B1B493C6-F414-4F67-B026-D760AB811DE3}" destId="{3B2FB217-EDFA-4916-AA95-7EA58A713A31}" srcOrd="0" destOrd="0" presId="urn:microsoft.com/office/officeart/2005/8/layout/orgChart1"/>
    <dgm:cxn modelId="{67C70231-2BBA-4187-9A12-9147E289B62B}" type="presParOf" srcId="{3B2FB217-EDFA-4916-AA95-7EA58A713A31}" destId="{57D1B718-2009-4897-ACF5-31F5ADE03CF3}" srcOrd="0" destOrd="0" presId="urn:microsoft.com/office/officeart/2005/8/layout/orgChart1"/>
    <dgm:cxn modelId="{005F65E0-5217-4BE3-964B-0BF5B4A4A378}" type="presParOf" srcId="{3B2FB217-EDFA-4916-AA95-7EA58A713A31}" destId="{45EFA733-28F5-417D-972F-434A3D324F18}" srcOrd="1" destOrd="0" presId="urn:microsoft.com/office/officeart/2005/8/layout/orgChart1"/>
    <dgm:cxn modelId="{86E81393-B319-475B-8A46-4304E50A5D3D}" type="presParOf" srcId="{B1B493C6-F414-4F67-B026-D760AB811DE3}" destId="{43E4BB1F-BEEE-4BC4-BBF5-26120F49832D}" srcOrd="1" destOrd="0" presId="urn:microsoft.com/office/officeart/2005/8/layout/orgChart1"/>
    <dgm:cxn modelId="{E592EC15-28E2-4094-BDBF-31BCF7A1D830}" type="presParOf" srcId="{B1B493C6-F414-4F67-B026-D760AB811DE3}" destId="{364033B5-A12F-4489-8465-B660971D8B41}" srcOrd="2" destOrd="0" presId="urn:microsoft.com/office/officeart/2005/8/layout/orgChart1"/>
    <dgm:cxn modelId="{053FE7D7-FEBC-411A-8645-4377C41C857C}" type="presParOf" srcId="{74EF00D0-7266-428E-B599-DC4C7ABCA6D7}" destId="{79240403-C32B-4C72-9001-9CE9DE998803}" srcOrd="6" destOrd="0" presId="urn:microsoft.com/office/officeart/2005/8/layout/orgChart1"/>
    <dgm:cxn modelId="{12133B1A-B767-4A55-A4EF-A8D730E19B71}" type="presParOf" srcId="{74EF00D0-7266-428E-B599-DC4C7ABCA6D7}" destId="{30A9DA96-2760-4F52-B698-E39223B47E58}" srcOrd="7" destOrd="0" presId="urn:microsoft.com/office/officeart/2005/8/layout/orgChart1"/>
    <dgm:cxn modelId="{715A18F8-2469-46A7-9C66-4079548F96FB}" type="presParOf" srcId="{30A9DA96-2760-4F52-B698-E39223B47E58}" destId="{4DC2B18F-2AB9-4A89-AB40-9FA19449E28F}" srcOrd="0" destOrd="0" presId="urn:microsoft.com/office/officeart/2005/8/layout/orgChart1"/>
    <dgm:cxn modelId="{A66B5A68-6EC2-48A3-88DE-06D51A1875B3}" type="presParOf" srcId="{4DC2B18F-2AB9-4A89-AB40-9FA19449E28F}" destId="{DFE96DE8-BCBF-4A0F-A042-080DC1B30EDA}" srcOrd="0" destOrd="0" presId="urn:microsoft.com/office/officeart/2005/8/layout/orgChart1"/>
    <dgm:cxn modelId="{372C53B9-8DBA-46B5-9864-DAF9FABC4445}" type="presParOf" srcId="{4DC2B18F-2AB9-4A89-AB40-9FA19449E28F}" destId="{9F34F15A-2238-4911-8852-E71911B4050D}" srcOrd="1" destOrd="0" presId="urn:microsoft.com/office/officeart/2005/8/layout/orgChart1"/>
    <dgm:cxn modelId="{3C12CDFF-746A-46A5-8861-BA2EB5C2FEFB}" type="presParOf" srcId="{30A9DA96-2760-4F52-B698-E39223B47E58}" destId="{4C9E95EC-2CC3-47FB-BCE7-BDB582000ABD}" srcOrd="1" destOrd="0" presId="urn:microsoft.com/office/officeart/2005/8/layout/orgChart1"/>
    <dgm:cxn modelId="{2667D9A4-8CB4-4762-9B2A-0320B3C0E878}" type="presParOf" srcId="{30A9DA96-2760-4F52-B698-E39223B47E58}" destId="{8E298590-4B73-4678-B20B-38FBFEAC0586}" srcOrd="2" destOrd="0" presId="urn:microsoft.com/office/officeart/2005/8/layout/orgChart1"/>
    <dgm:cxn modelId="{B9B52D4E-67C2-46C3-A5E8-568699E5C935}" type="presParOf" srcId="{74EF00D0-7266-428E-B599-DC4C7ABCA6D7}" destId="{6A87B7DD-FBB9-471E-BBF9-8C8FADB055CD}" srcOrd="8" destOrd="0" presId="urn:microsoft.com/office/officeart/2005/8/layout/orgChart1"/>
    <dgm:cxn modelId="{2C174C5B-8F03-4D19-B16F-72C99E6316B1}" type="presParOf" srcId="{74EF00D0-7266-428E-B599-DC4C7ABCA6D7}" destId="{C1764DEF-2E6F-4481-BC9E-1EBA6502BC2D}" srcOrd="9" destOrd="0" presId="urn:microsoft.com/office/officeart/2005/8/layout/orgChart1"/>
    <dgm:cxn modelId="{BEB80BF0-3B08-4987-8076-E8B78A5B9BFD}" type="presParOf" srcId="{C1764DEF-2E6F-4481-BC9E-1EBA6502BC2D}" destId="{DA34D741-6D70-4508-A478-C44881B098E1}" srcOrd="0" destOrd="0" presId="urn:microsoft.com/office/officeart/2005/8/layout/orgChart1"/>
    <dgm:cxn modelId="{615951CD-5C74-413A-A09B-3D554CB4409C}" type="presParOf" srcId="{DA34D741-6D70-4508-A478-C44881B098E1}" destId="{EFF88D32-74D7-4916-80F5-04A124DEF8F3}" srcOrd="0" destOrd="0" presId="urn:microsoft.com/office/officeart/2005/8/layout/orgChart1"/>
    <dgm:cxn modelId="{89B0A24A-4ABE-435A-BBC0-30180362A170}" type="presParOf" srcId="{DA34D741-6D70-4508-A478-C44881B098E1}" destId="{0B94B20E-E657-4FB5-9145-0D99AA7BA9EB}" srcOrd="1" destOrd="0" presId="urn:microsoft.com/office/officeart/2005/8/layout/orgChart1"/>
    <dgm:cxn modelId="{268604E8-6BE3-4829-AFEC-2C6784FB658C}" type="presParOf" srcId="{C1764DEF-2E6F-4481-BC9E-1EBA6502BC2D}" destId="{AFE9322C-01EE-4297-BB10-9F694D6123F3}" srcOrd="1" destOrd="0" presId="urn:microsoft.com/office/officeart/2005/8/layout/orgChart1"/>
    <dgm:cxn modelId="{4B913D47-FF4A-4BE1-A78E-93FFC9DDC0DE}" type="presParOf" srcId="{C1764DEF-2E6F-4481-BC9E-1EBA6502BC2D}" destId="{E87D0B66-AC58-4540-BFCE-2A750D53234B}" srcOrd="2" destOrd="0" presId="urn:microsoft.com/office/officeart/2005/8/layout/orgChart1"/>
    <dgm:cxn modelId="{747E3C3B-BB24-4709-AE64-652510ABD8B9}" type="presParOf" srcId="{74EF00D0-7266-428E-B599-DC4C7ABCA6D7}" destId="{504647EE-20FA-45FD-B7F4-991D6F1E51E2}" srcOrd="10" destOrd="0" presId="urn:microsoft.com/office/officeart/2005/8/layout/orgChart1"/>
    <dgm:cxn modelId="{383701B5-0222-474E-B052-0AD5296C3985}" type="presParOf" srcId="{74EF00D0-7266-428E-B599-DC4C7ABCA6D7}" destId="{0AAFDFAA-0B6C-4613-8BD1-051CD28FA011}" srcOrd="11" destOrd="0" presId="urn:microsoft.com/office/officeart/2005/8/layout/orgChart1"/>
    <dgm:cxn modelId="{EC55E294-F5E4-4170-8805-8FF3B53D5EA4}" type="presParOf" srcId="{0AAFDFAA-0B6C-4613-8BD1-051CD28FA011}" destId="{D5C5E7A3-FF86-4989-92F7-60471C4B2874}" srcOrd="0" destOrd="0" presId="urn:microsoft.com/office/officeart/2005/8/layout/orgChart1"/>
    <dgm:cxn modelId="{37204553-03A1-4B64-A28D-176B24BE241C}" type="presParOf" srcId="{D5C5E7A3-FF86-4989-92F7-60471C4B2874}" destId="{B75A7469-8CD5-485F-B3D7-5FDE3EB4C95B}" srcOrd="0" destOrd="0" presId="urn:microsoft.com/office/officeart/2005/8/layout/orgChart1"/>
    <dgm:cxn modelId="{9E8220E2-B284-44A6-BAA6-6657FEC93ECF}" type="presParOf" srcId="{D5C5E7A3-FF86-4989-92F7-60471C4B2874}" destId="{250FAF19-7072-4F01-AB33-7CA98D433B7B}" srcOrd="1" destOrd="0" presId="urn:microsoft.com/office/officeart/2005/8/layout/orgChart1"/>
    <dgm:cxn modelId="{8B0D3EF7-F923-4E3B-9B8F-01F41FB49671}" type="presParOf" srcId="{0AAFDFAA-0B6C-4613-8BD1-051CD28FA011}" destId="{F6079C17-EC12-4223-A517-5286E11214C5}" srcOrd="1" destOrd="0" presId="urn:microsoft.com/office/officeart/2005/8/layout/orgChart1"/>
    <dgm:cxn modelId="{4DD05111-D043-4148-86BA-35DE293BAE77}" type="presParOf" srcId="{0AAFDFAA-0B6C-4613-8BD1-051CD28FA011}" destId="{46304F8A-F492-43B5-8E46-43A42B8F0612}" srcOrd="2" destOrd="0" presId="urn:microsoft.com/office/officeart/2005/8/layout/orgChart1"/>
    <dgm:cxn modelId="{0C1DC459-BC20-4E9C-BF5C-60421BAB2C37}" type="presParOf" srcId="{74EF00D0-7266-428E-B599-DC4C7ABCA6D7}" destId="{A871FE8C-B838-4CEB-88CC-518465C8AD0A}" srcOrd="12" destOrd="0" presId="urn:microsoft.com/office/officeart/2005/8/layout/orgChart1"/>
    <dgm:cxn modelId="{7FD33E32-E7E8-4483-80CA-E8BEDF84B8EB}" type="presParOf" srcId="{74EF00D0-7266-428E-B599-DC4C7ABCA6D7}" destId="{4A882336-DECA-405A-B505-6949CD21A9D1}" srcOrd="13" destOrd="0" presId="urn:microsoft.com/office/officeart/2005/8/layout/orgChart1"/>
    <dgm:cxn modelId="{F1BCB090-EA6E-46EF-BACC-83EB3D9E565A}" type="presParOf" srcId="{4A882336-DECA-405A-B505-6949CD21A9D1}" destId="{7BD9D8B2-A783-4913-BE05-15FB19077041}" srcOrd="0" destOrd="0" presId="urn:microsoft.com/office/officeart/2005/8/layout/orgChart1"/>
    <dgm:cxn modelId="{4BE99647-BB92-4C28-9216-7B19E8E842FC}" type="presParOf" srcId="{7BD9D8B2-A783-4913-BE05-15FB19077041}" destId="{6C61E702-DFE2-456B-9635-155E5507BE09}" srcOrd="0" destOrd="0" presId="urn:microsoft.com/office/officeart/2005/8/layout/orgChart1"/>
    <dgm:cxn modelId="{7D2FF3D9-68B5-4E05-B53F-5BB5D708D188}" type="presParOf" srcId="{7BD9D8B2-A783-4913-BE05-15FB19077041}" destId="{BB23C2DE-244B-44ED-A9AA-B91E6E74EC69}" srcOrd="1" destOrd="0" presId="urn:microsoft.com/office/officeart/2005/8/layout/orgChart1"/>
    <dgm:cxn modelId="{CC90DB63-D6F8-4843-8A96-6BDBC501E09F}" type="presParOf" srcId="{4A882336-DECA-405A-B505-6949CD21A9D1}" destId="{65648D3F-D433-4D56-8098-9CDFCA3E867D}" srcOrd="1" destOrd="0" presId="urn:microsoft.com/office/officeart/2005/8/layout/orgChart1"/>
    <dgm:cxn modelId="{E2120790-2E76-4483-B0C3-F6C8FEA7FDF2}" type="presParOf" srcId="{4A882336-DECA-405A-B505-6949CD21A9D1}" destId="{1E9A3A44-37E4-46F3-8895-4EA2559AA4EC}" srcOrd="2" destOrd="0" presId="urn:microsoft.com/office/officeart/2005/8/layout/orgChart1"/>
    <dgm:cxn modelId="{D922F10C-5ADF-4A38-B49D-4B7F3D0EB59E}" type="presParOf" srcId="{B98D8880-2435-4CBB-AD71-FB175B976E35}" destId="{39C3C547-A4B0-452C-920B-D177C460A3F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1FE8C-B838-4CEB-88CC-518465C8AD0A}">
      <dsp:nvSpPr>
        <dsp:cNvPr id="0" name=""/>
        <dsp:cNvSpPr/>
      </dsp:nvSpPr>
      <dsp:spPr>
        <a:xfrm>
          <a:off x="3643338" y="550363"/>
          <a:ext cx="3200584" cy="185157"/>
        </a:xfrm>
        <a:custGeom>
          <a:avLst/>
          <a:gdLst/>
          <a:ahLst/>
          <a:cxnLst/>
          <a:rect l="0" t="0" r="0" b="0"/>
          <a:pathLst>
            <a:path>
              <a:moveTo>
                <a:pt x="0" y="0"/>
              </a:moveTo>
              <a:lnTo>
                <a:pt x="0" y="92578"/>
              </a:lnTo>
              <a:lnTo>
                <a:pt x="3200584" y="92578"/>
              </a:lnTo>
              <a:lnTo>
                <a:pt x="3200584"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647EE-20FA-45FD-B7F4-991D6F1E51E2}">
      <dsp:nvSpPr>
        <dsp:cNvPr id="0" name=""/>
        <dsp:cNvSpPr/>
      </dsp:nvSpPr>
      <dsp:spPr>
        <a:xfrm>
          <a:off x="3643338" y="550363"/>
          <a:ext cx="2133723" cy="185157"/>
        </a:xfrm>
        <a:custGeom>
          <a:avLst/>
          <a:gdLst/>
          <a:ahLst/>
          <a:cxnLst/>
          <a:rect l="0" t="0" r="0" b="0"/>
          <a:pathLst>
            <a:path>
              <a:moveTo>
                <a:pt x="0" y="0"/>
              </a:moveTo>
              <a:lnTo>
                <a:pt x="0" y="92578"/>
              </a:lnTo>
              <a:lnTo>
                <a:pt x="2133723" y="92578"/>
              </a:lnTo>
              <a:lnTo>
                <a:pt x="2133723"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7B7DD-FBB9-471E-BBF9-8C8FADB055CD}">
      <dsp:nvSpPr>
        <dsp:cNvPr id="0" name=""/>
        <dsp:cNvSpPr/>
      </dsp:nvSpPr>
      <dsp:spPr>
        <a:xfrm>
          <a:off x="3643338" y="550363"/>
          <a:ext cx="1066861" cy="185157"/>
        </a:xfrm>
        <a:custGeom>
          <a:avLst/>
          <a:gdLst/>
          <a:ahLst/>
          <a:cxnLst/>
          <a:rect l="0" t="0" r="0" b="0"/>
          <a:pathLst>
            <a:path>
              <a:moveTo>
                <a:pt x="0" y="0"/>
              </a:moveTo>
              <a:lnTo>
                <a:pt x="0" y="92578"/>
              </a:lnTo>
              <a:lnTo>
                <a:pt x="1066861" y="92578"/>
              </a:lnTo>
              <a:lnTo>
                <a:pt x="1066861"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40403-C32B-4C72-9001-9CE9DE998803}">
      <dsp:nvSpPr>
        <dsp:cNvPr id="0" name=""/>
        <dsp:cNvSpPr/>
      </dsp:nvSpPr>
      <dsp:spPr>
        <a:xfrm>
          <a:off x="3597618" y="550363"/>
          <a:ext cx="91440" cy="185157"/>
        </a:xfrm>
        <a:custGeom>
          <a:avLst/>
          <a:gdLst/>
          <a:ahLst/>
          <a:cxnLst/>
          <a:rect l="0" t="0" r="0" b="0"/>
          <a:pathLst>
            <a:path>
              <a:moveTo>
                <a:pt x="45720" y="0"/>
              </a:moveTo>
              <a:lnTo>
                <a:pt x="4572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A0DE1D-F59A-43B9-B15C-5B297333DC75}">
      <dsp:nvSpPr>
        <dsp:cNvPr id="0" name=""/>
        <dsp:cNvSpPr/>
      </dsp:nvSpPr>
      <dsp:spPr>
        <a:xfrm>
          <a:off x="2576476" y="550363"/>
          <a:ext cx="1066861" cy="185157"/>
        </a:xfrm>
        <a:custGeom>
          <a:avLst/>
          <a:gdLst/>
          <a:ahLst/>
          <a:cxnLst/>
          <a:rect l="0" t="0" r="0" b="0"/>
          <a:pathLst>
            <a:path>
              <a:moveTo>
                <a:pt x="1066861" y="0"/>
              </a:moveTo>
              <a:lnTo>
                <a:pt x="1066861" y="92578"/>
              </a:lnTo>
              <a:lnTo>
                <a:pt x="0" y="92578"/>
              </a:lnTo>
              <a:lnTo>
                <a:pt x="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2BFBE2-0DF5-4A56-B204-0F41C198DC69}">
      <dsp:nvSpPr>
        <dsp:cNvPr id="0" name=""/>
        <dsp:cNvSpPr/>
      </dsp:nvSpPr>
      <dsp:spPr>
        <a:xfrm>
          <a:off x="1509614" y="550363"/>
          <a:ext cx="2133723" cy="185157"/>
        </a:xfrm>
        <a:custGeom>
          <a:avLst/>
          <a:gdLst/>
          <a:ahLst/>
          <a:cxnLst/>
          <a:rect l="0" t="0" r="0" b="0"/>
          <a:pathLst>
            <a:path>
              <a:moveTo>
                <a:pt x="2133723" y="0"/>
              </a:moveTo>
              <a:lnTo>
                <a:pt x="2133723" y="92578"/>
              </a:lnTo>
              <a:lnTo>
                <a:pt x="0" y="92578"/>
              </a:lnTo>
              <a:lnTo>
                <a:pt x="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C8B57-CD29-45D3-AF2F-EB99A145A13F}">
      <dsp:nvSpPr>
        <dsp:cNvPr id="0" name=""/>
        <dsp:cNvSpPr/>
      </dsp:nvSpPr>
      <dsp:spPr>
        <a:xfrm>
          <a:off x="442753" y="550363"/>
          <a:ext cx="3200584" cy="185157"/>
        </a:xfrm>
        <a:custGeom>
          <a:avLst/>
          <a:gdLst/>
          <a:ahLst/>
          <a:cxnLst/>
          <a:rect l="0" t="0" r="0" b="0"/>
          <a:pathLst>
            <a:path>
              <a:moveTo>
                <a:pt x="3200584" y="0"/>
              </a:moveTo>
              <a:lnTo>
                <a:pt x="3200584" y="92578"/>
              </a:lnTo>
              <a:lnTo>
                <a:pt x="0" y="92578"/>
              </a:lnTo>
              <a:lnTo>
                <a:pt x="0" y="1851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3BFE3-AE5B-46D0-ABC6-46C4AB4961CB}">
      <dsp:nvSpPr>
        <dsp:cNvPr id="0" name=""/>
        <dsp:cNvSpPr/>
      </dsp:nvSpPr>
      <dsp:spPr>
        <a:xfrm>
          <a:off x="2914653" y="109511"/>
          <a:ext cx="1457368" cy="44085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pitchFamily="34" charset="0"/>
              <a:cs typeface="Arial" pitchFamily="34" charset="0"/>
            </a:rPr>
            <a:t>HttpServlet</a:t>
          </a:r>
          <a:endParaRPr lang="zh-CN" altLang="en-US" sz="1400" kern="1200" dirty="0"/>
        </a:p>
      </dsp:txBody>
      <dsp:txXfrm>
        <a:off x="2914653" y="109511"/>
        <a:ext cx="1457368" cy="440851"/>
      </dsp:txXfrm>
    </dsp:sp>
    <dsp:sp modelId="{2EA67B72-15CB-4675-A450-4337773CC61E}">
      <dsp:nvSpPr>
        <dsp:cNvPr id="0" name=""/>
        <dsp:cNvSpPr/>
      </dsp:nvSpPr>
      <dsp:spPr>
        <a:xfrm>
          <a:off x="1901" y="735520"/>
          <a:ext cx="881703" cy="4408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doGet</a:t>
          </a:r>
          <a:r>
            <a:rPr lang="en-US" sz="1400" kern="1200" dirty="0" smtClean="0"/>
            <a:t>()</a:t>
          </a:r>
          <a:endParaRPr lang="zh-CN" altLang="en-US" sz="1400" kern="1200" dirty="0"/>
        </a:p>
      </dsp:txBody>
      <dsp:txXfrm>
        <a:off x="1901" y="735520"/>
        <a:ext cx="881703" cy="440851"/>
      </dsp:txXfrm>
    </dsp:sp>
    <dsp:sp modelId="{9F8F45F8-2CE8-48C5-B90B-2EC0FF705D70}">
      <dsp:nvSpPr>
        <dsp:cNvPr id="0" name=""/>
        <dsp:cNvSpPr/>
      </dsp:nvSpPr>
      <dsp:spPr>
        <a:xfrm>
          <a:off x="1068762" y="735520"/>
          <a:ext cx="881703" cy="440851"/>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doPost</a:t>
          </a:r>
          <a:r>
            <a:rPr lang="en-US" sz="1400" kern="1200" dirty="0" smtClean="0"/>
            <a:t>()</a:t>
          </a:r>
          <a:endParaRPr lang="zh-CN" altLang="en-US" sz="1400" kern="1200" dirty="0"/>
        </a:p>
      </dsp:txBody>
      <dsp:txXfrm>
        <a:off x="1068762" y="735520"/>
        <a:ext cx="881703" cy="440851"/>
      </dsp:txXfrm>
    </dsp:sp>
    <dsp:sp modelId="{57D1B718-2009-4897-ACF5-31F5ADE03CF3}">
      <dsp:nvSpPr>
        <dsp:cNvPr id="0" name=""/>
        <dsp:cNvSpPr/>
      </dsp:nvSpPr>
      <dsp:spPr>
        <a:xfrm>
          <a:off x="2135624"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doPut</a:t>
          </a:r>
          <a:r>
            <a:rPr lang="en-US" sz="1400" kern="1200" dirty="0" smtClean="0"/>
            <a:t>()</a:t>
          </a:r>
          <a:endParaRPr lang="zh-CN" altLang="en-US" sz="1400" kern="1200" dirty="0"/>
        </a:p>
      </dsp:txBody>
      <dsp:txXfrm>
        <a:off x="2135624" y="735520"/>
        <a:ext cx="881703" cy="440851"/>
      </dsp:txXfrm>
    </dsp:sp>
    <dsp:sp modelId="{DFE96DE8-BCBF-4A0F-A042-080DC1B30EDA}">
      <dsp:nvSpPr>
        <dsp:cNvPr id="0" name=""/>
        <dsp:cNvSpPr/>
      </dsp:nvSpPr>
      <dsp:spPr>
        <a:xfrm>
          <a:off x="3202486"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smtClean="0"/>
            <a:t>doHead()</a:t>
          </a:r>
          <a:endParaRPr lang="zh-CN" altLang="en-US" sz="1400" kern="1200"/>
        </a:p>
      </dsp:txBody>
      <dsp:txXfrm>
        <a:off x="3202486" y="735520"/>
        <a:ext cx="881703" cy="440851"/>
      </dsp:txXfrm>
    </dsp:sp>
    <dsp:sp modelId="{EFF88D32-74D7-4916-80F5-04A124DEF8F3}">
      <dsp:nvSpPr>
        <dsp:cNvPr id="0" name=""/>
        <dsp:cNvSpPr/>
      </dsp:nvSpPr>
      <dsp:spPr>
        <a:xfrm>
          <a:off x="4269347"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smtClean="0"/>
            <a:t>doTrace()</a:t>
          </a:r>
          <a:endParaRPr lang="zh-CN" altLang="en-US" sz="1400" kern="1200"/>
        </a:p>
      </dsp:txBody>
      <dsp:txXfrm>
        <a:off x="4269347" y="735520"/>
        <a:ext cx="881703" cy="440851"/>
      </dsp:txXfrm>
    </dsp:sp>
    <dsp:sp modelId="{B75A7469-8CD5-485F-B3D7-5FDE3EB4C95B}">
      <dsp:nvSpPr>
        <dsp:cNvPr id="0" name=""/>
        <dsp:cNvSpPr/>
      </dsp:nvSpPr>
      <dsp:spPr>
        <a:xfrm>
          <a:off x="5336209"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t>doOptions</a:t>
          </a:r>
          <a:r>
            <a:rPr lang="en-US" sz="1400" kern="1200" dirty="0" smtClean="0"/>
            <a:t>()</a:t>
          </a:r>
          <a:endParaRPr lang="zh-CN" altLang="en-US" sz="1400" kern="1200" dirty="0"/>
        </a:p>
      </dsp:txBody>
      <dsp:txXfrm>
        <a:off x="5336209" y="735520"/>
        <a:ext cx="881703" cy="440851"/>
      </dsp:txXfrm>
    </dsp:sp>
    <dsp:sp modelId="{6C61E702-DFE2-456B-9635-155E5507BE09}">
      <dsp:nvSpPr>
        <dsp:cNvPr id="0" name=""/>
        <dsp:cNvSpPr/>
      </dsp:nvSpPr>
      <dsp:spPr>
        <a:xfrm>
          <a:off x="6403070" y="735520"/>
          <a:ext cx="881703" cy="440851"/>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smtClean="0"/>
            <a:t>doDelete()</a:t>
          </a:r>
          <a:endParaRPr lang="zh-CN" altLang="en-US" sz="1400" kern="1200"/>
        </a:p>
      </dsp:txBody>
      <dsp:txXfrm>
        <a:off x="6403070" y="735520"/>
        <a:ext cx="881703" cy="44085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2018/9/25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CC39DB-A80D-4F39-A1B2-FC28A20D89E9}"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2018/9/25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开发</a:t>
            </a:r>
          </a:p>
        </p:txBody>
      </p:sp>
      <p:pic>
        <p:nvPicPr>
          <p:cNvPr id="60418" name="Picture 2"/>
          <p:cNvPicPr>
            <a:picLocks noChangeAspect="1" noChangeArrowheads="1"/>
          </p:cNvPicPr>
          <p:nvPr/>
        </p:nvPicPr>
        <p:blipFill>
          <a:blip r:embed="rId2" cstate="print"/>
          <a:srcRect/>
          <a:stretch>
            <a:fillRect/>
          </a:stretch>
        </p:blipFill>
        <p:spPr bwMode="auto">
          <a:xfrm>
            <a:off x="4500562" y="1500180"/>
            <a:ext cx="3468254" cy="3000396"/>
          </a:xfrm>
          <a:prstGeom prst="rect">
            <a:avLst/>
          </a:prstGeom>
          <a:noFill/>
          <a:ln w="9525">
            <a:noFill/>
            <a:miter lim="800000"/>
            <a:headEnd/>
            <a:tailEnd/>
          </a:ln>
        </p:spPr>
      </p:pic>
      <p:sp>
        <p:nvSpPr>
          <p:cNvPr id="8" name="矩形 7"/>
          <p:cNvSpPr/>
          <p:nvPr/>
        </p:nvSpPr>
        <p:spPr>
          <a:xfrm>
            <a:off x="571472" y="1714494"/>
            <a:ext cx="3286148" cy="1999715"/>
          </a:xfrm>
          <a:prstGeom prst="rect">
            <a:avLst/>
          </a:prstGeom>
        </p:spPr>
        <p:txBody>
          <a:bodyPr wrap="square">
            <a:spAutoFit/>
          </a:bodyPr>
          <a:lstStyle/>
          <a:p>
            <a:pPr>
              <a:lnSpc>
                <a:spcPct val="150000"/>
              </a:lnSpc>
            </a:pPr>
            <a:r>
              <a:rPr lang="en-US" sz="1200" dirty="0" smtClean="0"/>
              <a:t>1</a:t>
            </a:r>
            <a:r>
              <a:rPr lang="zh-CN" altLang="en-US" sz="1200" dirty="0" smtClean="0"/>
              <a:t>．创建一个动态</a:t>
            </a:r>
            <a:r>
              <a:rPr lang="en-US" sz="1200" dirty="0" smtClean="0"/>
              <a:t>Web</a:t>
            </a:r>
            <a:r>
              <a:rPr lang="zh-CN" altLang="en-US" sz="1200" dirty="0" smtClean="0"/>
              <a:t>项目，然后在包资源管理器中，新建项目名称节点上，单击鼠标右键，在弹出的快捷菜单中，选择“新建”</a:t>
            </a:r>
            <a:r>
              <a:rPr lang="en-US" sz="1200" dirty="0" smtClean="0"/>
              <a:t>/</a:t>
            </a:r>
            <a:r>
              <a:rPr lang="en-US" sz="1200" dirty="0" err="1" smtClean="0"/>
              <a:t>Servlet</a:t>
            </a:r>
            <a:r>
              <a:rPr lang="zh-CN" altLang="en-US" sz="1200" dirty="0" smtClean="0"/>
              <a:t>菜单项，将打开</a:t>
            </a:r>
            <a:r>
              <a:rPr lang="en-US" sz="1200" dirty="0" smtClean="0"/>
              <a:t>Create </a:t>
            </a:r>
            <a:r>
              <a:rPr lang="en-US" sz="1200" dirty="0" err="1" smtClean="0"/>
              <a:t>Servlet</a:t>
            </a:r>
            <a:r>
              <a:rPr lang="zh-CN" altLang="en-US" sz="1200" dirty="0" smtClean="0"/>
              <a:t>对话框，在该对话框的</a:t>
            </a:r>
            <a:r>
              <a:rPr lang="en-US" sz="1200" dirty="0" smtClean="0"/>
              <a:t>Java package</a:t>
            </a:r>
            <a:r>
              <a:rPr lang="zh-CN" altLang="en-US" sz="1200" dirty="0" smtClean="0"/>
              <a:t>文本框中输入包</a:t>
            </a:r>
            <a:r>
              <a:rPr lang="en-US" sz="1200" dirty="0" err="1" smtClean="0"/>
              <a:t>com.mingrisoft</a:t>
            </a:r>
            <a:r>
              <a:rPr lang="zh-CN" altLang="en-US" sz="1200" dirty="0" smtClean="0"/>
              <a:t>，在</a:t>
            </a:r>
            <a:r>
              <a:rPr lang="en-US" sz="1200" dirty="0" smtClean="0"/>
              <a:t>Class Name</a:t>
            </a:r>
            <a:r>
              <a:rPr lang="zh-CN" altLang="en-US" sz="1200" dirty="0" smtClean="0"/>
              <a:t>文本框中输入类名</a:t>
            </a:r>
            <a:r>
              <a:rPr lang="en-US" sz="1200" dirty="0" err="1" smtClean="0"/>
              <a:t>FirstServlet</a:t>
            </a:r>
            <a:r>
              <a:rPr lang="zh-CN" altLang="en-US" sz="1200" dirty="0" smtClean="0"/>
              <a:t>，其他的采用默认，如图所示。</a:t>
            </a:r>
            <a:endParaRPr lang="zh-CN" altLang="en-US" sz="1200"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GenericServlet</a:t>
            </a:r>
            <a:r>
              <a:rPr lang="zh-CN" altLang="en-US" sz="2700" b="1" dirty="0" smtClean="0">
                <a:latin typeface="Arial" charset="0"/>
                <a:ea typeface="隶书" pitchFamily="49" charset="-122"/>
              </a:rPr>
              <a:t>类</a:t>
            </a:r>
          </a:p>
        </p:txBody>
      </p:sp>
      <p:sp>
        <p:nvSpPr>
          <p:cNvPr id="8" name="矩形 7"/>
          <p:cNvSpPr/>
          <p:nvPr/>
        </p:nvSpPr>
        <p:spPr>
          <a:xfrm>
            <a:off x="1000100" y="1740753"/>
            <a:ext cx="6357982"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latin typeface="Arial" pitchFamily="34" charset="0"/>
                <a:cs typeface="Arial" pitchFamily="34" charset="0"/>
              </a:rPr>
              <a:t>public abstract class </a:t>
            </a:r>
            <a:r>
              <a:rPr lang="en-US" sz="1600" dirty="0" err="1" smtClean="0">
                <a:latin typeface="Arial" pitchFamily="34" charset="0"/>
                <a:cs typeface="Arial" pitchFamily="34" charset="0"/>
              </a:rPr>
              <a:t>GenericServlet</a:t>
            </a:r>
            <a:r>
              <a:rPr lang="en-US" sz="1600" dirty="0" smtClean="0">
                <a:latin typeface="Arial" pitchFamily="34" charset="0"/>
                <a:cs typeface="Arial" pitchFamily="34" charset="0"/>
              </a:rPr>
              <a:t> </a:t>
            </a:r>
            <a:endParaRPr lang="zh-CN" altLang="en-US" sz="1600" dirty="0" smtClean="0">
              <a:latin typeface="Arial" pitchFamily="34" charset="0"/>
              <a:cs typeface="Arial" pitchFamily="34" charset="0"/>
            </a:endParaRPr>
          </a:p>
          <a:p>
            <a:r>
              <a:rPr lang="en-US" sz="1600" dirty="0" smtClean="0">
                <a:latin typeface="Arial" pitchFamily="34" charset="0"/>
                <a:cs typeface="Arial" pitchFamily="34" charset="0"/>
              </a:rPr>
              <a:t>extends Object</a:t>
            </a:r>
            <a:endParaRPr lang="zh-CN" altLang="en-US" sz="1600" dirty="0" smtClean="0">
              <a:latin typeface="Arial" pitchFamily="34" charset="0"/>
              <a:cs typeface="Arial" pitchFamily="34" charset="0"/>
            </a:endParaRPr>
          </a:p>
          <a:p>
            <a:r>
              <a:rPr lang="en-US" sz="1600" dirty="0" smtClean="0">
                <a:latin typeface="Arial" pitchFamily="34" charset="0"/>
                <a:cs typeface="Arial" pitchFamily="34" charset="0"/>
              </a:rPr>
              <a:t>implements </a:t>
            </a:r>
            <a:r>
              <a:rPr lang="en-US" sz="1600" dirty="0" err="1" smtClean="0">
                <a:latin typeface="Arial" pitchFamily="34" charset="0"/>
                <a:cs typeface="Arial" pitchFamily="34" charset="0"/>
              </a:rPr>
              <a:t>Servlet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ServletConfig</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Serializable</a:t>
            </a:r>
            <a:endParaRPr lang="zh-CN" altLang="en-US" sz="1600" dirty="0">
              <a:latin typeface="Arial" pitchFamily="34" charset="0"/>
              <a:cs typeface="Arial" pitchFamily="34" charset="0"/>
            </a:endParaRPr>
          </a:p>
        </p:txBody>
      </p:sp>
      <p:sp>
        <p:nvSpPr>
          <p:cNvPr id="9" name="矩形标注 8"/>
          <p:cNvSpPr/>
          <p:nvPr/>
        </p:nvSpPr>
        <p:spPr>
          <a:xfrm>
            <a:off x="3214678" y="3071816"/>
            <a:ext cx="4929222" cy="1500198"/>
          </a:xfrm>
          <a:prstGeom prst="wedgeRectCallout">
            <a:avLst>
              <a:gd name="adj1" fmla="val -48315"/>
              <a:gd name="adj2" fmla="val -80286"/>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err="1" smtClean="0">
                <a:latin typeface="黑体" pitchFamily="49" charset="-122"/>
                <a:ea typeface="黑体" pitchFamily="49" charset="-122"/>
              </a:rPr>
              <a:t>GenericServlet</a:t>
            </a:r>
            <a:r>
              <a:rPr lang="zh-CN" altLang="en-US" sz="1600" dirty="0" smtClean="0">
                <a:latin typeface="黑体" pitchFamily="49" charset="-122"/>
                <a:ea typeface="黑体" pitchFamily="49" charset="-122"/>
              </a:rPr>
              <a:t>类是一个抽象类，分别实现了</a:t>
            </a:r>
            <a:r>
              <a:rPr lang="en-US" altLang="zh-CN" sz="1600" dirty="0" err="1" smtClean="0">
                <a:latin typeface="黑体" pitchFamily="49" charset="-122"/>
                <a:ea typeface="黑体" pitchFamily="49" charset="-122"/>
              </a:rPr>
              <a:t>Servlet</a:t>
            </a:r>
            <a:r>
              <a:rPr lang="zh-CN" altLang="en-US" sz="1600" dirty="0" smtClean="0">
                <a:latin typeface="黑体" pitchFamily="49" charset="-122"/>
                <a:ea typeface="黑体" pitchFamily="49" charset="-122"/>
              </a:rPr>
              <a:t>接口与</a:t>
            </a:r>
            <a:r>
              <a:rPr lang="en-US" altLang="zh-CN" sz="1600" dirty="0" err="1" smtClean="0">
                <a:latin typeface="黑体" pitchFamily="49" charset="-122"/>
                <a:ea typeface="黑体" pitchFamily="49" charset="-122"/>
              </a:rPr>
              <a:t>ServletConfig</a:t>
            </a:r>
            <a:r>
              <a:rPr lang="zh-CN" altLang="en-US" sz="1600" dirty="0" smtClean="0">
                <a:latin typeface="黑体" pitchFamily="49" charset="-122"/>
                <a:ea typeface="黑体" pitchFamily="49" charset="-122"/>
              </a:rPr>
              <a:t>接口。此类实现了除</a:t>
            </a:r>
            <a:r>
              <a:rPr lang="en-US" altLang="zh-CN" sz="1600" dirty="0" smtClean="0">
                <a:latin typeface="黑体" pitchFamily="49" charset="-122"/>
                <a:ea typeface="黑体" pitchFamily="49" charset="-122"/>
              </a:rPr>
              <a:t>service()</a:t>
            </a:r>
            <a:r>
              <a:rPr lang="zh-CN" altLang="en-US" sz="1600" dirty="0" smtClean="0">
                <a:latin typeface="黑体" pitchFamily="49" charset="-122"/>
                <a:ea typeface="黑体" pitchFamily="49" charset="-122"/>
              </a:rPr>
              <a:t>之外的其他方法，在创建</a:t>
            </a:r>
            <a:r>
              <a:rPr lang="en-US" altLang="zh-CN" sz="1600" dirty="0" err="1" smtClean="0">
                <a:latin typeface="黑体" pitchFamily="49" charset="-122"/>
                <a:ea typeface="黑体" pitchFamily="49" charset="-122"/>
              </a:rPr>
              <a:t>Servlet</a:t>
            </a:r>
            <a:r>
              <a:rPr lang="zh-CN" altLang="en-US" sz="1600" dirty="0" smtClean="0">
                <a:latin typeface="黑体" pitchFamily="49" charset="-122"/>
                <a:ea typeface="黑体" pitchFamily="49" charset="-122"/>
              </a:rPr>
              <a:t>对象时，可以继承</a:t>
            </a:r>
            <a:r>
              <a:rPr lang="en-US" altLang="zh-CN" sz="1600" dirty="0" err="1" smtClean="0">
                <a:latin typeface="黑体" pitchFamily="49" charset="-122"/>
                <a:ea typeface="黑体" pitchFamily="49" charset="-122"/>
              </a:rPr>
              <a:t>GenericServlet</a:t>
            </a:r>
            <a:r>
              <a:rPr lang="zh-CN" altLang="en-US" sz="1600" dirty="0" smtClean="0">
                <a:latin typeface="黑体" pitchFamily="49" charset="-122"/>
                <a:ea typeface="黑体" pitchFamily="49" charset="-122"/>
              </a:rPr>
              <a:t>类来简化程序中的代码，但需要实现</a:t>
            </a:r>
            <a:r>
              <a:rPr lang="en-US" altLang="zh-CN" sz="1600" dirty="0" smtClean="0">
                <a:latin typeface="黑体" pitchFamily="49" charset="-122"/>
                <a:ea typeface="黑体" pitchFamily="49" charset="-122"/>
              </a:rPr>
              <a:t>service()</a:t>
            </a:r>
            <a:r>
              <a:rPr lang="zh-CN" altLang="en-US" sz="1600" dirty="0" smtClean="0">
                <a:latin typeface="黑体" pitchFamily="49" charset="-122"/>
                <a:ea typeface="黑体" pitchFamily="49" charset="-122"/>
              </a:rPr>
              <a:t>方法。</a:t>
            </a:r>
            <a:endParaRPr lang="zh-CN" altLang="en-US" sz="1600" dirty="0">
              <a:latin typeface="黑体" pitchFamily="49" charset="-122"/>
              <a:ea typeface="黑体" pitchFamily="49" charset="-122"/>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HttpServlet</a:t>
            </a:r>
            <a:r>
              <a:rPr lang="zh-CN" altLang="en-US" sz="2700" b="1" dirty="0" smtClean="0">
                <a:latin typeface="Arial" charset="0"/>
                <a:ea typeface="隶书" pitchFamily="49" charset="-122"/>
              </a:rPr>
              <a:t>类</a:t>
            </a:r>
          </a:p>
        </p:txBody>
      </p:sp>
      <p:sp>
        <p:nvSpPr>
          <p:cNvPr id="8" name="矩形 7"/>
          <p:cNvSpPr/>
          <p:nvPr/>
        </p:nvSpPr>
        <p:spPr>
          <a:xfrm>
            <a:off x="1071538" y="1714494"/>
            <a:ext cx="592935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latin typeface="Arial" pitchFamily="34" charset="0"/>
                <a:cs typeface="Arial" pitchFamily="34" charset="0"/>
              </a:rPr>
              <a:t>public abstract class </a:t>
            </a:r>
            <a:r>
              <a:rPr lang="en-US" sz="1600" dirty="0" err="1" smtClean="0">
                <a:latin typeface="Arial" pitchFamily="34" charset="0"/>
                <a:cs typeface="Arial" pitchFamily="34" charset="0"/>
              </a:rPr>
              <a:t>HttpServlet</a:t>
            </a:r>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extends </a:t>
            </a:r>
            <a:r>
              <a:rPr lang="en-US" sz="1600" dirty="0" err="1" smtClean="0">
                <a:latin typeface="Arial" pitchFamily="34" charset="0"/>
                <a:cs typeface="Arial" pitchFamily="34" charset="0"/>
              </a:rPr>
              <a:t>GenericServlet</a:t>
            </a:r>
            <a:r>
              <a:rPr lang="en-US" sz="1600" dirty="0" smtClean="0">
                <a:latin typeface="Arial" pitchFamily="34" charset="0"/>
                <a:cs typeface="Arial" pitchFamily="34" charset="0"/>
              </a:rPr>
              <a:t> implements </a:t>
            </a:r>
            <a:r>
              <a:rPr lang="en-US" sz="1600" dirty="0" err="1" smtClean="0">
                <a:latin typeface="Arial" pitchFamily="34" charset="0"/>
                <a:cs typeface="Arial" pitchFamily="34" charset="0"/>
              </a:rPr>
              <a:t>Serializable</a:t>
            </a:r>
            <a:endParaRPr lang="en-US" sz="1600" dirty="0" smtClean="0">
              <a:latin typeface="Arial" pitchFamily="34" charset="0"/>
              <a:cs typeface="Arial" pitchFamily="34" charset="0"/>
            </a:endParaRPr>
          </a:p>
        </p:txBody>
      </p:sp>
      <p:graphicFrame>
        <p:nvGraphicFramePr>
          <p:cNvPr id="10" name="图示 9"/>
          <p:cNvGraphicFramePr/>
          <p:nvPr/>
        </p:nvGraphicFramePr>
        <p:xfrm>
          <a:off x="1071538" y="2714626"/>
          <a:ext cx="7286676" cy="1285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矩形 10"/>
          <p:cNvSpPr/>
          <p:nvPr/>
        </p:nvSpPr>
        <p:spPr>
          <a:xfrm>
            <a:off x="1428744" y="4110349"/>
            <a:ext cx="6429404" cy="461665"/>
          </a:xfrm>
          <a:prstGeom prst="rect">
            <a:avLst/>
          </a:prstGeom>
        </p:spPr>
        <p:txBody>
          <a:bodyPr wrap="square">
            <a:spAutoFit/>
          </a:bodyPr>
          <a:lstStyle/>
          <a:p>
            <a:r>
              <a:rPr lang="zh-CN" altLang="en-US" sz="1200" dirty="0" smtClean="0"/>
              <a:t>在这</a:t>
            </a:r>
            <a:r>
              <a:rPr lang="en-US" sz="1200" dirty="0" smtClean="0"/>
              <a:t>7</a:t>
            </a:r>
            <a:r>
              <a:rPr lang="zh-CN" altLang="en-US" sz="1200" dirty="0" smtClean="0"/>
              <a:t>个方法中，除了对</a:t>
            </a:r>
            <a:r>
              <a:rPr lang="en-US" sz="1200" dirty="0" err="1" smtClean="0"/>
              <a:t>doTrace</a:t>
            </a:r>
            <a:r>
              <a:rPr lang="en-US" sz="1200" dirty="0" smtClean="0"/>
              <a:t>()</a:t>
            </a:r>
            <a:r>
              <a:rPr lang="zh-CN" altLang="en-US" sz="1200" dirty="0" smtClean="0"/>
              <a:t>方法与</a:t>
            </a:r>
            <a:r>
              <a:rPr lang="en-US" sz="1200" dirty="0" err="1" smtClean="0"/>
              <a:t>doOptions</a:t>
            </a:r>
            <a:r>
              <a:rPr lang="en-US" sz="1200" dirty="0" smtClean="0"/>
              <a:t>()</a:t>
            </a:r>
            <a:r>
              <a:rPr lang="zh-CN" altLang="en-US" sz="1200" dirty="0" smtClean="0"/>
              <a:t>方法进行简单实现外，</a:t>
            </a:r>
            <a:r>
              <a:rPr lang="en-US" sz="1200" dirty="0" err="1" smtClean="0"/>
              <a:t>HttpServlet</a:t>
            </a:r>
            <a:r>
              <a:rPr lang="zh-CN" altLang="en-US" sz="1200" dirty="0" smtClean="0"/>
              <a:t>类并没有对其他方法进行实现，需要开发人员在使用过程中根据实际需要对其进行重写。</a:t>
            </a:r>
            <a:endParaRPr lang="zh-CN" altLang="en-US" sz="1200" dirty="0"/>
          </a:p>
        </p:txBody>
      </p:sp>
      <p:sp>
        <p:nvSpPr>
          <p:cNvPr id="13" name="圆角矩形标注 12"/>
          <p:cNvSpPr/>
          <p:nvPr/>
        </p:nvSpPr>
        <p:spPr>
          <a:xfrm>
            <a:off x="5857884" y="857238"/>
            <a:ext cx="3000396" cy="642942"/>
          </a:xfrm>
          <a:prstGeom prst="wedgeRoundRectCallout">
            <a:avLst>
              <a:gd name="adj1" fmla="val -36672"/>
              <a:gd name="adj2" fmla="val 89496"/>
              <a:gd name="adj3" fmla="val 16667"/>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b="1" dirty="0" err="1" smtClean="0">
                <a:latin typeface="黑体" pitchFamily="49" charset="-122"/>
                <a:ea typeface="黑体" pitchFamily="49" charset="-122"/>
              </a:rPr>
              <a:t>HttpServlet</a:t>
            </a:r>
            <a:r>
              <a:rPr lang="zh-CN" altLang="en-US" sz="1200" b="1" dirty="0" smtClean="0">
                <a:latin typeface="黑体" pitchFamily="49" charset="-122"/>
                <a:ea typeface="黑体" pitchFamily="49" charset="-122"/>
              </a:rPr>
              <a:t>类继承了</a:t>
            </a:r>
            <a:r>
              <a:rPr lang="en-US" altLang="zh-CN" sz="1200" b="1" dirty="0" err="1" smtClean="0">
                <a:latin typeface="黑体" pitchFamily="49" charset="-122"/>
                <a:ea typeface="黑体" pitchFamily="49" charset="-122"/>
              </a:rPr>
              <a:t>GenericServlet</a:t>
            </a:r>
            <a:r>
              <a:rPr lang="zh-CN" altLang="en-US" sz="1200" b="1" dirty="0" smtClean="0">
                <a:latin typeface="黑体" pitchFamily="49" charset="-122"/>
                <a:ea typeface="黑体" pitchFamily="49" charset="-122"/>
              </a:rPr>
              <a:t>类，通过其对</a:t>
            </a:r>
            <a:r>
              <a:rPr lang="en-US" altLang="zh-CN" sz="1200" b="1" dirty="0" err="1" smtClean="0">
                <a:latin typeface="黑体" pitchFamily="49" charset="-122"/>
                <a:ea typeface="黑体" pitchFamily="49" charset="-122"/>
              </a:rPr>
              <a:t>GenericServlet</a:t>
            </a:r>
            <a:r>
              <a:rPr lang="zh-CN" altLang="en-US" sz="1200" b="1" dirty="0" smtClean="0">
                <a:latin typeface="黑体" pitchFamily="49" charset="-122"/>
                <a:ea typeface="黑体" pitchFamily="49" charset="-122"/>
              </a:rPr>
              <a:t>类的扩展，可以很方便地对</a:t>
            </a:r>
            <a:r>
              <a:rPr lang="en-US" altLang="zh-CN" sz="1200" b="1" dirty="0" smtClean="0">
                <a:latin typeface="黑体" pitchFamily="49" charset="-122"/>
                <a:ea typeface="黑体" pitchFamily="49" charset="-122"/>
              </a:rPr>
              <a:t>HTTP</a:t>
            </a:r>
            <a:r>
              <a:rPr lang="zh-CN" altLang="en-US" sz="1200" b="1" dirty="0" smtClean="0">
                <a:latin typeface="黑体" pitchFamily="49" charset="-122"/>
                <a:ea typeface="黑体" pitchFamily="49" charset="-122"/>
              </a:rPr>
              <a:t>请求进行处理及响应。</a:t>
            </a: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smtClean="0">
                <a:latin typeface="Arial" charset="0"/>
                <a:ea typeface="隶书" pitchFamily="49" charset="-122"/>
              </a:rPr>
              <a:t>什么是过滤器？</a:t>
            </a:r>
          </a:p>
        </p:txBody>
      </p:sp>
      <p:sp>
        <p:nvSpPr>
          <p:cNvPr id="8" name="矩形 7"/>
          <p:cNvSpPr/>
          <p:nvPr/>
        </p:nvSpPr>
        <p:spPr>
          <a:xfrm>
            <a:off x="1428728" y="1714494"/>
            <a:ext cx="5072098" cy="58477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600" b="1" dirty="0" err="1" smtClean="0">
                <a:solidFill>
                  <a:schemeClr val="bg1"/>
                </a:solidFill>
                <a:latin typeface="楷体" pitchFamily="49" charset="-122"/>
                <a:ea typeface="楷体" pitchFamily="49" charset="-122"/>
              </a:rPr>
              <a:t>Servlet</a:t>
            </a:r>
            <a:r>
              <a:rPr lang="zh-CN" altLang="en-US" sz="1600" b="1" dirty="0" smtClean="0">
                <a:solidFill>
                  <a:schemeClr val="bg1"/>
                </a:solidFill>
                <a:latin typeface="楷体" pitchFamily="49" charset="-122"/>
                <a:ea typeface="楷体" pitchFamily="49" charset="-122"/>
              </a:rPr>
              <a:t>过滤器是客户端与目标资源间的中间层组件，用于拦截客户端的请求与响应信息</a:t>
            </a:r>
            <a:endParaRPr lang="en-US" sz="1600" b="1" dirty="0" smtClean="0">
              <a:solidFill>
                <a:schemeClr val="bg1"/>
              </a:solidFill>
              <a:latin typeface="楷体" pitchFamily="49" charset="-122"/>
              <a:ea typeface="楷体" pitchFamily="49" charset="-122"/>
              <a:cs typeface="Arial" pitchFamily="34" charset="0"/>
            </a:endParaRPr>
          </a:p>
        </p:txBody>
      </p:sp>
      <p:pic>
        <p:nvPicPr>
          <p:cNvPr id="1027" name="Picture 3"/>
          <p:cNvPicPr>
            <a:picLocks noChangeAspect="1" noChangeArrowheads="1"/>
          </p:cNvPicPr>
          <p:nvPr/>
        </p:nvPicPr>
        <p:blipFill>
          <a:blip r:embed="rId2" cstate="print">
            <a:grayscl/>
          </a:blip>
          <a:srcRect/>
          <a:stretch>
            <a:fillRect/>
          </a:stretch>
        </p:blipFill>
        <p:spPr bwMode="auto">
          <a:xfrm>
            <a:off x="1928794" y="2643188"/>
            <a:ext cx="4217698" cy="1714512"/>
          </a:xfrm>
          <a:prstGeom prst="rect">
            <a:avLst/>
          </a:prstGeom>
          <a:noFill/>
          <a:ln w="9525">
            <a:noFill/>
            <a:miter lim="800000"/>
            <a:headEnd/>
            <a:tailEnd/>
          </a:ln>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smtClean="0">
                <a:latin typeface="Arial" charset="0"/>
                <a:ea typeface="隶书" pitchFamily="49" charset="-122"/>
              </a:rPr>
              <a:t>什么是过滤器？</a:t>
            </a:r>
          </a:p>
        </p:txBody>
      </p:sp>
      <p:sp>
        <p:nvSpPr>
          <p:cNvPr id="8" name="矩形 7"/>
          <p:cNvSpPr/>
          <p:nvPr/>
        </p:nvSpPr>
        <p:spPr>
          <a:xfrm>
            <a:off x="1428728" y="1714494"/>
            <a:ext cx="5072098" cy="58477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600" b="1" dirty="0" err="1" smtClean="0">
                <a:solidFill>
                  <a:schemeClr val="bg1"/>
                </a:solidFill>
                <a:latin typeface="楷体" pitchFamily="49" charset="-122"/>
                <a:ea typeface="楷体" pitchFamily="49" charset="-122"/>
              </a:rPr>
              <a:t>Servlet</a:t>
            </a:r>
            <a:r>
              <a:rPr lang="zh-CN" altLang="en-US" sz="1600" b="1" dirty="0" smtClean="0">
                <a:solidFill>
                  <a:schemeClr val="bg1"/>
                </a:solidFill>
                <a:latin typeface="楷体" pitchFamily="49" charset="-122"/>
                <a:ea typeface="楷体" pitchFamily="49" charset="-122"/>
              </a:rPr>
              <a:t>过滤器是客户端与目标资源间的中间层组件，用于拦截客户端的请求与响应信息</a:t>
            </a:r>
            <a:endParaRPr lang="en-US" sz="1600" b="1" dirty="0" smtClean="0">
              <a:solidFill>
                <a:schemeClr val="bg1"/>
              </a:solidFill>
              <a:latin typeface="楷体" pitchFamily="49" charset="-122"/>
              <a:ea typeface="楷体" pitchFamily="49" charset="-122"/>
              <a:cs typeface="Arial" pitchFamily="34" charset="0"/>
            </a:endParaRPr>
          </a:p>
        </p:txBody>
      </p:sp>
      <p:pic>
        <p:nvPicPr>
          <p:cNvPr id="1027" name="Picture 3"/>
          <p:cNvPicPr>
            <a:picLocks noChangeAspect="1" noChangeArrowheads="1"/>
          </p:cNvPicPr>
          <p:nvPr/>
        </p:nvPicPr>
        <p:blipFill>
          <a:blip r:embed="rId2" cstate="print">
            <a:grayscl/>
          </a:blip>
          <a:srcRect/>
          <a:stretch>
            <a:fillRect/>
          </a:stretch>
        </p:blipFill>
        <p:spPr bwMode="auto">
          <a:xfrm>
            <a:off x="1928794" y="2643188"/>
            <a:ext cx="4217698" cy="1714512"/>
          </a:xfrm>
          <a:prstGeom prst="rect">
            <a:avLst/>
          </a:prstGeom>
          <a:noFill/>
          <a:ln w="9525">
            <a:noFill/>
            <a:miter lim="800000"/>
            <a:headEnd/>
            <a:tailEnd/>
          </a:ln>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smtClean="0">
                <a:latin typeface="Arial" charset="0"/>
                <a:ea typeface="隶书" pitchFamily="49" charset="-122"/>
              </a:rPr>
              <a:t>过滤器接口</a:t>
            </a:r>
          </a:p>
        </p:txBody>
      </p:sp>
      <p:sp>
        <p:nvSpPr>
          <p:cNvPr id="7" name="矩形 6"/>
          <p:cNvSpPr/>
          <p:nvPr/>
        </p:nvSpPr>
        <p:spPr>
          <a:xfrm>
            <a:off x="3643306" y="1571618"/>
            <a:ext cx="1127937" cy="369332"/>
          </a:xfrm>
          <a:prstGeom prst="rect">
            <a:avLst/>
          </a:prstGeom>
        </p:spPr>
        <p:txBody>
          <a:bodyPr wrap="none">
            <a:spAutoFit/>
          </a:bodyPr>
          <a:lstStyle/>
          <a:p>
            <a:r>
              <a:rPr lang="en-US" dirty="0" smtClean="0"/>
              <a:t>Filter</a:t>
            </a:r>
            <a:r>
              <a:rPr lang="zh-CN" altLang="en-US" dirty="0" smtClean="0"/>
              <a:t>接口</a:t>
            </a:r>
            <a:endParaRPr lang="zh-CN" altLang="en-US" dirty="0"/>
          </a:p>
        </p:txBody>
      </p:sp>
      <p:graphicFrame>
        <p:nvGraphicFramePr>
          <p:cNvPr id="8" name="表格 7"/>
          <p:cNvGraphicFramePr>
            <a:graphicFrameLocks noGrp="1"/>
          </p:cNvGraphicFramePr>
          <p:nvPr/>
        </p:nvGraphicFramePr>
        <p:xfrm>
          <a:off x="1000100" y="2000246"/>
          <a:ext cx="7215238" cy="2571768"/>
        </p:xfrm>
        <a:graphic>
          <a:graphicData uri="http://schemas.openxmlformats.org/drawingml/2006/table">
            <a:tbl>
              <a:tblPr firstRow="1" bandRow="1">
                <a:tableStyleId>{5C22544A-7EE6-4342-B048-85BDC9FD1C3A}</a:tableStyleId>
              </a:tblPr>
              <a:tblGrid>
                <a:gridCol w="3607619"/>
                <a:gridCol w="3607619"/>
              </a:tblGrid>
              <a:tr h="606551">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dirty="0"/>
                        <a:t>说</a:t>
                      </a:r>
                      <a:r>
                        <a:rPr lang="en-US" sz="1400" kern="100" dirty="0"/>
                        <a:t>    </a:t>
                      </a:r>
                      <a:r>
                        <a:rPr lang="zh-CN" sz="1400" kern="100" dirty="0"/>
                        <a:t>明</a:t>
                      </a:r>
                      <a:endParaRPr lang="zh-CN" sz="1400" kern="100" dirty="0">
                        <a:latin typeface="Times New Roman"/>
                        <a:ea typeface="方正书宋简体"/>
                      </a:endParaRPr>
                    </a:p>
                  </a:txBody>
                  <a:tcPr marL="68580" marR="68580" marT="0" marB="0" anchor="ctr"/>
                </a:tc>
              </a:tr>
              <a:tr h="679333">
                <a:tc>
                  <a:txBody>
                    <a:bodyPr/>
                    <a:lstStyle/>
                    <a:p>
                      <a:pPr algn="just">
                        <a:spcBef>
                          <a:spcPts val="120"/>
                        </a:spcBef>
                        <a:spcAft>
                          <a:spcPts val="120"/>
                        </a:spcAft>
                      </a:pPr>
                      <a:r>
                        <a:rPr lang="en-US" sz="1400" kern="100" dirty="0"/>
                        <a:t>public void init(</a:t>
                      </a:r>
                      <a:r>
                        <a:rPr lang="en-US" sz="1400" kern="100" dirty="0" err="1"/>
                        <a:t>FilterConfig</a:t>
                      </a:r>
                      <a:r>
                        <a:rPr lang="en-US" sz="1400" kern="100" dirty="0"/>
                        <a:t> </a:t>
                      </a:r>
                      <a:r>
                        <a:rPr lang="en-US" sz="1400" kern="100" dirty="0" err="1"/>
                        <a:t>filterConfig</a:t>
                      </a:r>
                      <a:r>
                        <a:rPr lang="en-US" sz="1400" kern="100" dirty="0"/>
                        <a:t>)</a:t>
                      </a:r>
                      <a:endParaRPr lang="zh-CN" sz="14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过滤器的初始化方法，容器调用此方法完成过滤的初始化。对于每一个</a:t>
                      </a:r>
                      <a:r>
                        <a:rPr lang="en-US" sz="1400" kern="100"/>
                        <a:t>Filter</a:t>
                      </a:r>
                      <a:r>
                        <a:rPr lang="zh-CN" sz="1400" kern="100"/>
                        <a:t>实例，此方法只被调用一次</a:t>
                      </a:r>
                      <a:endParaRPr lang="zh-CN" sz="1400" kern="100">
                        <a:latin typeface="Times New Roman"/>
                        <a:ea typeface="方正书宋简体"/>
                      </a:endParaRPr>
                    </a:p>
                  </a:txBody>
                  <a:tcPr marL="68580" marR="68580" marT="0" marB="0" anchor="ctr"/>
                </a:tc>
              </a:tr>
              <a:tr h="679333">
                <a:tc>
                  <a:txBody>
                    <a:bodyPr/>
                    <a:lstStyle/>
                    <a:p>
                      <a:pPr algn="just">
                        <a:spcBef>
                          <a:spcPts val="120"/>
                        </a:spcBef>
                        <a:spcAft>
                          <a:spcPts val="120"/>
                        </a:spcAft>
                      </a:pPr>
                      <a:r>
                        <a:rPr lang="en-US" sz="1400" kern="100"/>
                        <a:t>public void doFilter(ServletRequest request,</a:t>
                      </a:r>
                      <a:br>
                        <a:rPr lang="en-US" sz="1400" kern="100"/>
                      </a:br>
                      <a:r>
                        <a:rPr lang="en-US" sz="1400" kern="100"/>
                        <a:t>ServletResponse response, FilterChain chain)</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此方法与</a:t>
                      </a:r>
                      <a:r>
                        <a:rPr lang="en-US" sz="1400" kern="100"/>
                        <a:t>Servlet</a:t>
                      </a:r>
                      <a:r>
                        <a:rPr lang="zh-CN" sz="1400" kern="100"/>
                        <a:t>的</a:t>
                      </a:r>
                      <a:r>
                        <a:rPr lang="en-US" sz="1400" kern="100"/>
                        <a:t>service()</a:t>
                      </a:r>
                      <a:r>
                        <a:rPr lang="zh-CN" sz="1400" kern="100"/>
                        <a:t>方法相类似，当请求及响应交给过滤器时，过滤器调用此方法进行过滤处理</a:t>
                      </a:r>
                      <a:endParaRPr lang="zh-CN" sz="1400" kern="100">
                        <a:latin typeface="Times New Roman"/>
                        <a:ea typeface="方正书宋简体"/>
                      </a:endParaRPr>
                    </a:p>
                  </a:txBody>
                  <a:tcPr marL="68580" marR="68580" marT="0" marB="0" anchor="ctr"/>
                </a:tc>
              </a:tr>
              <a:tr h="606551">
                <a:tc>
                  <a:txBody>
                    <a:bodyPr/>
                    <a:lstStyle/>
                    <a:p>
                      <a:pPr algn="just">
                        <a:spcBef>
                          <a:spcPts val="120"/>
                        </a:spcBef>
                        <a:spcAft>
                          <a:spcPts val="120"/>
                        </a:spcAft>
                      </a:pPr>
                      <a:r>
                        <a:rPr lang="en-US" sz="1400" kern="100" dirty="0"/>
                        <a:t>public void destroy()</a:t>
                      </a:r>
                      <a:endParaRPr lang="zh-CN" sz="14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在过滤器生命周期结束时调用此方法，用于释放过滤器所占用的资源</a:t>
                      </a:r>
                      <a:endParaRPr lang="zh-CN" sz="1400" kern="100" dirty="0">
                        <a:latin typeface="Times New Roman"/>
                        <a:ea typeface="方正书宋简体"/>
                      </a:endParaRPr>
                    </a:p>
                  </a:txBody>
                  <a:tcPr marL="68580" marR="68580" marT="0" marB="0" anchor="ctr"/>
                </a:tc>
              </a:tr>
            </a:tbl>
          </a:graphicData>
        </a:graphic>
      </p:graphicFrame>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smtClean="0">
                <a:latin typeface="Arial" charset="0"/>
                <a:ea typeface="隶书" pitchFamily="49" charset="-122"/>
              </a:rPr>
              <a:t>过滤器接口</a:t>
            </a:r>
          </a:p>
        </p:txBody>
      </p:sp>
      <p:sp>
        <p:nvSpPr>
          <p:cNvPr id="7" name="矩形 6"/>
          <p:cNvSpPr/>
          <p:nvPr/>
        </p:nvSpPr>
        <p:spPr>
          <a:xfrm>
            <a:off x="3643306" y="1571618"/>
            <a:ext cx="1658531" cy="369332"/>
          </a:xfrm>
          <a:prstGeom prst="rect">
            <a:avLst/>
          </a:prstGeom>
        </p:spPr>
        <p:txBody>
          <a:bodyPr wrap="none">
            <a:spAutoFit/>
          </a:bodyPr>
          <a:lstStyle/>
          <a:p>
            <a:r>
              <a:rPr lang="en-US" dirty="0" err="1" smtClean="0"/>
              <a:t>FilterChain</a:t>
            </a:r>
            <a:r>
              <a:rPr lang="zh-CN" altLang="en-US" dirty="0" smtClean="0"/>
              <a:t>接口</a:t>
            </a:r>
            <a:endParaRPr lang="zh-CN" altLang="en-US" dirty="0"/>
          </a:p>
        </p:txBody>
      </p:sp>
      <p:sp>
        <p:nvSpPr>
          <p:cNvPr id="9" name="矩形 8"/>
          <p:cNvSpPr/>
          <p:nvPr/>
        </p:nvSpPr>
        <p:spPr>
          <a:xfrm>
            <a:off x="1428728" y="2143122"/>
            <a:ext cx="557216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t>void </a:t>
            </a:r>
            <a:r>
              <a:rPr lang="en-US" sz="1600" dirty="0" err="1" smtClean="0"/>
              <a:t>doFilter</a:t>
            </a:r>
            <a:r>
              <a:rPr lang="en-US" sz="1600" dirty="0" smtClean="0"/>
              <a:t>(</a:t>
            </a:r>
            <a:r>
              <a:rPr lang="en-US" sz="1600" dirty="0" err="1" smtClean="0"/>
              <a:t>ServletRequest</a:t>
            </a:r>
            <a:r>
              <a:rPr lang="en-US" sz="1600" dirty="0" smtClean="0"/>
              <a:t> request, </a:t>
            </a:r>
            <a:r>
              <a:rPr lang="en-US" sz="1600" dirty="0" err="1" smtClean="0"/>
              <a:t>ServletResponse</a:t>
            </a:r>
            <a:r>
              <a:rPr lang="en-US" sz="1600" dirty="0" smtClean="0"/>
              <a:t> response)              throws </a:t>
            </a:r>
            <a:r>
              <a:rPr lang="en-US" sz="1600" dirty="0" err="1" smtClean="0"/>
              <a:t>IOException</a:t>
            </a:r>
            <a:r>
              <a:rPr lang="en-US" sz="1600" dirty="0" smtClean="0"/>
              <a:t> , </a:t>
            </a:r>
            <a:r>
              <a:rPr lang="en-US" sz="1600" dirty="0" err="1" smtClean="0"/>
              <a:t>ServletException</a:t>
            </a:r>
            <a:endParaRPr lang="zh-CN" altLang="en-US" sz="1600" dirty="0"/>
          </a:p>
        </p:txBody>
      </p:sp>
      <p:sp>
        <p:nvSpPr>
          <p:cNvPr id="10" name="圆角矩形标注 9"/>
          <p:cNvSpPr/>
          <p:nvPr/>
        </p:nvSpPr>
        <p:spPr>
          <a:xfrm>
            <a:off x="3143240" y="3143254"/>
            <a:ext cx="4572000" cy="1021556"/>
          </a:xfrm>
          <a:prstGeom prst="wedgeRoundRectCallout">
            <a:avLst>
              <a:gd name="adj1" fmla="val -34537"/>
              <a:gd name="adj2" fmla="val -89872"/>
              <a:gd name="adj3" fmla="val 16667"/>
            </a:avLst>
          </a:prstGeom>
        </p:spPr>
        <p:style>
          <a:lnRef idx="1">
            <a:schemeClr val="accent4"/>
          </a:lnRef>
          <a:fillRef idx="2">
            <a:schemeClr val="accent4"/>
          </a:fillRef>
          <a:effectRef idx="1">
            <a:schemeClr val="accent4"/>
          </a:effectRef>
          <a:fontRef idx="minor">
            <a:schemeClr val="dk1"/>
          </a:fontRef>
        </p:style>
        <p:txBody>
          <a:bodyPr>
            <a:spAutoFit/>
          </a:bodyPr>
          <a:lstStyle/>
          <a:p>
            <a:r>
              <a:rPr lang="zh-CN" altLang="en-US" dirty="0" smtClean="0">
                <a:latin typeface="楷体" pitchFamily="49" charset="-122"/>
                <a:ea typeface="楷体" pitchFamily="49" charset="-122"/>
              </a:rPr>
              <a:t>此方法主要用于将过滤器处理的请求或响应传递给下一个过滤器对象。在多个过滤器的</a:t>
            </a:r>
            <a:r>
              <a:rPr lang="en-US" dirty="0" smtClean="0">
                <a:latin typeface="楷体" pitchFamily="49" charset="-122"/>
                <a:ea typeface="楷体" pitchFamily="49" charset="-122"/>
              </a:rPr>
              <a:t>Web</a:t>
            </a:r>
            <a:r>
              <a:rPr lang="zh-CN" altLang="en-US" dirty="0" smtClean="0">
                <a:latin typeface="楷体" pitchFamily="49" charset="-122"/>
                <a:ea typeface="楷体" pitchFamily="49" charset="-122"/>
              </a:rPr>
              <a:t>应用中，可以通过此方法进行传递。</a:t>
            </a:r>
            <a:endParaRPr lang="zh-CN" altLang="en-US" dirty="0">
              <a:latin typeface="楷体" pitchFamily="49" charset="-122"/>
              <a:ea typeface="楷体" pitchFamily="49" charset="-122"/>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smtClean="0">
                <a:solidFill>
                  <a:srgbClr val="FF6600"/>
                </a:solidFill>
                <a:latin typeface="Arial" charset="0"/>
                <a:ea typeface="隶书" pitchFamily="49" charset="-122"/>
              </a:rPr>
              <a:t>过滤器接口</a:t>
            </a:r>
          </a:p>
        </p:txBody>
      </p:sp>
      <p:sp>
        <p:nvSpPr>
          <p:cNvPr id="7" name="矩形 6"/>
          <p:cNvSpPr/>
          <p:nvPr/>
        </p:nvSpPr>
        <p:spPr>
          <a:xfrm>
            <a:off x="3643306" y="1571618"/>
            <a:ext cx="1726114" cy="369332"/>
          </a:xfrm>
          <a:prstGeom prst="rect">
            <a:avLst/>
          </a:prstGeom>
        </p:spPr>
        <p:txBody>
          <a:bodyPr wrap="none">
            <a:spAutoFit/>
          </a:bodyPr>
          <a:lstStyle/>
          <a:p>
            <a:r>
              <a:rPr lang="en-US" dirty="0" err="1" smtClean="0"/>
              <a:t>FilterConfig</a:t>
            </a:r>
            <a:r>
              <a:rPr lang="zh-CN" altLang="en-US" dirty="0" smtClean="0"/>
              <a:t>接口</a:t>
            </a:r>
            <a:endParaRPr lang="zh-CN" altLang="en-US" dirty="0"/>
          </a:p>
        </p:txBody>
      </p:sp>
      <p:graphicFrame>
        <p:nvGraphicFramePr>
          <p:cNvPr id="8" name="表格 7"/>
          <p:cNvGraphicFramePr>
            <a:graphicFrameLocks noGrp="1"/>
          </p:cNvGraphicFramePr>
          <p:nvPr/>
        </p:nvGraphicFramePr>
        <p:xfrm>
          <a:off x="1000100" y="2000247"/>
          <a:ext cx="7429552" cy="2500329"/>
        </p:xfrm>
        <a:graphic>
          <a:graphicData uri="http://schemas.openxmlformats.org/drawingml/2006/table">
            <a:tbl>
              <a:tblPr firstRow="1" bandRow="1">
                <a:tableStyleId>{7DF18680-E054-41AD-8BC1-D1AEF772440D}</a:tableStyleId>
              </a:tblPr>
              <a:tblGrid>
                <a:gridCol w="3714776"/>
                <a:gridCol w="3714776"/>
              </a:tblGrid>
              <a:tr h="477163">
                <a:tc>
                  <a:txBody>
                    <a:bodyPr/>
                    <a:lstStyle/>
                    <a:p>
                      <a:pPr indent="254000" algn="just">
                        <a:spcAft>
                          <a:spcPts val="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indent="254000" algn="just">
                        <a:spcAft>
                          <a:spcPts val="0"/>
                        </a:spcAft>
                      </a:pPr>
                      <a:r>
                        <a:rPr lang="zh-CN" sz="1400" kern="100" dirty="0"/>
                        <a:t>说</a:t>
                      </a:r>
                      <a:r>
                        <a:rPr lang="en-US" sz="1400" kern="100" dirty="0"/>
                        <a:t>    </a:t>
                      </a:r>
                      <a:r>
                        <a:rPr lang="zh-CN" sz="1400" kern="100" dirty="0"/>
                        <a:t>明</a:t>
                      </a:r>
                      <a:endParaRPr lang="zh-CN" sz="1400" kern="100" dirty="0">
                        <a:latin typeface="Times New Roman"/>
                        <a:ea typeface="方正书宋简体"/>
                      </a:endParaRPr>
                    </a:p>
                  </a:txBody>
                  <a:tcPr marL="68580" marR="68580" marT="0" marB="0" anchor="ctr"/>
                </a:tc>
              </a:tr>
              <a:tr h="477163">
                <a:tc>
                  <a:txBody>
                    <a:bodyPr/>
                    <a:lstStyle/>
                    <a:p>
                      <a:pPr indent="254000" algn="just">
                        <a:spcAft>
                          <a:spcPts val="0"/>
                        </a:spcAft>
                      </a:pPr>
                      <a:r>
                        <a:rPr lang="en-US" sz="1400" kern="100"/>
                        <a:t>public String getFilterName()</a:t>
                      </a:r>
                      <a:endParaRPr lang="zh-CN" sz="1400" kern="100">
                        <a:latin typeface="Times New Roman"/>
                        <a:ea typeface="方正书宋简体"/>
                      </a:endParaRPr>
                    </a:p>
                  </a:txBody>
                  <a:tcPr marL="68580" marR="68580" marT="0" marB="0" anchor="ctr"/>
                </a:tc>
                <a:tc>
                  <a:txBody>
                    <a:bodyPr/>
                    <a:lstStyle/>
                    <a:p>
                      <a:pPr indent="254000" algn="just">
                        <a:spcAft>
                          <a:spcPts val="0"/>
                        </a:spcAft>
                      </a:pPr>
                      <a:r>
                        <a:rPr lang="zh-CN" sz="1400" kern="100"/>
                        <a:t>返回过滤器的名称</a:t>
                      </a:r>
                      <a:endParaRPr lang="zh-CN" sz="1400" kern="100">
                        <a:latin typeface="Times New Roman"/>
                        <a:ea typeface="方正书宋简体"/>
                      </a:endParaRPr>
                    </a:p>
                  </a:txBody>
                  <a:tcPr marL="68580" marR="68580" marT="0" marB="0" anchor="ctr"/>
                </a:tc>
              </a:tr>
              <a:tr h="534420">
                <a:tc>
                  <a:txBody>
                    <a:bodyPr/>
                    <a:lstStyle/>
                    <a:p>
                      <a:pPr indent="254000" algn="just">
                        <a:spcAft>
                          <a:spcPts val="0"/>
                        </a:spcAft>
                      </a:pPr>
                      <a:r>
                        <a:rPr lang="en-US" sz="1400" kern="100"/>
                        <a:t>public String getInitParameter(String name)</a:t>
                      </a:r>
                      <a:endParaRPr lang="zh-CN" sz="1400" kern="100">
                        <a:latin typeface="Times New Roman"/>
                        <a:ea typeface="方正书宋简体"/>
                      </a:endParaRPr>
                    </a:p>
                  </a:txBody>
                  <a:tcPr marL="68580" marR="68580" marT="0" marB="0" anchor="ctr"/>
                </a:tc>
                <a:tc>
                  <a:txBody>
                    <a:bodyPr/>
                    <a:lstStyle/>
                    <a:p>
                      <a:pPr indent="254000" algn="just">
                        <a:spcAft>
                          <a:spcPts val="0"/>
                        </a:spcAft>
                      </a:pPr>
                      <a:r>
                        <a:rPr lang="zh-CN" sz="1400" kern="100"/>
                        <a:t>返回初始化名称为</a:t>
                      </a:r>
                      <a:r>
                        <a:rPr lang="en-US" sz="1400" kern="100"/>
                        <a:t>name</a:t>
                      </a:r>
                      <a:r>
                        <a:rPr lang="zh-CN" sz="1400" kern="100"/>
                        <a:t>的参数值</a:t>
                      </a:r>
                      <a:endParaRPr lang="zh-CN" sz="1400" kern="100">
                        <a:latin typeface="Times New Roman"/>
                        <a:ea typeface="方正书宋简体"/>
                      </a:endParaRPr>
                    </a:p>
                  </a:txBody>
                  <a:tcPr marL="68580" marR="68580" marT="0" marB="0" anchor="ctr"/>
                </a:tc>
              </a:tr>
              <a:tr h="534420">
                <a:tc>
                  <a:txBody>
                    <a:bodyPr/>
                    <a:lstStyle/>
                    <a:p>
                      <a:pPr indent="254000" algn="just">
                        <a:spcAft>
                          <a:spcPts val="0"/>
                        </a:spcAft>
                      </a:pPr>
                      <a:r>
                        <a:rPr lang="en-US" sz="1400" kern="100"/>
                        <a:t>public Enumeration getInitParameterNames()</a:t>
                      </a:r>
                      <a:endParaRPr lang="zh-CN" sz="1400" kern="100">
                        <a:latin typeface="Times New Roman"/>
                        <a:ea typeface="方正书宋简体"/>
                      </a:endParaRPr>
                    </a:p>
                  </a:txBody>
                  <a:tcPr marL="68580" marR="68580" marT="0" marB="0" anchor="ctr"/>
                </a:tc>
                <a:tc>
                  <a:txBody>
                    <a:bodyPr/>
                    <a:lstStyle/>
                    <a:p>
                      <a:pPr indent="254000" algn="just">
                        <a:spcAft>
                          <a:spcPts val="0"/>
                        </a:spcAft>
                      </a:pPr>
                      <a:r>
                        <a:rPr lang="zh-CN" sz="1400" kern="100"/>
                        <a:t>返回所有初始化参数名的枚举集合</a:t>
                      </a:r>
                      <a:endParaRPr lang="zh-CN" sz="1400" kern="100">
                        <a:latin typeface="Times New Roman"/>
                        <a:ea typeface="方正书宋简体"/>
                      </a:endParaRPr>
                    </a:p>
                  </a:txBody>
                  <a:tcPr marL="68580" marR="68580" marT="0" marB="0" anchor="ctr"/>
                </a:tc>
              </a:tr>
              <a:tr h="477163">
                <a:tc>
                  <a:txBody>
                    <a:bodyPr/>
                    <a:lstStyle/>
                    <a:p>
                      <a:pPr indent="254000" algn="just">
                        <a:spcAft>
                          <a:spcPts val="0"/>
                        </a:spcAft>
                      </a:pPr>
                      <a:r>
                        <a:rPr lang="en-US" sz="1400" kern="100" dirty="0"/>
                        <a:t>public </a:t>
                      </a:r>
                      <a:r>
                        <a:rPr lang="en-US" sz="1400" kern="100" dirty="0" err="1"/>
                        <a:t>ServletContext</a:t>
                      </a:r>
                      <a:r>
                        <a:rPr lang="en-US" sz="1400" kern="100" dirty="0"/>
                        <a:t> </a:t>
                      </a:r>
                      <a:r>
                        <a:rPr lang="en-US" sz="1400" kern="100" dirty="0" err="1"/>
                        <a:t>getServletContext</a:t>
                      </a:r>
                      <a:r>
                        <a:rPr lang="en-US" sz="1400" kern="100" dirty="0"/>
                        <a:t>()</a:t>
                      </a:r>
                      <a:endParaRPr lang="zh-CN" sz="1400" kern="100" dirty="0">
                        <a:latin typeface="Times New Roman"/>
                        <a:ea typeface="方正书宋简体"/>
                      </a:endParaRPr>
                    </a:p>
                  </a:txBody>
                  <a:tcPr marL="68580" marR="68580" marT="0" marB="0" anchor="ctr"/>
                </a:tc>
                <a:tc>
                  <a:txBody>
                    <a:bodyPr/>
                    <a:lstStyle/>
                    <a:p>
                      <a:pPr indent="254000" algn="just">
                        <a:spcAft>
                          <a:spcPts val="0"/>
                        </a:spcAft>
                      </a:pPr>
                      <a:r>
                        <a:rPr lang="zh-CN" sz="1400" kern="100" dirty="0"/>
                        <a:t>返回</a:t>
                      </a:r>
                      <a:r>
                        <a:rPr lang="en-US" sz="1400" kern="100" dirty="0" err="1"/>
                        <a:t>Servlet</a:t>
                      </a:r>
                      <a:r>
                        <a:rPr lang="zh-CN" sz="1400" kern="100" dirty="0"/>
                        <a:t>的上下文对象</a:t>
                      </a:r>
                      <a:endParaRPr lang="zh-CN" sz="1400" kern="100" dirty="0">
                        <a:latin typeface="Times New Roman"/>
                        <a:ea typeface="方正书宋简体"/>
                      </a:endParaRPr>
                    </a:p>
                  </a:txBody>
                  <a:tcPr marL="68580" marR="68580" marT="0" marB="0" anchor="ctr"/>
                </a:tc>
              </a:tr>
            </a:tbl>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755576"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smtClean="0">
                <a:latin typeface="Arial" charset="0"/>
                <a:ea typeface="隶书" pitchFamily="49" charset="-122"/>
              </a:rPr>
              <a:t>过滤器的配置</a:t>
            </a:r>
          </a:p>
        </p:txBody>
      </p:sp>
      <p:sp>
        <p:nvSpPr>
          <p:cNvPr id="9" name="矩形 8"/>
          <p:cNvSpPr/>
          <p:nvPr/>
        </p:nvSpPr>
        <p:spPr>
          <a:xfrm>
            <a:off x="928662" y="1571618"/>
            <a:ext cx="2379177" cy="369332"/>
          </a:xfrm>
          <a:prstGeom prst="rect">
            <a:avLst/>
          </a:prstGeom>
        </p:spPr>
        <p:txBody>
          <a:bodyPr wrap="none">
            <a:spAutoFit/>
          </a:bodyPr>
          <a:lstStyle/>
          <a:p>
            <a:r>
              <a:rPr lang="zh-CN" altLang="en-US" dirty="0" smtClean="0"/>
              <a:t>（</a:t>
            </a:r>
            <a:r>
              <a:rPr lang="en-US" dirty="0" smtClean="0"/>
              <a:t>1</a:t>
            </a:r>
            <a:r>
              <a:rPr lang="zh-CN" altLang="en-US" dirty="0" smtClean="0"/>
              <a:t>）声明过滤器对象</a:t>
            </a:r>
            <a:endParaRPr lang="zh-CN" altLang="en-US" dirty="0"/>
          </a:p>
        </p:txBody>
      </p:sp>
      <p:sp>
        <p:nvSpPr>
          <p:cNvPr id="10" name="矩形 9"/>
          <p:cNvSpPr/>
          <p:nvPr/>
        </p:nvSpPr>
        <p:spPr>
          <a:xfrm>
            <a:off x="1000100" y="2071684"/>
            <a:ext cx="6357966"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latin typeface="Arial Unicode MS" pitchFamily="34" charset="-122"/>
                <a:ea typeface="Arial Unicode MS" pitchFamily="34" charset="-122"/>
                <a:cs typeface="Arial Unicode MS" pitchFamily="34" charset="-122"/>
              </a:rPr>
              <a:t>&lt;filter&gt;</a:t>
            </a:r>
            <a:endParaRPr lang="zh-CN" altLang="en-US" sz="1600" dirty="0" smtClean="0">
              <a:latin typeface="Arial Unicode MS" pitchFamily="34" charset="-122"/>
              <a:ea typeface="Arial Unicode MS" pitchFamily="34" charset="-122"/>
              <a:cs typeface="Arial Unicode MS" pitchFamily="34" charset="-122"/>
            </a:endParaRPr>
          </a:p>
          <a:p>
            <a:r>
              <a:rPr lang="en-US" sz="1600" dirty="0" smtClean="0">
                <a:latin typeface="Arial Unicode MS" pitchFamily="34" charset="-122"/>
                <a:ea typeface="Arial Unicode MS" pitchFamily="34" charset="-122"/>
                <a:cs typeface="Arial Unicode MS" pitchFamily="34" charset="-122"/>
              </a:rPr>
              <a:t>&lt;filter-name&gt;</a:t>
            </a:r>
            <a:r>
              <a:rPr lang="en-US" sz="1600" dirty="0" err="1" smtClean="0">
                <a:latin typeface="Arial Unicode MS" pitchFamily="34" charset="-122"/>
                <a:ea typeface="Arial Unicode MS" pitchFamily="34" charset="-122"/>
                <a:cs typeface="Arial Unicode MS" pitchFamily="34" charset="-122"/>
              </a:rPr>
              <a:t>CharacterEncodingFilter</a:t>
            </a:r>
            <a:r>
              <a:rPr lang="en-US" sz="1600" dirty="0" smtClean="0">
                <a:latin typeface="Arial Unicode MS" pitchFamily="34" charset="-122"/>
                <a:ea typeface="Arial Unicode MS" pitchFamily="34" charset="-122"/>
                <a:cs typeface="Arial Unicode MS" pitchFamily="34" charset="-122"/>
              </a:rPr>
              <a:t>&lt;/filter-name&gt;</a:t>
            </a:r>
            <a:endParaRPr lang="zh-CN" altLang="en-US" sz="1600" dirty="0" smtClean="0">
              <a:latin typeface="Arial Unicode MS" pitchFamily="34" charset="-122"/>
              <a:ea typeface="Arial Unicode MS" pitchFamily="34" charset="-122"/>
              <a:cs typeface="Arial Unicode MS" pitchFamily="34" charset="-122"/>
            </a:endParaRPr>
          </a:p>
          <a:p>
            <a:r>
              <a:rPr lang="en-US" sz="1600" dirty="0" smtClean="0">
                <a:latin typeface="Arial Unicode MS" pitchFamily="34" charset="-122"/>
                <a:ea typeface="Arial Unicode MS" pitchFamily="34" charset="-122"/>
                <a:cs typeface="Arial Unicode MS" pitchFamily="34" charset="-122"/>
              </a:rPr>
              <a:t>&lt;filter-class&gt;</a:t>
            </a:r>
            <a:r>
              <a:rPr lang="en-US" sz="1600" dirty="0" err="1" smtClean="0">
                <a:latin typeface="Arial Unicode MS" pitchFamily="34" charset="-122"/>
                <a:ea typeface="Arial Unicode MS" pitchFamily="34" charset="-122"/>
                <a:cs typeface="Arial Unicode MS" pitchFamily="34" charset="-122"/>
              </a:rPr>
              <a:t>com.lyq.util.CharacterEncodingFilter</a:t>
            </a:r>
            <a:r>
              <a:rPr lang="en-US" sz="1600" dirty="0" smtClean="0">
                <a:latin typeface="Arial Unicode MS" pitchFamily="34" charset="-122"/>
                <a:ea typeface="Arial Unicode MS" pitchFamily="34" charset="-122"/>
                <a:cs typeface="Arial Unicode MS" pitchFamily="34" charset="-122"/>
              </a:rPr>
              <a:t>&lt;/filter-class&gt;</a:t>
            </a:r>
            <a:endParaRPr lang="zh-CN" altLang="en-US" sz="1600" dirty="0" smtClean="0">
              <a:latin typeface="Arial Unicode MS" pitchFamily="34" charset="-122"/>
              <a:ea typeface="Arial Unicode MS" pitchFamily="34" charset="-122"/>
              <a:cs typeface="Arial Unicode MS" pitchFamily="34" charset="-122"/>
            </a:endParaRPr>
          </a:p>
          <a:p>
            <a:r>
              <a:rPr lang="en-US" sz="1600" dirty="0" smtClean="0">
                <a:latin typeface="Arial Unicode MS" pitchFamily="34" charset="-122"/>
                <a:ea typeface="Arial Unicode MS" pitchFamily="34" charset="-122"/>
                <a:cs typeface="Arial Unicode MS" pitchFamily="34" charset="-122"/>
              </a:rPr>
              <a:t>&lt;init-</a:t>
            </a:r>
            <a:r>
              <a:rPr lang="en-US" sz="1600" dirty="0" err="1" smtClean="0">
                <a:latin typeface="Arial Unicode MS" pitchFamily="34" charset="-122"/>
                <a:ea typeface="Arial Unicode MS" pitchFamily="34" charset="-122"/>
                <a:cs typeface="Arial Unicode MS" pitchFamily="34" charset="-122"/>
              </a:rPr>
              <a:t>param</a:t>
            </a:r>
            <a:r>
              <a:rPr lang="en-US" sz="1600" dirty="0" smtClean="0">
                <a:latin typeface="Arial Unicode MS" pitchFamily="34" charset="-122"/>
                <a:ea typeface="Arial Unicode MS" pitchFamily="34" charset="-122"/>
                <a:cs typeface="Arial Unicode MS" pitchFamily="34" charset="-122"/>
              </a:rPr>
              <a:t>&gt;</a:t>
            </a:r>
            <a:endParaRPr lang="zh-CN" altLang="en-US" sz="1600" dirty="0" smtClean="0">
              <a:latin typeface="Arial Unicode MS" pitchFamily="34" charset="-122"/>
              <a:ea typeface="Arial Unicode MS" pitchFamily="34" charset="-122"/>
              <a:cs typeface="Arial Unicode MS" pitchFamily="34" charset="-122"/>
            </a:endParaRPr>
          </a:p>
          <a:p>
            <a:r>
              <a:rPr lang="en-US" sz="1600" dirty="0" smtClean="0">
                <a:latin typeface="Arial Unicode MS" pitchFamily="34" charset="-122"/>
                <a:ea typeface="Arial Unicode MS" pitchFamily="34" charset="-122"/>
                <a:cs typeface="Arial Unicode MS" pitchFamily="34" charset="-122"/>
              </a:rPr>
              <a:t>&lt;</a:t>
            </a:r>
            <a:r>
              <a:rPr lang="en-US" sz="1600" dirty="0" err="1" smtClean="0">
                <a:latin typeface="Arial Unicode MS" pitchFamily="34" charset="-122"/>
                <a:ea typeface="Arial Unicode MS" pitchFamily="34" charset="-122"/>
                <a:cs typeface="Arial Unicode MS" pitchFamily="34" charset="-122"/>
              </a:rPr>
              <a:t>param</a:t>
            </a:r>
            <a:r>
              <a:rPr lang="en-US" sz="1600" dirty="0" smtClean="0">
                <a:latin typeface="Arial Unicode MS" pitchFamily="34" charset="-122"/>
                <a:ea typeface="Arial Unicode MS" pitchFamily="34" charset="-122"/>
                <a:cs typeface="Arial Unicode MS" pitchFamily="34" charset="-122"/>
              </a:rPr>
              <a:t>-name&gt;encoding&lt;/</a:t>
            </a:r>
            <a:r>
              <a:rPr lang="en-US" sz="1600" dirty="0" err="1" smtClean="0">
                <a:latin typeface="Arial Unicode MS" pitchFamily="34" charset="-122"/>
                <a:ea typeface="Arial Unicode MS" pitchFamily="34" charset="-122"/>
                <a:cs typeface="Arial Unicode MS" pitchFamily="34" charset="-122"/>
              </a:rPr>
              <a:t>param</a:t>
            </a:r>
            <a:r>
              <a:rPr lang="en-US" sz="1600" dirty="0" smtClean="0">
                <a:latin typeface="Arial Unicode MS" pitchFamily="34" charset="-122"/>
                <a:ea typeface="Arial Unicode MS" pitchFamily="34" charset="-122"/>
                <a:cs typeface="Arial Unicode MS" pitchFamily="34" charset="-122"/>
              </a:rPr>
              <a:t>-name&gt;</a:t>
            </a:r>
            <a:endParaRPr lang="zh-CN" altLang="en-US" sz="1600" dirty="0" smtClean="0">
              <a:latin typeface="Arial Unicode MS" pitchFamily="34" charset="-122"/>
              <a:ea typeface="Arial Unicode MS" pitchFamily="34" charset="-122"/>
              <a:cs typeface="Arial Unicode MS" pitchFamily="34" charset="-122"/>
            </a:endParaRPr>
          </a:p>
          <a:p>
            <a:r>
              <a:rPr lang="en-US" sz="1600" dirty="0" smtClean="0">
                <a:latin typeface="Arial Unicode MS" pitchFamily="34" charset="-122"/>
                <a:ea typeface="Arial Unicode MS" pitchFamily="34" charset="-122"/>
                <a:cs typeface="Arial Unicode MS" pitchFamily="34" charset="-122"/>
              </a:rPr>
              <a:t>&lt;</a:t>
            </a:r>
            <a:r>
              <a:rPr lang="en-US" sz="1600" dirty="0" err="1" smtClean="0">
                <a:latin typeface="Arial Unicode MS" pitchFamily="34" charset="-122"/>
                <a:ea typeface="Arial Unicode MS" pitchFamily="34" charset="-122"/>
                <a:cs typeface="Arial Unicode MS" pitchFamily="34" charset="-122"/>
              </a:rPr>
              <a:t>param</a:t>
            </a:r>
            <a:r>
              <a:rPr lang="en-US" sz="1600" dirty="0" smtClean="0">
                <a:latin typeface="Arial Unicode MS" pitchFamily="34" charset="-122"/>
                <a:ea typeface="Arial Unicode MS" pitchFamily="34" charset="-122"/>
                <a:cs typeface="Arial Unicode MS" pitchFamily="34" charset="-122"/>
              </a:rPr>
              <a:t>-value&gt;GBK&lt;/</a:t>
            </a:r>
            <a:r>
              <a:rPr lang="en-US" sz="1600" dirty="0" err="1" smtClean="0">
                <a:latin typeface="Arial Unicode MS" pitchFamily="34" charset="-122"/>
                <a:ea typeface="Arial Unicode MS" pitchFamily="34" charset="-122"/>
                <a:cs typeface="Arial Unicode MS" pitchFamily="34" charset="-122"/>
              </a:rPr>
              <a:t>param</a:t>
            </a:r>
            <a:r>
              <a:rPr lang="en-US" sz="1600" dirty="0" smtClean="0">
                <a:latin typeface="Arial Unicode MS" pitchFamily="34" charset="-122"/>
                <a:ea typeface="Arial Unicode MS" pitchFamily="34" charset="-122"/>
                <a:cs typeface="Arial Unicode MS" pitchFamily="34" charset="-122"/>
              </a:rPr>
              <a:t>-value&gt;</a:t>
            </a:r>
            <a:endParaRPr lang="zh-CN" altLang="en-US" sz="1600" dirty="0" smtClean="0">
              <a:latin typeface="Arial Unicode MS" pitchFamily="34" charset="-122"/>
              <a:ea typeface="Arial Unicode MS" pitchFamily="34" charset="-122"/>
              <a:cs typeface="Arial Unicode MS" pitchFamily="34" charset="-122"/>
            </a:endParaRPr>
          </a:p>
          <a:p>
            <a:r>
              <a:rPr lang="en-US" sz="1600" dirty="0" smtClean="0">
                <a:latin typeface="Arial Unicode MS" pitchFamily="34" charset="-122"/>
                <a:ea typeface="Arial Unicode MS" pitchFamily="34" charset="-122"/>
                <a:cs typeface="Arial Unicode MS" pitchFamily="34" charset="-122"/>
              </a:rPr>
              <a:t>&lt;/init-</a:t>
            </a:r>
            <a:r>
              <a:rPr lang="en-US" sz="1600" dirty="0" err="1" smtClean="0">
                <a:latin typeface="Arial Unicode MS" pitchFamily="34" charset="-122"/>
                <a:ea typeface="Arial Unicode MS" pitchFamily="34" charset="-122"/>
                <a:cs typeface="Arial Unicode MS" pitchFamily="34" charset="-122"/>
              </a:rPr>
              <a:t>param</a:t>
            </a:r>
            <a:r>
              <a:rPr lang="en-US" sz="1600" dirty="0" smtClean="0">
                <a:latin typeface="Arial Unicode MS" pitchFamily="34" charset="-122"/>
                <a:ea typeface="Arial Unicode MS" pitchFamily="34" charset="-122"/>
                <a:cs typeface="Arial Unicode MS" pitchFamily="34" charset="-122"/>
              </a:rPr>
              <a:t>&gt;</a:t>
            </a:r>
            <a:endParaRPr lang="zh-CN" altLang="en-US" sz="1600" dirty="0" smtClean="0">
              <a:latin typeface="Arial Unicode MS" pitchFamily="34" charset="-122"/>
              <a:ea typeface="Arial Unicode MS" pitchFamily="34" charset="-122"/>
              <a:cs typeface="Arial Unicode MS" pitchFamily="34" charset="-122"/>
            </a:endParaRPr>
          </a:p>
          <a:p>
            <a:r>
              <a:rPr lang="en-US" sz="1600" dirty="0" smtClean="0">
                <a:latin typeface="Arial Unicode MS" pitchFamily="34" charset="-122"/>
                <a:ea typeface="Arial Unicode MS" pitchFamily="34" charset="-122"/>
                <a:cs typeface="Arial Unicode MS" pitchFamily="34" charset="-122"/>
              </a:rPr>
              <a:t>&lt;/filter&gt;</a:t>
            </a:r>
            <a:endParaRPr lang="zh-CN" altLang="en-US" sz="1600" dirty="0">
              <a:latin typeface="Arial Unicode MS" pitchFamily="34" charset="-122"/>
              <a:ea typeface="Arial Unicode MS" pitchFamily="34" charset="-122"/>
              <a:cs typeface="Arial Unicode MS" pitchFamily="34" charset="-122"/>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b="1" dirty="0" smtClean="0">
                <a:latin typeface="Arial" charset="0"/>
                <a:ea typeface="隶书" pitchFamily="49" charset="-122"/>
              </a:rPr>
              <a:t>过滤器的配置</a:t>
            </a:r>
          </a:p>
        </p:txBody>
      </p:sp>
      <p:sp>
        <p:nvSpPr>
          <p:cNvPr id="9" name="矩形 8"/>
          <p:cNvSpPr/>
          <p:nvPr/>
        </p:nvSpPr>
        <p:spPr>
          <a:xfrm>
            <a:off x="928662" y="1571618"/>
            <a:ext cx="1917513" cy="369332"/>
          </a:xfrm>
          <a:prstGeom prst="rect">
            <a:avLst/>
          </a:prstGeom>
        </p:spPr>
        <p:txBody>
          <a:bodyPr wrap="none">
            <a:spAutoFit/>
          </a:bodyPr>
          <a:lstStyle/>
          <a:p>
            <a:r>
              <a:rPr lang="zh-CN" altLang="en-US" dirty="0" smtClean="0"/>
              <a:t>（</a:t>
            </a:r>
            <a:r>
              <a:rPr lang="en-US" dirty="0" smtClean="0"/>
              <a:t>2</a:t>
            </a:r>
            <a:r>
              <a:rPr lang="zh-CN" altLang="en-US" dirty="0" smtClean="0"/>
              <a:t>）映射过滤器</a:t>
            </a:r>
            <a:endParaRPr lang="zh-CN" altLang="en-US" dirty="0"/>
          </a:p>
        </p:txBody>
      </p:sp>
      <p:sp>
        <p:nvSpPr>
          <p:cNvPr id="10" name="矩形 9"/>
          <p:cNvSpPr/>
          <p:nvPr/>
        </p:nvSpPr>
        <p:spPr>
          <a:xfrm>
            <a:off x="1000100" y="2071684"/>
            <a:ext cx="4643470"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t>&lt;filter-mapping&gt;</a:t>
            </a:r>
            <a:endParaRPr lang="zh-CN" altLang="en-US" sz="1600" dirty="0" smtClean="0"/>
          </a:p>
          <a:p>
            <a:r>
              <a:rPr lang="en-US" sz="1600" dirty="0" smtClean="0"/>
              <a:t>&lt;filter-name&gt;</a:t>
            </a:r>
            <a:r>
              <a:rPr lang="en-US" sz="1600" dirty="0" err="1" smtClean="0"/>
              <a:t>CharacterEncodingFilter</a:t>
            </a:r>
            <a:r>
              <a:rPr lang="en-US" sz="1600" dirty="0" smtClean="0"/>
              <a:t>&lt;/filter-name&gt;</a:t>
            </a:r>
            <a:endParaRPr lang="zh-CN" altLang="en-US" sz="1600" dirty="0" smtClean="0"/>
          </a:p>
          <a:p>
            <a:r>
              <a:rPr lang="en-US" sz="1600" dirty="0" smtClean="0"/>
              <a:t>&lt;</a:t>
            </a:r>
            <a:r>
              <a:rPr lang="en-US" sz="1600" dirty="0" err="1" smtClean="0"/>
              <a:t>url</a:t>
            </a:r>
            <a:r>
              <a:rPr lang="en-US" sz="1600" dirty="0" smtClean="0"/>
              <a:t>-pattern&gt;/*&lt;/</a:t>
            </a:r>
            <a:r>
              <a:rPr lang="en-US" sz="1600" dirty="0" err="1" smtClean="0"/>
              <a:t>url</a:t>
            </a:r>
            <a:r>
              <a:rPr lang="en-US" sz="1600" dirty="0" smtClean="0"/>
              <a:t>-pattern&gt;</a:t>
            </a:r>
            <a:endParaRPr lang="zh-CN" altLang="en-US" sz="1600" dirty="0" smtClean="0"/>
          </a:p>
          <a:p>
            <a:r>
              <a:rPr lang="en-US" sz="1600" dirty="0" smtClean="0"/>
              <a:t>&lt;dispatcher&gt;REQUEST&lt;/dispatcher&gt;</a:t>
            </a:r>
            <a:endParaRPr lang="zh-CN" altLang="en-US" sz="1600" dirty="0" smtClean="0"/>
          </a:p>
          <a:p>
            <a:r>
              <a:rPr lang="en-US" sz="1600" dirty="0" smtClean="0"/>
              <a:t>&lt;dispatcher&gt;FORWARD&lt;/dispatcher&gt;</a:t>
            </a:r>
            <a:endParaRPr lang="zh-CN" altLang="en-US" sz="1600" dirty="0" smtClean="0"/>
          </a:p>
          <a:p>
            <a:r>
              <a:rPr lang="en-US" sz="1600" dirty="0" smtClean="0"/>
              <a:t>&lt;/filter-mapping&gt;</a:t>
            </a:r>
            <a:endParaRPr lang="zh-CN" altLang="en-US" sz="1600" dirty="0"/>
          </a:p>
        </p:txBody>
      </p:sp>
      <p:graphicFrame>
        <p:nvGraphicFramePr>
          <p:cNvPr id="7" name="表格 6"/>
          <p:cNvGraphicFramePr>
            <a:graphicFrameLocks noGrp="1"/>
          </p:cNvGraphicFramePr>
          <p:nvPr/>
        </p:nvGraphicFramePr>
        <p:xfrm>
          <a:off x="5929322" y="1714495"/>
          <a:ext cx="2905124" cy="2643205"/>
        </p:xfrm>
        <a:graphic>
          <a:graphicData uri="http://schemas.openxmlformats.org/drawingml/2006/table">
            <a:tbl>
              <a:tblPr firstRow="1" bandRow="1">
                <a:tableStyleId>{3B4B98B0-60AC-42C2-AFA5-B58CD77FA1E5}</a:tableStyleId>
              </a:tblPr>
              <a:tblGrid>
                <a:gridCol w="785818"/>
                <a:gridCol w="2119306"/>
              </a:tblGrid>
              <a:tr h="528641">
                <a:tc>
                  <a:txBody>
                    <a:bodyPr/>
                    <a:lstStyle/>
                    <a:p>
                      <a:pPr algn="ctr">
                        <a:spcBef>
                          <a:spcPts val="120"/>
                        </a:spcBef>
                        <a:spcAft>
                          <a:spcPts val="120"/>
                        </a:spcAft>
                      </a:pPr>
                      <a:r>
                        <a:rPr lang="zh-CN" sz="850" kern="100" dirty="0"/>
                        <a:t>可选值</a:t>
                      </a:r>
                      <a:endParaRPr lang="zh-CN" sz="85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850" kern="100"/>
                        <a:t>说明</a:t>
                      </a:r>
                      <a:endParaRPr lang="zh-CN" sz="850" kern="100">
                        <a:latin typeface="Times New Roman"/>
                        <a:ea typeface="方正书宋简体"/>
                      </a:endParaRPr>
                    </a:p>
                  </a:txBody>
                  <a:tcPr marL="68580" marR="68580" marT="0" marB="0" anchor="ctr"/>
                </a:tc>
              </a:tr>
              <a:tr h="528641">
                <a:tc>
                  <a:txBody>
                    <a:bodyPr/>
                    <a:lstStyle/>
                    <a:p>
                      <a:pPr algn="just">
                        <a:spcBef>
                          <a:spcPts val="120"/>
                        </a:spcBef>
                        <a:spcAft>
                          <a:spcPts val="120"/>
                        </a:spcAft>
                      </a:pPr>
                      <a:r>
                        <a:rPr lang="en-US" sz="850" kern="100"/>
                        <a:t>REQUEST</a:t>
                      </a:r>
                      <a:endParaRPr lang="zh-CN" sz="85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dirty="0"/>
                        <a:t>当客户端直接请求时，通过过滤器进行处理</a:t>
                      </a:r>
                      <a:endParaRPr lang="zh-CN" sz="850" kern="100" dirty="0">
                        <a:latin typeface="Times New Roman"/>
                        <a:ea typeface="方正书宋简体"/>
                      </a:endParaRPr>
                    </a:p>
                  </a:txBody>
                  <a:tcPr marL="68580" marR="68580" marT="0" marB="0" anchor="ctr"/>
                </a:tc>
              </a:tr>
              <a:tr h="528641">
                <a:tc>
                  <a:txBody>
                    <a:bodyPr/>
                    <a:lstStyle/>
                    <a:p>
                      <a:pPr algn="just">
                        <a:spcBef>
                          <a:spcPts val="120"/>
                        </a:spcBef>
                        <a:spcAft>
                          <a:spcPts val="120"/>
                        </a:spcAft>
                      </a:pPr>
                      <a:r>
                        <a:rPr lang="en-US" sz="850" kern="100"/>
                        <a:t>INCLUDE</a:t>
                      </a:r>
                      <a:endParaRPr lang="zh-CN" sz="85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a:t>当客户端通过</a:t>
                      </a:r>
                      <a:r>
                        <a:rPr lang="en-US" sz="850" kern="100"/>
                        <a:t>RequestDispatcher</a:t>
                      </a:r>
                      <a:r>
                        <a:rPr lang="zh-CN" sz="850" kern="100"/>
                        <a:t>对象的</a:t>
                      </a:r>
                      <a:r>
                        <a:rPr lang="en-US" sz="850" kern="100"/>
                        <a:t>include()</a:t>
                      </a:r>
                      <a:r>
                        <a:rPr lang="zh-CN" sz="850" kern="100"/>
                        <a:t>方法请求时，通过过滤器进行处理</a:t>
                      </a:r>
                      <a:endParaRPr lang="zh-CN" sz="850" kern="100">
                        <a:latin typeface="Times New Roman"/>
                        <a:ea typeface="方正书宋简体"/>
                      </a:endParaRPr>
                    </a:p>
                  </a:txBody>
                  <a:tcPr marL="68580" marR="68580" marT="0" marB="0" anchor="ctr"/>
                </a:tc>
              </a:tr>
              <a:tr h="528641">
                <a:tc>
                  <a:txBody>
                    <a:bodyPr/>
                    <a:lstStyle/>
                    <a:p>
                      <a:pPr algn="just">
                        <a:spcBef>
                          <a:spcPts val="120"/>
                        </a:spcBef>
                        <a:spcAft>
                          <a:spcPts val="120"/>
                        </a:spcAft>
                      </a:pPr>
                      <a:r>
                        <a:rPr lang="en-US" sz="850" kern="100"/>
                        <a:t>FORWARD</a:t>
                      </a:r>
                      <a:endParaRPr lang="zh-CN" sz="85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a:t>当客户端通过</a:t>
                      </a:r>
                      <a:r>
                        <a:rPr lang="en-US" sz="850" kern="100"/>
                        <a:t>RequestDispatcher</a:t>
                      </a:r>
                      <a:r>
                        <a:rPr lang="zh-CN" sz="850" kern="100"/>
                        <a:t>对象的</a:t>
                      </a:r>
                      <a:r>
                        <a:rPr lang="en-US" sz="850" kern="100"/>
                        <a:t>forward()</a:t>
                      </a:r>
                      <a:r>
                        <a:rPr lang="zh-CN" sz="850" kern="100"/>
                        <a:t>方法请求时，通过过滤器进行处理</a:t>
                      </a:r>
                      <a:endParaRPr lang="zh-CN" sz="850" kern="100">
                        <a:latin typeface="Times New Roman"/>
                        <a:ea typeface="方正书宋简体"/>
                      </a:endParaRPr>
                    </a:p>
                  </a:txBody>
                  <a:tcPr marL="68580" marR="68580" marT="0" marB="0" anchor="ctr"/>
                </a:tc>
              </a:tr>
              <a:tr h="528641">
                <a:tc>
                  <a:txBody>
                    <a:bodyPr/>
                    <a:lstStyle/>
                    <a:p>
                      <a:pPr algn="just">
                        <a:spcBef>
                          <a:spcPts val="120"/>
                        </a:spcBef>
                        <a:spcAft>
                          <a:spcPts val="120"/>
                        </a:spcAft>
                      </a:pPr>
                      <a:r>
                        <a:rPr lang="en-US" sz="850" kern="100" dirty="0"/>
                        <a:t>ERROR</a:t>
                      </a:r>
                      <a:endParaRPr lang="zh-CN" sz="85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850" kern="100" dirty="0"/>
                        <a:t>当声明式异常产生时，通过过滤器进行处理</a:t>
                      </a:r>
                      <a:endParaRPr lang="zh-CN" sz="850" kern="100" dirty="0">
                        <a:latin typeface="Times New Roman"/>
                        <a:ea typeface="方正书宋简体"/>
                      </a:endParaRPr>
                    </a:p>
                  </a:txBody>
                  <a:tcPr marL="68580" marR="68580" marT="0" marB="0" anchor="ctr"/>
                </a:tc>
              </a:tr>
            </a:tbl>
          </a:graphicData>
        </a:graphic>
      </p:graphicFrame>
      <p:sp>
        <p:nvSpPr>
          <p:cNvPr id="8" name="矩形 7"/>
          <p:cNvSpPr/>
          <p:nvPr/>
        </p:nvSpPr>
        <p:spPr>
          <a:xfrm>
            <a:off x="6143636" y="1437496"/>
            <a:ext cx="2214578" cy="276999"/>
          </a:xfrm>
          <a:prstGeom prst="rect">
            <a:avLst/>
          </a:prstGeom>
        </p:spPr>
        <p:txBody>
          <a:bodyPr wrap="square">
            <a:spAutoFit/>
          </a:bodyPr>
          <a:lstStyle/>
          <a:p>
            <a:r>
              <a:rPr lang="en-US" sz="1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&lt;dispatcher&gt;</a:t>
            </a:r>
            <a:r>
              <a:rPr lang="zh-CN" altLang="en-US" sz="12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的可选值及说明</a:t>
            </a:r>
            <a:endParaRPr lang="zh-CN" alt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开发</a:t>
            </a:r>
          </a:p>
        </p:txBody>
      </p:sp>
      <p:sp>
        <p:nvSpPr>
          <p:cNvPr id="8" name="矩形 7"/>
          <p:cNvSpPr/>
          <p:nvPr/>
        </p:nvSpPr>
        <p:spPr>
          <a:xfrm>
            <a:off x="571472" y="1714494"/>
            <a:ext cx="3286148" cy="891719"/>
          </a:xfrm>
          <a:prstGeom prst="rect">
            <a:avLst/>
          </a:prstGeom>
        </p:spPr>
        <p:txBody>
          <a:bodyPr wrap="square">
            <a:spAutoFit/>
          </a:bodyPr>
          <a:lstStyle/>
          <a:p>
            <a:pPr>
              <a:lnSpc>
                <a:spcPct val="150000"/>
              </a:lnSpc>
            </a:pPr>
            <a:r>
              <a:rPr lang="en-US" altLang="zh-CN" sz="1200" dirty="0" smtClean="0"/>
              <a:t>2</a:t>
            </a:r>
            <a:r>
              <a:rPr lang="zh-CN" altLang="en-US" sz="1200" dirty="0" smtClean="0"/>
              <a:t>．单击“下一步”按钮，进入到如图</a:t>
            </a:r>
            <a:r>
              <a:rPr lang="en-US" altLang="zh-CN" sz="1200" dirty="0" smtClean="0"/>
              <a:t>5-4</a:t>
            </a:r>
            <a:r>
              <a:rPr lang="zh-CN" altLang="en-US" sz="1200" dirty="0" smtClean="0"/>
              <a:t>所示的指定配置</a:t>
            </a:r>
            <a:r>
              <a:rPr lang="en-US" altLang="zh-CN" sz="1200" dirty="0" err="1" smtClean="0"/>
              <a:t>Servlet</a:t>
            </a:r>
            <a:r>
              <a:rPr lang="zh-CN" altLang="en-US" sz="1200" dirty="0" smtClean="0"/>
              <a:t>部署描述信息页面，在该页面中采用默认设置。</a:t>
            </a:r>
          </a:p>
        </p:txBody>
      </p:sp>
      <p:pic>
        <p:nvPicPr>
          <p:cNvPr id="61442" name="Picture 2"/>
          <p:cNvPicPr>
            <a:picLocks noChangeAspect="1" noChangeArrowheads="1"/>
          </p:cNvPicPr>
          <p:nvPr/>
        </p:nvPicPr>
        <p:blipFill>
          <a:blip r:embed="rId2" cstate="print"/>
          <a:srcRect/>
          <a:stretch>
            <a:fillRect/>
          </a:stretch>
        </p:blipFill>
        <p:spPr bwMode="auto">
          <a:xfrm>
            <a:off x="4357686" y="1000114"/>
            <a:ext cx="3248025" cy="3419475"/>
          </a:xfrm>
          <a:prstGeom prst="rect">
            <a:avLst/>
          </a:prstGeom>
          <a:noFill/>
          <a:ln w="9525">
            <a:noFill/>
            <a:miter lim="800000"/>
            <a:headEnd/>
            <a:tailEnd/>
          </a:ln>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9"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开发</a:t>
            </a:r>
          </a:p>
        </p:txBody>
      </p:sp>
      <p:sp>
        <p:nvSpPr>
          <p:cNvPr id="8" name="矩形 7"/>
          <p:cNvSpPr/>
          <p:nvPr/>
        </p:nvSpPr>
        <p:spPr>
          <a:xfrm>
            <a:off x="571472" y="1714494"/>
            <a:ext cx="3286148" cy="1722716"/>
          </a:xfrm>
          <a:prstGeom prst="rect">
            <a:avLst/>
          </a:prstGeom>
        </p:spPr>
        <p:txBody>
          <a:bodyPr wrap="square">
            <a:spAutoFit/>
          </a:bodyPr>
          <a:lstStyle/>
          <a:p>
            <a:pPr>
              <a:lnSpc>
                <a:spcPct val="150000"/>
              </a:lnSpc>
            </a:pPr>
            <a:r>
              <a:rPr lang="en-US" altLang="zh-CN" sz="1200" dirty="0" smtClean="0"/>
              <a:t>3</a:t>
            </a:r>
            <a:r>
              <a:rPr lang="zh-CN" altLang="en-US" sz="1200" dirty="0" smtClean="0"/>
              <a:t>．单击“下一步”按钮，将进入到如图</a:t>
            </a:r>
            <a:r>
              <a:rPr lang="en-US" altLang="zh-CN" sz="1200" dirty="0" smtClean="0"/>
              <a:t>5-5</a:t>
            </a:r>
            <a:r>
              <a:rPr lang="zh-CN" altLang="en-US" sz="1200" dirty="0" smtClean="0"/>
              <a:t>所示的用于选择修饰符、实现接口和要生成的方法的对话框。在该对话框中，修饰符和接口保持默认，在“继承的抽象方法”复选框中选中</a:t>
            </a:r>
            <a:r>
              <a:rPr lang="en-US" altLang="zh-CN" sz="1200" dirty="0" err="1" smtClean="0"/>
              <a:t>doGet</a:t>
            </a:r>
            <a:r>
              <a:rPr lang="zh-CN" altLang="en-US" sz="1200" dirty="0" smtClean="0"/>
              <a:t>和</a:t>
            </a:r>
            <a:r>
              <a:rPr lang="en-US" altLang="zh-CN" sz="1200" dirty="0" err="1" smtClean="0"/>
              <a:t>doPost</a:t>
            </a:r>
            <a:r>
              <a:rPr lang="zh-CN" altLang="en-US" sz="1200" dirty="0" smtClean="0"/>
              <a:t>复选框，单击“完成”按钮，完成</a:t>
            </a:r>
            <a:r>
              <a:rPr lang="en-US" altLang="zh-CN" sz="1200" dirty="0" err="1" smtClean="0"/>
              <a:t>Servlet</a:t>
            </a:r>
            <a:r>
              <a:rPr lang="zh-CN" altLang="en-US" sz="1200" dirty="0" smtClean="0"/>
              <a:t>的创建。</a:t>
            </a:r>
          </a:p>
        </p:txBody>
      </p:sp>
      <p:pic>
        <p:nvPicPr>
          <p:cNvPr id="62466" name="Picture 2"/>
          <p:cNvPicPr>
            <a:picLocks noChangeAspect="1" noChangeArrowheads="1"/>
          </p:cNvPicPr>
          <p:nvPr/>
        </p:nvPicPr>
        <p:blipFill>
          <a:blip r:embed="rId2" cstate="print"/>
          <a:srcRect/>
          <a:stretch>
            <a:fillRect/>
          </a:stretch>
        </p:blipFill>
        <p:spPr bwMode="auto">
          <a:xfrm>
            <a:off x="4357686" y="1214427"/>
            <a:ext cx="3643338" cy="3195911"/>
          </a:xfrm>
          <a:prstGeom prst="rect">
            <a:avLst/>
          </a:prstGeom>
          <a:noFill/>
          <a:ln w="9525">
            <a:noFill/>
            <a:miter lim="800000"/>
            <a:headEnd/>
            <a:tailEnd/>
          </a:ln>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配置</a:t>
            </a:r>
          </a:p>
        </p:txBody>
      </p:sp>
      <p:sp>
        <p:nvSpPr>
          <p:cNvPr id="7" name="矩形 6"/>
          <p:cNvSpPr/>
          <p:nvPr/>
        </p:nvSpPr>
        <p:spPr>
          <a:xfrm>
            <a:off x="1142974" y="1780284"/>
            <a:ext cx="2571769"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600" b="1" dirty="0" smtClean="0">
                <a:latin typeface="楷体" pitchFamily="49" charset="-122"/>
                <a:ea typeface="楷体" pitchFamily="49" charset="-122"/>
              </a:rPr>
              <a:t>1</a:t>
            </a:r>
            <a:r>
              <a:rPr lang="zh-CN" altLang="en-US" sz="1600" b="1" dirty="0" smtClean="0">
                <a:latin typeface="楷体" pitchFamily="49" charset="-122"/>
                <a:ea typeface="楷体" pitchFamily="49" charset="-122"/>
              </a:rPr>
              <a:t>．声明</a:t>
            </a:r>
            <a:r>
              <a:rPr lang="en-US" altLang="zh-CN" sz="1600" b="1" dirty="0" err="1" smtClean="0">
                <a:latin typeface="楷体" pitchFamily="49" charset="-122"/>
                <a:ea typeface="楷体" pitchFamily="49" charset="-122"/>
              </a:rPr>
              <a:t>Servlet</a:t>
            </a:r>
            <a:r>
              <a:rPr lang="zh-CN" altLang="en-US" sz="1600" b="1" dirty="0" smtClean="0">
                <a:latin typeface="楷体" pitchFamily="49" charset="-122"/>
                <a:ea typeface="楷体" pitchFamily="49" charset="-122"/>
              </a:rPr>
              <a:t>对象</a:t>
            </a:r>
          </a:p>
        </p:txBody>
      </p:sp>
      <p:sp>
        <p:nvSpPr>
          <p:cNvPr id="9" name="矩形 8"/>
          <p:cNvSpPr/>
          <p:nvPr/>
        </p:nvSpPr>
        <p:spPr>
          <a:xfrm>
            <a:off x="1214414" y="2708978"/>
            <a:ext cx="5643602"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t>&lt;</a:t>
            </a:r>
            <a:r>
              <a:rPr lang="en-US" sz="1600" dirty="0" err="1" smtClean="0"/>
              <a:t>servlet</a:t>
            </a:r>
            <a:r>
              <a:rPr lang="en-US" sz="1600" dirty="0" smtClean="0"/>
              <a:t>&gt;</a:t>
            </a:r>
            <a:endParaRPr lang="zh-CN" altLang="en-US" sz="1600" dirty="0" smtClean="0"/>
          </a:p>
          <a:p>
            <a:r>
              <a:rPr lang="en-US" sz="1600" dirty="0" smtClean="0"/>
              <a:t>&lt;</a:t>
            </a:r>
            <a:r>
              <a:rPr lang="en-US" sz="1600" dirty="0" err="1" smtClean="0"/>
              <a:t>servlet</a:t>
            </a:r>
            <a:r>
              <a:rPr lang="en-US" sz="1600" dirty="0" smtClean="0"/>
              <a:t>-name&gt;</a:t>
            </a:r>
            <a:r>
              <a:rPr lang="en-US" sz="1600" dirty="0" err="1" smtClean="0"/>
              <a:t>SimpleServlet</a:t>
            </a:r>
            <a:r>
              <a:rPr lang="en-US" sz="1600" dirty="0" smtClean="0"/>
              <a:t>&lt;/</a:t>
            </a:r>
            <a:r>
              <a:rPr lang="en-US" sz="1600" dirty="0" err="1" smtClean="0"/>
              <a:t>servlet</a:t>
            </a:r>
            <a:r>
              <a:rPr lang="en-US" sz="1600" dirty="0" smtClean="0"/>
              <a:t>-name&gt;</a:t>
            </a:r>
            <a:endParaRPr lang="zh-CN" altLang="en-US" sz="1600" dirty="0" smtClean="0"/>
          </a:p>
          <a:p>
            <a:r>
              <a:rPr lang="en-US" sz="1600" dirty="0" smtClean="0"/>
              <a:t>&lt;</a:t>
            </a:r>
            <a:r>
              <a:rPr lang="en-US" sz="1600" dirty="0" err="1" smtClean="0"/>
              <a:t>servlet</a:t>
            </a:r>
            <a:r>
              <a:rPr lang="en-US" sz="1600" dirty="0" smtClean="0"/>
              <a:t>-class&gt;</a:t>
            </a:r>
            <a:r>
              <a:rPr lang="en-US" sz="1600" dirty="0" err="1" smtClean="0"/>
              <a:t>com.lyq.SimpleServlet</a:t>
            </a:r>
            <a:r>
              <a:rPr lang="en-US" sz="1600" dirty="0" smtClean="0"/>
              <a:t>&lt;/</a:t>
            </a:r>
            <a:r>
              <a:rPr lang="en-US" sz="1600" dirty="0" err="1" smtClean="0"/>
              <a:t>servlet</a:t>
            </a:r>
            <a:r>
              <a:rPr lang="en-US" sz="1600" dirty="0" smtClean="0"/>
              <a:t>-class&gt;</a:t>
            </a:r>
            <a:endParaRPr lang="zh-CN" altLang="en-US" sz="1600" dirty="0" smtClean="0"/>
          </a:p>
          <a:p>
            <a:r>
              <a:rPr lang="en-US" sz="1600" dirty="0" smtClean="0"/>
              <a:t>&lt;/</a:t>
            </a:r>
            <a:r>
              <a:rPr lang="en-US" sz="1600" dirty="0" err="1" smtClean="0"/>
              <a:t>servlet</a:t>
            </a:r>
            <a:r>
              <a:rPr lang="en-US" sz="1600" dirty="0" smtClean="0"/>
              <a:t>&gt;</a:t>
            </a:r>
            <a:endParaRPr lang="zh-CN" altLang="en-US" sz="1600"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配置</a:t>
            </a:r>
          </a:p>
        </p:txBody>
      </p:sp>
      <p:sp>
        <p:nvSpPr>
          <p:cNvPr id="8" name="矩形 7"/>
          <p:cNvSpPr/>
          <p:nvPr/>
        </p:nvSpPr>
        <p:spPr>
          <a:xfrm>
            <a:off x="1142974" y="1780284"/>
            <a:ext cx="2571769" cy="338554"/>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1600" b="1" dirty="0" smtClean="0">
                <a:latin typeface="楷体" pitchFamily="49" charset="-122"/>
                <a:ea typeface="楷体" pitchFamily="49" charset="-122"/>
              </a:rPr>
              <a:t>2</a:t>
            </a:r>
            <a:r>
              <a:rPr lang="zh-CN" altLang="en-US" sz="1600" b="1" dirty="0" smtClean="0">
                <a:latin typeface="楷体" pitchFamily="49" charset="-122"/>
                <a:ea typeface="楷体" pitchFamily="49" charset="-122"/>
              </a:rPr>
              <a:t>．映射</a:t>
            </a:r>
            <a:r>
              <a:rPr lang="en-US" altLang="zh-CN" sz="1600" b="1" dirty="0" err="1" smtClean="0">
                <a:latin typeface="楷体" pitchFamily="49" charset="-122"/>
                <a:ea typeface="楷体" pitchFamily="49" charset="-122"/>
              </a:rPr>
              <a:t>Servlet</a:t>
            </a:r>
            <a:endParaRPr lang="en-US" altLang="zh-CN" sz="1600" b="1" dirty="0" smtClean="0">
              <a:latin typeface="楷体" pitchFamily="49" charset="-122"/>
              <a:ea typeface="楷体" pitchFamily="49" charset="-122"/>
            </a:endParaRPr>
          </a:p>
        </p:txBody>
      </p:sp>
      <p:sp>
        <p:nvSpPr>
          <p:cNvPr id="6" name="矩形 5"/>
          <p:cNvSpPr/>
          <p:nvPr/>
        </p:nvSpPr>
        <p:spPr>
          <a:xfrm>
            <a:off x="1214414" y="2708978"/>
            <a:ext cx="5643602"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t>&lt;</a:t>
            </a:r>
            <a:r>
              <a:rPr lang="en-US" sz="1600" dirty="0" err="1" smtClean="0"/>
              <a:t>servlet</a:t>
            </a:r>
            <a:r>
              <a:rPr lang="en-US" sz="1600" dirty="0" smtClean="0"/>
              <a:t>-mapping&gt;</a:t>
            </a:r>
            <a:endParaRPr lang="zh-CN" altLang="en-US" sz="1600" dirty="0" smtClean="0"/>
          </a:p>
          <a:p>
            <a:r>
              <a:rPr lang="en-US" sz="1600" dirty="0" smtClean="0"/>
              <a:t>&lt;</a:t>
            </a:r>
            <a:r>
              <a:rPr lang="en-US" sz="1600" dirty="0" err="1" smtClean="0"/>
              <a:t>servlet</a:t>
            </a:r>
            <a:r>
              <a:rPr lang="en-US" sz="1600" dirty="0" smtClean="0"/>
              <a:t>-name&gt;</a:t>
            </a:r>
            <a:r>
              <a:rPr lang="en-US" sz="1600" dirty="0" err="1" smtClean="0"/>
              <a:t>SimpleServlet</a:t>
            </a:r>
            <a:r>
              <a:rPr lang="en-US" sz="1600" dirty="0" smtClean="0"/>
              <a:t>&lt;/</a:t>
            </a:r>
            <a:r>
              <a:rPr lang="en-US" sz="1600" dirty="0" err="1" smtClean="0"/>
              <a:t>servlet</a:t>
            </a:r>
            <a:r>
              <a:rPr lang="en-US" sz="1600" dirty="0" smtClean="0"/>
              <a:t>-name&gt;</a:t>
            </a:r>
            <a:endParaRPr lang="zh-CN" altLang="en-US" sz="1600" dirty="0" smtClean="0"/>
          </a:p>
          <a:p>
            <a:r>
              <a:rPr lang="en-US" sz="1600" dirty="0" smtClean="0"/>
              <a:t>&lt;</a:t>
            </a:r>
            <a:r>
              <a:rPr lang="en-US" sz="1600" dirty="0" err="1" smtClean="0"/>
              <a:t>url</a:t>
            </a:r>
            <a:r>
              <a:rPr lang="en-US" sz="1600" dirty="0" smtClean="0"/>
              <a:t>-pattern&gt;/</a:t>
            </a:r>
            <a:r>
              <a:rPr lang="en-US" sz="1600" dirty="0" err="1" smtClean="0"/>
              <a:t>SimpleServlet</a:t>
            </a:r>
            <a:r>
              <a:rPr lang="en-US" sz="1600" dirty="0" smtClean="0"/>
              <a:t>&lt;/</a:t>
            </a:r>
            <a:r>
              <a:rPr lang="en-US" sz="1600" dirty="0" err="1" smtClean="0"/>
              <a:t>url</a:t>
            </a:r>
            <a:r>
              <a:rPr lang="en-US" sz="1600" dirty="0" smtClean="0"/>
              <a:t>-pattern&gt;</a:t>
            </a:r>
            <a:endParaRPr lang="zh-CN" altLang="en-US" sz="1600" dirty="0" smtClean="0"/>
          </a:p>
          <a:p>
            <a:r>
              <a:rPr lang="en-US" sz="1600" dirty="0" smtClean="0"/>
              <a:t>&lt;/</a:t>
            </a:r>
            <a:r>
              <a:rPr lang="en-US" sz="1600" dirty="0" err="1" smtClean="0"/>
              <a:t>servlet</a:t>
            </a:r>
            <a:r>
              <a:rPr lang="en-US" sz="1600" dirty="0" smtClean="0"/>
              <a:t>-mapping&gt;</a:t>
            </a:r>
            <a:endParaRPr lang="zh-CN" altLang="en-US" sz="1600"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接口</a:t>
            </a:r>
          </a:p>
        </p:txBody>
      </p:sp>
      <p:graphicFrame>
        <p:nvGraphicFramePr>
          <p:cNvPr id="6" name="表格 5"/>
          <p:cNvGraphicFramePr>
            <a:graphicFrameLocks noGrp="1"/>
          </p:cNvGraphicFramePr>
          <p:nvPr/>
        </p:nvGraphicFramePr>
        <p:xfrm>
          <a:off x="1142976" y="1857370"/>
          <a:ext cx="7000924" cy="2928960"/>
        </p:xfrm>
        <a:graphic>
          <a:graphicData uri="http://schemas.openxmlformats.org/drawingml/2006/table">
            <a:tbl>
              <a:tblPr firstRow="1" bandRow="1">
                <a:tableStyleId>{5C22544A-7EE6-4342-B048-85BDC9FD1C3A}</a:tableStyleId>
              </a:tblPr>
              <a:tblGrid>
                <a:gridCol w="3500462"/>
                <a:gridCol w="3500462"/>
              </a:tblGrid>
              <a:tr h="488160">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dirty="0"/>
                        <a:t>说</a:t>
                      </a:r>
                      <a:r>
                        <a:rPr lang="en-US" sz="1400" kern="100" dirty="0"/>
                        <a:t>    </a:t>
                      </a:r>
                      <a:r>
                        <a:rPr lang="zh-CN" sz="1400" kern="100" dirty="0" smtClean="0"/>
                        <a:t>明</a:t>
                      </a:r>
                      <a:endParaRPr lang="zh-CN" sz="1400" kern="100" dirty="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void init(ServletConfig config)</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en-US" sz="1400" kern="100"/>
                        <a:t>Servlet</a:t>
                      </a:r>
                      <a:r>
                        <a:rPr lang="zh-CN" sz="1400" kern="100"/>
                        <a:t>实例化后，</a:t>
                      </a:r>
                      <a:r>
                        <a:rPr lang="en-US" sz="1400" kern="100"/>
                        <a:t>Servlet</a:t>
                      </a:r>
                      <a:r>
                        <a:rPr lang="zh-CN" sz="1400" kern="100"/>
                        <a:t>容器调用此方法来完成初始化工作</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void service(ServletRequest request,</a:t>
                      </a:r>
                      <a:br>
                        <a:rPr lang="en-US" sz="1400" kern="100"/>
                      </a:br>
                      <a:r>
                        <a:rPr lang="en-US" sz="1400" kern="100"/>
                        <a:t>ServletResponse response)</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此方法用于处理客户端的请求</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void destroy()</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当</a:t>
                      </a:r>
                      <a:r>
                        <a:rPr lang="en-US" sz="1400" kern="100" dirty="0" err="1"/>
                        <a:t>Servlet</a:t>
                      </a:r>
                      <a:r>
                        <a:rPr lang="zh-CN" sz="1400" kern="100" dirty="0"/>
                        <a:t>对象应该从</a:t>
                      </a:r>
                      <a:r>
                        <a:rPr lang="en-US" sz="1400" kern="100" dirty="0" err="1"/>
                        <a:t>Servlet</a:t>
                      </a:r>
                      <a:r>
                        <a:rPr lang="zh-CN" sz="1400" kern="100" dirty="0"/>
                        <a:t>容器中移除时，容器调用此方法，以便释放资源</a:t>
                      </a:r>
                      <a:endParaRPr lang="zh-CN" sz="1400" kern="100" dirty="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ServletConfig getServletConfig()</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此方法用于获取</a:t>
                      </a:r>
                      <a:r>
                        <a:rPr lang="en-US" sz="1400" kern="100"/>
                        <a:t>Servlet</a:t>
                      </a:r>
                      <a:r>
                        <a:rPr lang="zh-CN" sz="1400" kern="100"/>
                        <a:t>对象的配置信息，返回</a:t>
                      </a:r>
                      <a:r>
                        <a:rPr lang="en-US" sz="1400" kern="100"/>
                        <a:t>ServletConfig</a:t>
                      </a:r>
                      <a:r>
                        <a:rPr lang="zh-CN" sz="1400" kern="100"/>
                        <a:t>对象</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String getServletInfo()</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此方法返回有关</a:t>
                      </a:r>
                      <a:r>
                        <a:rPr lang="en-US" sz="1400" kern="100" dirty="0" err="1"/>
                        <a:t>Servlet</a:t>
                      </a:r>
                      <a:r>
                        <a:rPr lang="zh-CN" sz="1400" kern="100" dirty="0"/>
                        <a:t>的信息，它是纯文本格式的字符串，如作者、版本等</a:t>
                      </a:r>
                      <a:endParaRPr lang="zh-CN" sz="1400" kern="100" dirty="0">
                        <a:latin typeface="Times New Roman"/>
                        <a:ea typeface="方正书宋简体"/>
                      </a:endParaRPr>
                    </a:p>
                  </a:txBody>
                  <a:tcPr marL="68580" marR="68580" marT="0" marB="0" anchor="ctr"/>
                </a:tc>
              </a:tr>
            </a:tbl>
          </a:graphicData>
        </a:graphic>
      </p:graphicFrame>
      <p:sp>
        <p:nvSpPr>
          <p:cNvPr id="7" name="矩形 6"/>
          <p:cNvSpPr/>
          <p:nvPr/>
        </p:nvSpPr>
        <p:spPr>
          <a:xfrm>
            <a:off x="2928926" y="1416600"/>
            <a:ext cx="2913875" cy="369332"/>
          </a:xfrm>
          <a:prstGeom prst="rect">
            <a:avLst/>
          </a:prstGeom>
        </p:spPr>
        <p:txBody>
          <a:bodyPr wrap="none">
            <a:spAutoFit/>
          </a:bodyPr>
          <a:lstStyle/>
          <a:p>
            <a:r>
              <a:rPr lang="en-US" dirty="0" err="1" smtClean="0"/>
              <a:t>Servlet</a:t>
            </a:r>
            <a:r>
              <a:rPr lang="zh-CN" altLang="en-US" dirty="0" smtClean="0"/>
              <a:t>接口中的方法及说明</a:t>
            </a:r>
            <a:endParaRPr lang="zh-CN" altLang="en-US"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接口</a:t>
            </a:r>
          </a:p>
        </p:txBody>
      </p:sp>
      <p:graphicFrame>
        <p:nvGraphicFramePr>
          <p:cNvPr id="6" name="表格 5"/>
          <p:cNvGraphicFramePr>
            <a:graphicFrameLocks noGrp="1"/>
          </p:cNvGraphicFramePr>
          <p:nvPr/>
        </p:nvGraphicFramePr>
        <p:xfrm>
          <a:off x="1142976" y="1857370"/>
          <a:ext cx="7000924" cy="2452706"/>
        </p:xfrm>
        <a:graphic>
          <a:graphicData uri="http://schemas.openxmlformats.org/drawingml/2006/table">
            <a:tbl>
              <a:tblPr firstRow="1" bandRow="1">
                <a:tableStyleId>{21E4AEA4-8DFA-4A89-87EB-49C32662AFE0}</a:tableStyleId>
              </a:tblPr>
              <a:tblGrid>
                <a:gridCol w="3500462"/>
                <a:gridCol w="3500462"/>
              </a:tblGrid>
              <a:tr h="500066">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a:t>说</a:t>
                      </a:r>
                      <a:r>
                        <a:rPr lang="en-US" sz="1400" kern="100"/>
                        <a:t>    </a:t>
                      </a:r>
                      <a:r>
                        <a:rPr lang="zh-CN" sz="1400" kern="100"/>
                        <a:t>明</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dirty="0"/>
                        <a:t>public String </a:t>
                      </a:r>
                      <a:r>
                        <a:rPr lang="en-US" sz="1400" kern="100" dirty="0" err="1"/>
                        <a:t>getInitParameter</a:t>
                      </a:r>
                      <a:r>
                        <a:rPr lang="en-US" sz="1400" kern="100" dirty="0"/>
                        <a:t>(String name)</a:t>
                      </a:r>
                      <a:endParaRPr lang="zh-CN" sz="14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此方法返回</a:t>
                      </a:r>
                      <a:r>
                        <a:rPr lang="en-US" sz="1400" kern="100"/>
                        <a:t>String</a:t>
                      </a:r>
                      <a:r>
                        <a:rPr lang="zh-CN" sz="1400" kern="100"/>
                        <a:t>类型名称为</a:t>
                      </a:r>
                      <a:r>
                        <a:rPr lang="en-US" sz="1400" kern="100"/>
                        <a:t>name</a:t>
                      </a:r>
                      <a:r>
                        <a:rPr lang="zh-CN" sz="1400" kern="100"/>
                        <a:t>的初始化参数值</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Enumeration getInitParameterNames()</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获取所有初始化参数名的枚举集合</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ServletContext getServletContext()</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用于获取</a:t>
                      </a:r>
                      <a:r>
                        <a:rPr lang="en-US" sz="1400" kern="100"/>
                        <a:t>Servlet</a:t>
                      </a:r>
                      <a:r>
                        <a:rPr lang="zh-CN" sz="1400" kern="100"/>
                        <a:t>上下文对象</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String getServletName()</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返回</a:t>
                      </a:r>
                      <a:r>
                        <a:rPr lang="en-US" sz="1400" kern="100" dirty="0" err="1"/>
                        <a:t>Servlet</a:t>
                      </a:r>
                      <a:r>
                        <a:rPr lang="zh-CN" sz="1400" kern="100" dirty="0"/>
                        <a:t>对象的实例名</a:t>
                      </a:r>
                      <a:endParaRPr lang="zh-CN" sz="1400" kern="100" dirty="0">
                        <a:latin typeface="Times New Roman"/>
                        <a:ea typeface="方正书宋简体"/>
                      </a:endParaRPr>
                    </a:p>
                  </a:txBody>
                  <a:tcPr marL="68580" marR="68580" marT="0" marB="0" anchor="ctr"/>
                </a:tc>
              </a:tr>
            </a:tbl>
          </a:graphicData>
        </a:graphic>
      </p:graphicFrame>
      <p:sp>
        <p:nvSpPr>
          <p:cNvPr id="7" name="矩形 6"/>
          <p:cNvSpPr/>
          <p:nvPr/>
        </p:nvSpPr>
        <p:spPr>
          <a:xfrm>
            <a:off x="3247279" y="1416600"/>
            <a:ext cx="1896225" cy="369332"/>
          </a:xfrm>
          <a:prstGeom prst="rect">
            <a:avLst/>
          </a:prstGeom>
        </p:spPr>
        <p:txBody>
          <a:bodyPr wrap="none">
            <a:spAutoFit/>
          </a:bodyPr>
          <a:lstStyle/>
          <a:p>
            <a:r>
              <a:rPr lang="en-US" dirty="0" err="1" smtClean="0"/>
              <a:t>ServletConfig</a:t>
            </a:r>
            <a:r>
              <a:rPr lang="zh-CN" altLang="en-US" dirty="0" smtClean="0"/>
              <a:t>接口</a:t>
            </a:r>
            <a:endParaRPr lang="zh-CN" alt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接口</a:t>
            </a:r>
          </a:p>
        </p:txBody>
      </p:sp>
      <p:graphicFrame>
        <p:nvGraphicFramePr>
          <p:cNvPr id="6" name="表格 5"/>
          <p:cNvGraphicFramePr>
            <a:graphicFrameLocks noGrp="1"/>
          </p:cNvGraphicFramePr>
          <p:nvPr/>
        </p:nvGraphicFramePr>
        <p:xfrm>
          <a:off x="1285852" y="1714494"/>
          <a:ext cx="6357982" cy="2982294"/>
        </p:xfrm>
        <a:graphic>
          <a:graphicData uri="http://schemas.openxmlformats.org/drawingml/2006/table">
            <a:tbl>
              <a:tblPr firstRow="1" bandRow="1">
                <a:tableStyleId>{F5AB1C69-6EDB-4FF4-983F-18BD219EF322}</a:tableStyleId>
              </a:tblPr>
              <a:tblGrid>
                <a:gridCol w="2357454"/>
                <a:gridCol w="4000528"/>
              </a:tblGrid>
              <a:tr h="329409">
                <a:tc>
                  <a:txBody>
                    <a:bodyPr/>
                    <a:lstStyle/>
                    <a:p>
                      <a:pPr algn="ctr">
                        <a:spcBef>
                          <a:spcPts val="120"/>
                        </a:spcBef>
                        <a:spcAft>
                          <a:spcPts val="120"/>
                        </a:spcAft>
                      </a:pPr>
                      <a:r>
                        <a:rPr lang="zh-CN" sz="1100" kern="100" dirty="0"/>
                        <a:t>方</a:t>
                      </a:r>
                      <a:r>
                        <a:rPr lang="en-US" sz="1100" kern="100" dirty="0"/>
                        <a:t>    </a:t>
                      </a:r>
                      <a:r>
                        <a:rPr lang="zh-CN" sz="1100" kern="100" dirty="0"/>
                        <a:t>法</a:t>
                      </a:r>
                      <a:endParaRPr lang="zh-CN" sz="11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100" kern="100" dirty="0"/>
                        <a:t>说</a:t>
                      </a:r>
                      <a:r>
                        <a:rPr lang="en-US" sz="1100" kern="100" dirty="0"/>
                        <a:t>    </a:t>
                      </a:r>
                      <a:r>
                        <a:rPr lang="zh-CN" sz="1100" kern="100" dirty="0"/>
                        <a:t>明</a:t>
                      </a:r>
                      <a:endParaRPr lang="zh-CN" sz="1100" kern="100" dirty="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dirty="0"/>
                        <a:t>public String </a:t>
                      </a:r>
                      <a:r>
                        <a:rPr lang="en-US" sz="1100" kern="100" dirty="0" err="1"/>
                        <a:t>getContextPath</a:t>
                      </a:r>
                      <a:r>
                        <a:rPr lang="en-US" sz="1100" kern="100" dirty="0"/>
                        <a:t>()</a:t>
                      </a:r>
                      <a:endParaRPr lang="zh-CN" sz="1100" kern="100" dirty="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返回请求的上下文路径，此路径以“</a:t>
                      </a:r>
                      <a:r>
                        <a:rPr lang="en-US" sz="1100" kern="100"/>
                        <a:t>/</a:t>
                      </a:r>
                      <a:r>
                        <a:rPr lang="zh-CN" sz="1100" kern="100"/>
                        <a:t>”开关</a:t>
                      </a:r>
                      <a:endParaRPr lang="zh-CN" sz="1100" kern="10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a:t>public Cookie[] getCookies()</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dirty="0"/>
                        <a:t>返回请求中发送的所有</a:t>
                      </a:r>
                      <a:r>
                        <a:rPr lang="en-US" sz="1100" kern="100" dirty="0"/>
                        <a:t>cookie</a:t>
                      </a:r>
                      <a:r>
                        <a:rPr lang="zh-CN" sz="1100" kern="100" dirty="0"/>
                        <a:t>对象，返回值为</a:t>
                      </a:r>
                      <a:r>
                        <a:rPr lang="en-US" sz="1100" kern="100" dirty="0"/>
                        <a:t>cookie</a:t>
                      </a:r>
                      <a:r>
                        <a:rPr lang="zh-CN" sz="1100" kern="100" dirty="0"/>
                        <a:t>数组</a:t>
                      </a:r>
                      <a:endParaRPr lang="zh-CN" sz="1100" kern="100" dirty="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a:t>public String getMethod()</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返回请求所使用的</a:t>
                      </a:r>
                      <a:r>
                        <a:rPr lang="en-US" sz="1100" kern="100"/>
                        <a:t>HTTP</a:t>
                      </a:r>
                      <a:r>
                        <a:rPr lang="zh-CN" sz="1100" kern="100"/>
                        <a:t>类型，如</a:t>
                      </a:r>
                      <a:r>
                        <a:rPr lang="en-US" sz="1100" kern="100"/>
                        <a:t>get</a:t>
                      </a:r>
                      <a:r>
                        <a:rPr lang="zh-CN" sz="1100" kern="100"/>
                        <a:t>、</a:t>
                      </a:r>
                      <a:r>
                        <a:rPr lang="en-US" sz="1100" kern="100"/>
                        <a:t>post</a:t>
                      </a:r>
                      <a:r>
                        <a:rPr lang="zh-CN" sz="1100" kern="100"/>
                        <a:t>等</a:t>
                      </a:r>
                      <a:endParaRPr lang="zh-CN" sz="1100" kern="10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a:t>public String getQueryString()</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dirty="0"/>
                        <a:t>返回请求中参数的字符串形式，如请求</a:t>
                      </a:r>
                      <a:r>
                        <a:rPr lang="en-US" sz="1100" kern="100" dirty="0" err="1"/>
                        <a:t>MyServlet?username</a:t>
                      </a:r>
                      <a:r>
                        <a:rPr lang="en-US" sz="1100" kern="100" dirty="0"/>
                        <a:t>=</a:t>
                      </a:r>
                      <a:r>
                        <a:rPr lang="en-US" sz="1100" kern="100" dirty="0" err="1"/>
                        <a:t>mr</a:t>
                      </a:r>
                      <a:r>
                        <a:rPr lang="zh-CN" sz="1100" kern="100" dirty="0"/>
                        <a:t>，则返回</a:t>
                      </a:r>
                      <a:r>
                        <a:rPr lang="en-US" sz="1100" kern="100" dirty="0"/>
                        <a:t>username=</a:t>
                      </a:r>
                      <a:r>
                        <a:rPr lang="en-US" sz="1100" kern="100" dirty="0" err="1"/>
                        <a:t>mr</a:t>
                      </a:r>
                      <a:endParaRPr lang="zh-CN" sz="1100" kern="100" dirty="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a:t>public String getRequestURI()</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返回主机名到请求参数之间部分的字符串形式</a:t>
                      </a:r>
                      <a:endParaRPr lang="zh-CN" sz="1100" kern="10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a:t>public StringBuffer getRequestURL()</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返回请求的</a:t>
                      </a:r>
                      <a:r>
                        <a:rPr lang="en-US" sz="1100" kern="100"/>
                        <a:t>URL</a:t>
                      </a:r>
                      <a:r>
                        <a:rPr lang="zh-CN" sz="1100" kern="100"/>
                        <a:t>，此</a:t>
                      </a:r>
                      <a:r>
                        <a:rPr lang="en-US" sz="1100" kern="100"/>
                        <a:t>URL</a:t>
                      </a:r>
                      <a:r>
                        <a:rPr lang="zh-CN" sz="1100" kern="100"/>
                        <a:t>中不包含请求的参数。注意此方法返回的数据类型为</a:t>
                      </a:r>
                      <a:r>
                        <a:rPr lang="en-US" sz="1100" kern="100"/>
                        <a:t>StringBuffer</a:t>
                      </a:r>
                      <a:endParaRPr lang="zh-CN" sz="1100" kern="10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a:t>public String getServletPath()</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a:t>返回请求</a:t>
                      </a:r>
                      <a:r>
                        <a:rPr lang="en-US" sz="1100" kern="100"/>
                        <a:t>URI</a:t>
                      </a:r>
                      <a:r>
                        <a:rPr lang="zh-CN" sz="1100" kern="100"/>
                        <a:t>中的</a:t>
                      </a:r>
                      <a:r>
                        <a:rPr lang="en-US" sz="1100" kern="100"/>
                        <a:t>Servlet</a:t>
                      </a:r>
                      <a:r>
                        <a:rPr lang="zh-CN" sz="1100" kern="100"/>
                        <a:t>路径的字符串，不包含请求中的参数信息</a:t>
                      </a:r>
                      <a:endParaRPr lang="zh-CN" sz="1100" kern="100">
                        <a:latin typeface="Times New Roman"/>
                        <a:ea typeface="方正书宋简体"/>
                      </a:endParaRPr>
                    </a:p>
                  </a:txBody>
                  <a:tcPr marL="68580" marR="68580" marT="0" marB="0" anchor="ctr"/>
                </a:tc>
              </a:tr>
              <a:tr h="329409">
                <a:tc>
                  <a:txBody>
                    <a:bodyPr/>
                    <a:lstStyle/>
                    <a:p>
                      <a:pPr algn="just">
                        <a:spcBef>
                          <a:spcPts val="120"/>
                        </a:spcBef>
                        <a:spcAft>
                          <a:spcPts val="120"/>
                        </a:spcAft>
                      </a:pPr>
                      <a:r>
                        <a:rPr lang="en-US" sz="1100" kern="100"/>
                        <a:t>public HttpSession getSession()</a:t>
                      </a:r>
                      <a:endParaRPr lang="zh-CN" sz="11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100" kern="100" dirty="0"/>
                        <a:t>返回与请求关联的</a:t>
                      </a:r>
                      <a:r>
                        <a:rPr lang="en-US" sz="1100" kern="100" dirty="0" err="1"/>
                        <a:t>HttpSession</a:t>
                      </a:r>
                      <a:r>
                        <a:rPr lang="zh-CN" sz="1100" kern="100" dirty="0"/>
                        <a:t>对象</a:t>
                      </a:r>
                      <a:endParaRPr lang="zh-CN" sz="1100" kern="100" dirty="0">
                        <a:latin typeface="Times New Roman"/>
                        <a:ea typeface="方正书宋简体"/>
                      </a:endParaRPr>
                    </a:p>
                  </a:txBody>
                  <a:tcPr marL="68580" marR="68580" marT="0" marB="0" anchor="ctr"/>
                </a:tc>
              </a:tr>
            </a:tbl>
          </a:graphicData>
        </a:graphic>
      </p:graphicFrame>
      <p:sp>
        <p:nvSpPr>
          <p:cNvPr id="7" name="矩形 6"/>
          <p:cNvSpPr/>
          <p:nvPr/>
        </p:nvSpPr>
        <p:spPr>
          <a:xfrm>
            <a:off x="2928926" y="1285866"/>
            <a:ext cx="2527295" cy="369332"/>
          </a:xfrm>
          <a:prstGeom prst="rect">
            <a:avLst/>
          </a:prstGeom>
        </p:spPr>
        <p:txBody>
          <a:bodyPr wrap="none">
            <a:spAutoFit/>
          </a:bodyPr>
          <a:lstStyle/>
          <a:p>
            <a:r>
              <a:rPr lang="en-US" dirty="0" smtClean="0"/>
              <a:t> </a:t>
            </a:r>
            <a:r>
              <a:rPr lang="en-US" dirty="0" err="1" smtClean="0"/>
              <a:t>HttpServletRequest</a:t>
            </a:r>
            <a:r>
              <a:rPr lang="zh-CN" altLang="en-US" dirty="0" smtClean="0"/>
              <a:t>接口</a:t>
            </a:r>
            <a:endParaRPr lang="zh-CN" alt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15578" y="642924"/>
            <a:ext cx="5613809"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b="1" dirty="0" err="1" smtClean="0">
                <a:latin typeface="Arial" charset="0"/>
                <a:ea typeface="隶书" pitchFamily="49" charset="-122"/>
              </a:rPr>
              <a:t>Servlet</a:t>
            </a:r>
            <a:r>
              <a:rPr lang="zh-CN" altLang="en-US" sz="2700" b="1" dirty="0" smtClean="0">
                <a:latin typeface="Arial" charset="0"/>
                <a:ea typeface="隶书" pitchFamily="49" charset="-122"/>
              </a:rPr>
              <a:t>接口</a:t>
            </a:r>
          </a:p>
        </p:txBody>
      </p:sp>
      <p:graphicFrame>
        <p:nvGraphicFramePr>
          <p:cNvPr id="6" name="表格 5"/>
          <p:cNvGraphicFramePr>
            <a:graphicFrameLocks noGrp="1"/>
          </p:cNvGraphicFramePr>
          <p:nvPr/>
        </p:nvGraphicFramePr>
        <p:xfrm>
          <a:off x="1142976" y="1857370"/>
          <a:ext cx="7000924" cy="2592720"/>
        </p:xfrm>
        <a:graphic>
          <a:graphicData uri="http://schemas.openxmlformats.org/drawingml/2006/table">
            <a:tbl>
              <a:tblPr firstRow="1" bandRow="1">
                <a:tableStyleId>{00A15C55-8517-42AA-B614-E9B94910E393}</a:tableStyleId>
              </a:tblPr>
              <a:tblGrid>
                <a:gridCol w="3500462"/>
                <a:gridCol w="3500462"/>
              </a:tblGrid>
              <a:tr h="488160">
                <a:tc>
                  <a:txBody>
                    <a:bodyPr/>
                    <a:lstStyle/>
                    <a:p>
                      <a:pPr algn="ctr">
                        <a:spcBef>
                          <a:spcPts val="120"/>
                        </a:spcBef>
                        <a:spcAft>
                          <a:spcPts val="120"/>
                        </a:spcAft>
                      </a:pPr>
                      <a:r>
                        <a:rPr lang="zh-CN" sz="1400" kern="100" dirty="0"/>
                        <a:t>方</a:t>
                      </a:r>
                      <a:r>
                        <a:rPr lang="en-US" sz="1400" kern="100" dirty="0"/>
                        <a:t>    </a:t>
                      </a:r>
                      <a:r>
                        <a:rPr lang="zh-CN" sz="1400" kern="100" dirty="0"/>
                        <a:t>法</a:t>
                      </a:r>
                      <a:endParaRPr lang="zh-CN" sz="1400" kern="100" dirty="0">
                        <a:latin typeface="Times New Roman"/>
                        <a:ea typeface="方正书宋简体"/>
                      </a:endParaRPr>
                    </a:p>
                  </a:txBody>
                  <a:tcPr marL="68580" marR="68580" marT="0" marB="0" anchor="ctr"/>
                </a:tc>
                <a:tc>
                  <a:txBody>
                    <a:bodyPr/>
                    <a:lstStyle/>
                    <a:p>
                      <a:pPr algn="ctr">
                        <a:spcBef>
                          <a:spcPts val="120"/>
                        </a:spcBef>
                        <a:spcAft>
                          <a:spcPts val="120"/>
                        </a:spcAft>
                      </a:pPr>
                      <a:r>
                        <a:rPr lang="zh-CN" sz="1400" kern="100"/>
                        <a:t>说</a:t>
                      </a:r>
                      <a:r>
                        <a:rPr lang="en-US" sz="1400" kern="100"/>
                        <a:t>    </a:t>
                      </a:r>
                      <a:r>
                        <a:rPr lang="zh-CN" sz="1400" kern="100"/>
                        <a:t>明</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void addCookie(Cookie cookie)</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向客户端写入</a:t>
                      </a:r>
                      <a:r>
                        <a:rPr lang="en-US" sz="1400" kern="100"/>
                        <a:t>cookie</a:t>
                      </a:r>
                      <a:r>
                        <a:rPr lang="zh-CN" sz="1400" kern="100"/>
                        <a:t>信息</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void sendError(int sc)</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发送一个错误状态码为</a:t>
                      </a:r>
                      <a:r>
                        <a:rPr lang="en-US" sz="1400" kern="100" dirty="0"/>
                        <a:t>sc</a:t>
                      </a:r>
                      <a:r>
                        <a:rPr lang="zh-CN" sz="1400" kern="100" dirty="0"/>
                        <a:t>的错误响应到客户端</a:t>
                      </a:r>
                      <a:endParaRPr lang="zh-CN" sz="1400" kern="100" dirty="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void sendError(int sc, String msg)</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a:t>发送一个包含错误状态码及错误信息的响应到客户端，参数</a:t>
                      </a:r>
                      <a:r>
                        <a:rPr lang="en-US" sz="1400" kern="100"/>
                        <a:t>sc</a:t>
                      </a:r>
                      <a:r>
                        <a:rPr lang="zh-CN" sz="1400" kern="100"/>
                        <a:t>为错误状态码，参数</a:t>
                      </a:r>
                      <a:r>
                        <a:rPr lang="en-US" sz="1400" kern="100"/>
                        <a:t>msg</a:t>
                      </a:r>
                      <a:r>
                        <a:rPr lang="zh-CN" sz="1400" kern="100"/>
                        <a:t>为错误信息</a:t>
                      </a:r>
                      <a:endParaRPr lang="zh-CN" sz="1400" kern="100">
                        <a:latin typeface="Times New Roman"/>
                        <a:ea typeface="方正书宋简体"/>
                      </a:endParaRPr>
                    </a:p>
                  </a:txBody>
                  <a:tcPr marL="68580" marR="68580" marT="0" marB="0" anchor="ctr"/>
                </a:tc>
              </a:tr>
              <a:tr h="488160">
                <a:tc>
                  <a:txBody>
                    <a:bodyPr/>
                    <a:lstStyle/>
                    <a:p>
                      <a:pPr algn="just">
                        <a:spcBef>
                          <a:spcPts val="120"/>
                        </a:spcBef>
                        <a:spcAft>
                          <a:spcPts val="120"/>
                        </a:spcAft>
                      </a:pPr>
                      <a:r>
                        <a:rPr lang="en-US" sz="1400" kern="100"/>
                        <a:t>public void sendRedirect(String location)</a:t>
                      </a:r>
                      <a:endParaRPr lang="zh-CN" sz="1400" kern="100">
                        <a:latin typeface="Times New Roman"/>
                        <a:ea typeface="方正书宋简体"/>
                      </a:endParaRPr>
                    </a:p>
                  </a:txBody>
                  <a:tcPr marL="68580" marR="68580" marT="0" marB="0" anchor="ctr"/>
                </a:tc>
                <a:tc>
                  <a:txBody>
                    <a:bodyPr/>
                    <a:lstStyle/>
                    <a:p>
                      <a:pPr algn="just">
                        <a:spcBef>
                          <a:spcPts val="120"/>
                        </a:spcBef>
                        <a:spcAft>
                          <a:spcPts val="120"/>
                        </a:spcAft>
                      </a:pPr>
                      <a:r>
                        <a:rPr lang="zh-CN" sz="1400" kern="100" dirty="0"/>
                        <a:t>使用客户端重定向到新的</a:t>
                      </a:r>
                      <a:r>
                        <a:rPr lang="en-US" sz="1400" kern="100" dirty="0"/>
                        <a:t>URL</a:t>
                      </a:r>
                      <a:r>
                        <a:rPr lang="zh-CN" sz="1400" kern="100" dirty="0"/>
                        <a:t>，参数</a:t>
                      </a:r>
                      <a:r>
                        <a:rPr lang="en-US" sz="1400" kern="100" dirty="0"/>
                        <a:t>location</a:t>
                      </a:r>
                      <a:r>
                        <a:rPr lang="zh-CN" sz="1400" kern="100" dirty="0"/>
                        <a:t>为新的地址</a:t>
                      </a:r>
                      <a:endParaRPr lang="zh-CN" sz="1400" kern="100" dirty="0">
                        <a:latin typeface="Times New Roman"/>
                        <a:ea typeface="方正书宋简体"/>
                      </a:endParaRPr>
                    </a:p>
                  </a:txBody>
                  <a:tcPr marL="68580" marR="68580" marT="0" marB="0" anchor="ctr"/>
                </a:tc>
              </a:tr>
            </a:tbl>
          </a:graphicData>
        </a:graphic>
      </p:graphicFrame>
      <p:sp>
        <p:nvSpPr>
          <p:cNvPr id="7" name="矩形 6"/>
          <p:cNvSpPr/>
          <p:nvPr/>
        </p:nvSpPr>
        <p:spPr>
          <a:xfrm>
            <a:off x="2928926" y="1416600"/>
            <a:ext cx="2611612" cy="369332"/>
          </a:xfrm>
          <a:prstGeom prst="rect">
            <a:avLst/>
          </a:prstGeom>
        </p:spPr>
        <p:txBody>
          <a:bodyPr wrap="none">
            <a:spAutoFit/>
          </a:bodyPr>
          <a:lstStyle/>
          <a:p>
            <a:r>
              <a:rPr lang="en-US" dirty="0" err="1" smtClean="0"/>
              <a:t>HttpServletResponse</a:t>
            </a:r>
            <a:r>
              <a:rPr lang="zh-CN" altLang="en-US" dirty="0" smtClean="0"/>
              <a:t>接口</a:t>
            </a:r>
            <a:endParaRPr lang="zh-CN" altLang="en-US" dirty="0"/>
          </a:p>
        </p:txBody>
      </p:sp>
    </p:spTree>
  </p:cSld>
  <p:clrMapOvr>
    <a:masterClrMapping/>
  </p:clrMapOvr>
  <p:transition spd="med">
    <p:wipe dir="r"/>
  </p:transition>
</p:sld>
</file>

<file path=ppt/theme/theme1.xml><?xml version="1.0" encoding="utf-8"?>
<a:theme xmlns:a="http://schemas.openxmlformats.org/drawingml/2006/main" name="nen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nenu</Template>
  <TotalTime>8256</TotalTime>
  <Words>1690</Words>
  <Application>Microsoft Office PowerPoint</Application>
  <PresentationFormat>On-screen Show (16:9)</PresentationFormat>
  <Paragraphs>154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明日科技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面向对象编程基础</dc:title>
  <dc:subject>C#程序设计实用教程</dc:subject>
  <dc:creator>小科</dc:creator>
  <cp:lastModifiedBy>Sam</cp:lastModifiedBy>
  <cp:revision>793</cp:revision>
  <dcterms:created xsi:type="dcterms:W3CDTF">2014-12-17T01:03:54Z</dcterms:created>
  <dcterms:modified xsi:type="dcterms:W3CDTF">2018-09-25T15:36:20Z</dcterms:modified>
</cp:coreProperties>
</file>