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455" r:id="rId2"/>
    <p:sldId id="4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149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0218-9D36-48A1-A4CD-B02A7552C12F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89D1-6572-45B6-B00A-7B6845E5BD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Tomcat</a:t>
            </a:r>
            <a:r>
              <a:rPr lang="zh-CN" altLang="en-US" dirty="0"/>
              <a:t>安装成功后默认的端口</a:t>
            </a:r>
            <a:r>
              <a:rPr lang="zh-CN" altLang="en-US" dirty="0" smtClean="0"/>
              <a:t>是（  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简单</a:t>
            </a:r>
            <a:r>
              <a:rPr lang="zh-CN" altLang="en-US" dirty="0" smtClean="0"/>
              <a:t>描述一下</a:t>
            </a:r>
            <a:r>
              <a:rPr lang="en-US" altLang="zh-CN" dirty="0" smtClean="0"/>
              <a:t>Servlet</a:t>
            </a:r>
            <a:r>
              <a:rPr lang="zh-CN" altLang="en-US" dirty="0"/>
              <a:t>的生命周</a:t>
            </a:r>
            <a:r>
              <a:rPr lang="zh-CN" altLang="en-US" dirty="0" smtClean="0"/>
              <a:t>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Request/session/application</a:t>
            </a:r>
            <a:r>
              <a:rPr lang="zh-CN" altLang="en-US" dirty="0" smtClean="0"/>
              <a:t>对</a:t>
            </a:r>
            <a:r>
              <a:rPr lang="zh-CN" altLang="en-US" dirty="0"/>
              <a:t>象的作用范围是什么？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如果用</a:t>
            </a:r>
            <a:r>
              <a:rPr lang="en-US" altLang="zh-CN" dirty="0"/>
              <a:t>JSP</a:t>
            </a:r>
            <a:r>
              <a:rPr lang="zh-CN" altLang="en-US" dirty="0"/>
              <a:t>开发一个聊天程序，不用数据库存储聊天纪录，请问聊天记录最好存储</a:t>
            </a:r>
            <a:r>
              <a:rPr lang="zh-CN" altLang="en-US" dirty="0" smtClean="0"/>
              <a:t>在</a:t>
            </a:r>
            <a:r>
              <a:rPr lang="zh-CN" altLang="en-US" dirty="0"/>
              <a:t>题</a:t>
            </a:r>
            <a:r>
              <a:rPr lang="zh-CN" altLang="en-US" dirty="0" smtClean="0"/>
              <a:t>三那个对象中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JSP forward</a:t>
            </a:r>
            <a:r>
              <a:rPr lang="en-US" dirty="0"/>
              <a:t>，</a:t>
            </a:r>
            <a:r>
              <a:rPr lang="zh-CN" altLang="en-US" dirty="0"/>
              <a:t>与</a:t>
            </a:r>
            <a:r>
              <a:rPr lang="en-US" dirty="0"/>
              <a:t>redirect </a:t>
            </a:r>
            <a:r>
              <a:rPr lang="zh-CN" altLang="en-US" dirty="0"/>
              <a:t>的区别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3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课前练习答案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8080</a:t>
            </a:r>
          </a:p>
          <a:p>
            <a:endParaRPr lang="en-US" altLang="zh-CN" dirty="0" smtClean="0"/>
          </a:p>
          <a:p>
            <a:pPr lvl="1"/>
            <a:r>
              <a:rPr lang="zh-CN" altLang="en-US" dirty="0"/>
              <a:t>初始化，正常一次：对应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r>
              <a:rPr lang="en-US" altLang="zh-CN" dirty="0"/>
              <a:t>,</a:t>
            </a:r>
            <a:r>
              <a:rPr lang="zh-CN" altLang="en-US" dirty="0" smtClean="0"/>
              <a:t>正</a:t>
            </a:r>
            <a:r>
              <a:rPr lang="zh-CN" altLang="en-US" dirty="0"/>
              <a:t>常情况下第一次使用</a:t>
            </a:r>
            <a:r>
              <a:rPr lang="en-US" altLang="zh-CN" dirty="0"/>
              <a:t>Servlet</a:t>
            </a:r>
            <a:r>
              <a:rPr lang="zh-CN" altLang="en-US" dirty="0"/>
              <a:t>的时候才进行初始化的操作，当然也可以通过配置在容器启动的时候自动进行初始化</a:t>
            </a:r>
            <a:r>
              <a:rPr lang="en-US" altLang="zh-CN" dirty="0"/>
              <a:t>&lt;load-on-startup&gt;</a:t>
            </a:r>
          </a:p>
          <a:p>
            <a:pPr lvl="1"/>
            <a:r>
              <a:rPr lang="zh-CN" altLang="en-US" dirty="0"/>
              <a:t>服务，服务多次：所有的服务器都由</a:t>
            </a:r>
            <a:r>
              <a:rPr lang="en-US" altLang="zh-CN" dirty="0"/>
              <a:t>services()</a:t>
            </a:r>
            <a:r>
              <a:rPr lang="zh-CN" altLang="en-US" dirty="0"/>
              <a:t>方法分配，主要有</a:t>
            </a:r>
            <a:r>
              <a:rPr lang="en-US" altLang="zh-CN" dirty="0" err="1"/>
              <a:t>doGet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doPost</a:t>
            </a:r>
            <a:r>
              <a:rPr lang="en-US" altLang="zh-CN" dirty="0"/>
              <a:t>(),</a:t>
            </a:r>
            <a:r>
              <a:rPr lang="zh-CN" altLang="en-US" dirty="0"/>
              <a:t>分别处理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  <a:p>
            <a:pPr lvl="1"/>
            <a:r>
              <a:rPr lang="zh-CN" altLang="en-US" dirty="0"/>
              <a:t>销毁</a:t>
            </a:r>
            <a:r>
              <a:rPr lang="en-US" altLang="zh-CN" dirty="0"/>
              <a:t>,</a:t>
            </a:r>
            <a:r>
              <a:rPr lang="zh-CN" altLang="en-US" dirty="0"/>
              <a:t>正常一次，调用</a:t>
            </a:r>
            <a:r>
              <a:rPr lang="en-US" altLang="zh-CN" dirty="0" err="1"/>
              <a:t>destory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如果一个</a:t>
            </a:r>
            <a:r>
              <a:rPr lang="en-US" altLang="zh-CN" dirty="0"/>
              <a:t>Servlet</a:t>
            </a:r>
            <a:r>
              <a:rPr lang="zh-CN" altLang="en-US" dirty="0"/>
              <a:t>长时间不用</a:t>
            </a:r>
            <a:r>
              <a:rPr lang="en-US" altLang="zh-CN" dirty="0"/>
              <a:t>,</a:t>
            </a:r>
            <a:r>
              <a:rPr lang="zh-CN" altLang="en-US" dirty="0"/>
              <a:t>也会自动销毁，而当再次使用的时候就必须重新进行初始化的操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r>
              <a:rPr lang="en-US" altLang="zh-CN" dirty="0" smtClean="0"/>
              <a:t>Request</a:t>
            </a:r>
            <a:r>
              <a:rPr lang="zh-CN" altLang="en-US" dirty="0" smtClean="0"/>
              <a:t> 一次请求响应完成后，就会销毁。</a:t>
            </a:r>
            <a:br>
              <a:rPr lang="zh-CN" altLang="en-US" dirty="0" smtClean="0"/>
            </a:br>
            <a:r>
              <a:rPr lang="en-US" altLang="zh-CN" dirty="0" smtClean="0"/>
              <a:t>Session- </a:t>
            </a:r>
            <a:r>
              <a:rPr lang="zh-CN" altLang="en-US" dirty="0" smtClean="0"/>
              <a:t>在一个用户会话期间有效。 </a:t>
            </a:r>
            <a:br>
              <a:rPr lang="zh-CN" altLang="en-US" dirty="0" smtClean="0"/>
            </a:br>
            <a:r>
              <a:rPr lang="en-US" altLang="zh-CN" dirty="0" smtClean="0"/>
              <a:t>application-</a:t>
            </a:r>
            <a:r>
              <a:rPr lang="zh-CN" altLang="en-US" dirty="0" smtClean="0"/>
              <a:t>存在于整个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应用。当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容器关闭时，才会销毁 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  <a:endParaRPr lang="zh-CN" altLang="en-US" dirty="0" smtClean="0"/>
          </a:p>
          <a:p>
            <a:r>
              <a:rPr lang="en-US" altLang="zh-CN" dirty="0"/>
              <a:t>forward</a:t>
            </a:r>
            <a:r>
              <a:rPr lang="zh-CN" altLang="en-US" dirty="0"/>
              <a:t>是把另一个页面加载到本页面，不改变浏览器的路径，</a:t>
            </a:r>
            <a:r>
              <a:rPr lang="en-US" altLang="zh-CN" dirty="0"/>
              <a:t>redirect</a:t>
            </a:r>
            <a:r>
              <a:rPr lang="zh-CN" altLang="en-US" dirty="0"/>
              <a:t>是跳转到另一个页面，会改变浏览器的路径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6091"/>
      </p:ext>
    </p:extLst>
  </p:cSld>
  <p:clrMapOvr>
    <a:masterClrMapping/>
  </p:clrMapOvr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7492</TotalTime>
  <Words>229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nenu</vt:lpstr>
      <vt:lpstr>课前练习</vt:lpstr>
      <vt:lpstr>课前练习答案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Sam</cp:lastModifiedBy>
  <cp:revision>474</cp:revision>
  <dcterms:created xsi:type="dcterms:W3CDTF">2012-09-14T00:44:30Z</dcterms:created>
  <dcterms:modified xsi:type="dcterms:W3CDTF">2018-10-17T01:33:59Z</dcterms:modified>
</cp:coreProperties>
</file>