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455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0" autoAdjust="0"/>
    <p:restoredTop sz="91499" autoAdjust="0"/>
  </p:normalViewPr>
  <p:slideViewPr>
    <p:cSldViewPr>
      <p:cViewPr varScale="1">
        <p:scale>
          <a:sx n="67" d="100"/>
          <a:sy n="67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40218-9D36-48A1-A4CD-B02A7552C12F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989D1-6572-45B6-B00A-7B6845E5BD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39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课前练习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Tomcat</a:t>
            </a:r>
            <a:r>
              <a:rPr lang="zh-CN" altLang="en-US" dirty="0"/>
              <a:t>安装成功后默认的端口</a:t>
            </a:r>
            <a:r>
              <a:rPr lang="zh-CN" altLang="en-US" dirty="0" smtClean="0"/>
              <a:t>是（  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简单</a:t>
            </a:r>
            <a:r>
              <a:rPr lang="zh-CN" altLang="en-US" dirty="0" smtClean="0"/>
              <a:t>描述一下</a:t>
            </a:r>
            <a:r>
              <a:rPr lang="en-US" altLang="zh-CN" dirty="0" smtClean="0"/>
              <a:t>Servlet</a:t>
            </a:r>
            <a:r>
              <a:rPr lang="zh-CN" altLang="en-US" dirty="0"/>
              <a:t>的生命周</a:t>
            </a:r>
            <a:r>
              <a:rPr lang="zh-CN" altLang="en-US" dirty="0" smtClean="0"/>
              <a:t>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Request/session/application</a:t>
            </a:r>
            <a:r>
              <a:rPr lang="zh-CN" altLang="en-US" dirty="0" smtClean="0"/>
              <a:t>对</a:t>
            </a:r>
            <a:r>
              <a:rPr lang="zh-CN" altLang="en-US" dirty="0"/>
              <a:t>象的作用范围是什么？ 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如果用</a:t>
            </a:r>
            <a:r>
              <a:rPr lang="en-US" altLang="zh-CN" dirty="0"/>
              <a:t>JSP</a:t>
            </a:r>
            <a:r>
              <a:rPr lang="zh-CN" altLang="en-US" dirty="0"/>
              <a:t>开发一个聊天程序，不用数据库存储聊天纪录，请问聊天记录最好存储</a:t>
            </a:r>
            <a:r>
              <a:rPr lang="zh-CN" altLang="en-US" dirty="0" smtClean="0"/>
              <a:t>在</a:t>
            </a:r>
            <a:r>
              <a:rPr lang="en-US" altLang="zh-CN" dirty="0" smtClean="0"/>
              <a:t>#3</a:t>
            </a:r>
            <a:r>
              <a:rPr lang="zh-CN" altLang="en-US" dirty="0" smtClean="0"/>
              <a:t>那</a:t>
            </a:r>
            <a:r>
              <a:rPr lang="zh-CN" altLang="en-US" dirty="0" smtClean="0"/>
              <a:t>个对象中</a:t>
            </a:r>
            <a:r>
              <a:rPr lang="en-US" altLang="zh-CN" dirty="0"/>
              <a:t>?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JSP forward</a:t>
            </a:r>
            <a:r>
              <a:rPr lang="en-US" dirty="0"/>
              <a:t>，</a:t>
            </a:r>
            <a:r>
              <a:rPr lang="zh-CN" altLang="en-US" dirty="0"/>
              <a:t>与</a:t>
            </a:r>
            <a:r>
              <a:rPr lang="en-US" dirty="0"/>
              <a:t>redirect </a:t>
            </a:r>
            <a:r>
              <a:rPr lang="zh-CN" altLang="en-US" dirty="0"/>
              <a:t>的区别</a:t>
            </a:r>
            <a:r>
              <a:rPr lang="en-US" altLang="zh-CN" dirty="0" smtClean="0"/>
              <a:t>?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39992"/>
      </p:ext>
    </p:extLst>
  </p:cSld>
  <p:clrMapOvr>
    <a:masterClrMapping/>
  </p:clrMapOvr>
</p:sld>
</file>

<file path=ppt/theme/theme1.xml><?xml version="1.0" encoding="utf-8"?>
<a:theme xmlns:a="http://schemas.openxmlformats.org/drawingml/2006/main" name="nen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nenu</Template>
  <TotalTime>7491</TotalTime>
  <Words>43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nenu</vt:lpstr>
      <vt:lpstr>课前练习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Sam</cp:lastModifiedBy>
  <cp:revision>474</cp:revision>
  <dcterms:created xsi:type="dcterms:W3CDTF">2012-09-14T00:44:30Z</dcterms:created>
  <dcterms:modified xsi:type="dcterms:W3CDTF">2018-10-17T01:34:31Z</dcterms:modified>
</cp:coreProperties>
</file>