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745" r:id="rId2"/>
    <p:sldId id="738" r:id="rId3"/>
    <p:sldId id="744" r:id="rId4"/>
    <p:sldId id="746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0" autoAdjust="0"/>
  </p:normalViewPr>
  <p:slideViewPr>
    <p:cSldViewPr>
      <p:cViewPr>
        <p:scale>
          <a:sx n="125" d="100"/>
          <a:sy n="125" d="100"/>
        </p:scale>
        <p:origin x="24" y="9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DB-A80D-4F39-A1B2-FC28A20D89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8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期末小组项目总结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这次的小组项目的开发中，没有标准的框架和参考答案，也没有做不出来就不管了的说法，无论怎样同学</a:t>
            </a:r>
            <a:r>
              <a:rPr lang="zh-CN" altLang="en-US" sz="1400" dirty="0" smtClean="0"/>
              <a:t>想想办法实现了</a:t>
            </a:r>
            <a:r>
              <a:rPr lang="zh-CN" altLang="en-US" sz="1400" dirty="0">
                <a:latin typeface="+mj-ea"/>
              </a:rPr>
              <a:t>基本功</a:t>
            </a:r>
            <a:r>
              <a:rPr lang="zh-CN" altLang="en-US" sz="1400" dirty="0" smtClean="0">
                <a:latin typeface="+mj-ea"/>
              </a:rPr>
              <a:t>能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正是因为这样</a:t>
            </a:r>
            <a:r>
              <a:rPr lang="zh-CN" altLang="en-US" sz="1400" dirty="0" smtClean="0"/>
              <a:t>，同学们在</a:t>
            </a:r>
            <a:r>
              <a:rPr lang="zh-CN" altLang="en-US" sz="1400" dirty="0"/>
              <a:t>开发中得到</a:t>
            </a:r>
            <a:r>
              <a:rPr lang="zh-CN" altLang="en-US" sz="1400" dirty="0" smtClean="0"/>
              <a:t>了比以前完全按照课本教材开发得到了完</a:t>
            </a:r>
            <a:r>
              <a:rPr lang="zh-CN" altLang="en-US" sz="1400" dirty="0"/>
              <a:t>全不同的收获和感悟</a:t>
            </a:r>
            <a:r>
              <a:rPr lang="zh-CN" altLang="en-US" sz="1400" dirty="0" smtClean="0"/>
              <a:t>。同学们</a:t>
            </a:r>
            <a:r>
              <a:rPr lang="zh-CN" altLang="en-US" sz="1400" dirty="0" smtClean="0">
                <a:latin typeface="+mj-ea"/>
                <a:ea typeface="+mj-ea"/>
              </a:rPr>
              <a:t>对项目开发、框架学习投入的时间和精力值得肯定。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>
                <a:latin typeface="+mj-ea"/>
              </a:rPr>
              <a:t>只有在你们将一个软件当做一个用户产品来研发，而不是一个作业，自己的编程能力才会有一个质的飞跃</a:t>
            </a:r>
            <a:r>
              <a:rPr lang="zh-CN" altLang="en-US" sz="1400" dirty="0" smtClean="0">
                <a:latin typeface="+mj-ea"/>
              </a:rPr>
              <a:t>。</a:t>
            </a:r>
            <a:r>
              <a:rPr lang="zh-CN" altLang="en-US" sz="1400" dirty="0" smtClean="0">
                <a:latin typeface="+mj-ea"/>
                <a:ea typeface="+mj-ea"/>
              </a:rPr>
              <a:t>团队协作、能够自学新技术</a:t>
            </a:r>
            <a:r>
              <a:rPr lang="en-US" altLang="zh-CN" sz="1400" dirty="0" err="1" smtClean="0">
                <a:latin typeface="+mj-ea"/>
                <a:ea typeface="+mj-ea"/>
              </a:rPr>
              <a:t>SpringMVC</a:t>
            </a:r>
            <a:r>
              <a:rPr lang="en-US" altLang="zh-CN" sz="1400" dirty="0" smtClean="0">
                <a:latin typeface="+mj-ea"/>
                <a:ea typeface="+mj-ea"/>
              </a:rPr>
              <a:t>, Maven, </a:t>
            </a:r>
            <a:r>
              <a:rPr lang="en-US" altLang="zh-CN" sz="1400" dirty="0" err="1" smtClean="0">
                <a:latin typeface="+mj-ea"/>
                <a:ea typeface="+mj-ea"/>
              </a:rPr>
              <a:t>Git</a:t>
            </a:r>
            <a:r>
              <a:rPr lang="zh-CN" altLang="en-US" sz="1400" dirty="0">
                <a:latin typeface="+mj-ea"/>
                <a:ea typeface="+mj-ea"/>
              </a:rPr>
              <a:t>并</a:t>
            </a:r>
            <a:r>
              <a:rPr lang="zh-CN" altLang="en-US" sz="1400" dirty="0" smtClean="0">
                <a:latin typeface="+mj-ea"/>
                <a:ea typeface="+mj-ea"/>
              </a:rPr>
              <a:t>引入到项目开发中，确实深入思考了如何更好，更有效的进行团队软件开发。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 smtClean="0">
                <a:latin typeface="+mj-ea"/>
              </a:rPr>
              <a:t>纸</a:t>
            </a:r>
            <a:r>
              <a:rPr lang="zh-CN" altLang="en-US" sz="1400" dirty="0">
                <a:latin typeface="+mj-ea"/>
              </a:rPr>
              <a:t>上得来终觉浅，绝知此事躬</a:t>
            </a:r>
            <a:r>
              <a:rPr lang="zh-CN" altLang="en-US" sz="1400" dirty="0" smtClean="0">
                <a:latin typeface="+mj-ea"/>
              </a:rPr>
              <a:t>行，</a:t>
            </a:r>
            <a:r>
              <a:rPr lang="zh-CN" altLang="en-US" sz="1400" dirty="0" smtClean="0">
                <a:latin typeface="+mj-ea"/>
                <a:ea typeface="+mj-ea"/>
              </a:rPr>
              <a:t>前端开发的调试，后端开发的框架，数据库的管理应用都是需要在实际开发中遇到问题解决问题，小问题可能会耽误很久，但这样会</a:t>
            </a:r>
            <a:r>
              <a:rPr lang="zh-CN" altLang="en-US" sz="1400" dirty="0">
                <a:latin typeface="+mj-ea"/>
                <a:ea typeface="+mj-ea"/>
              </a:rPr>
              <a:t>提</a:t>
            </a:r>
            <a:r>
              <a:rPr lang="zh-CN" altLang="en-US" sz="1400" dirty="0" smtClean="0">
                <a:latin typeface="+mj-ea"/>
                <a:ea typeface="+mj-ea"/>
              </a:rPr>
              <a:t>高自己编写代码的经验，促进自主寻求解决方案的能力，对立阅读分析技术文档和代码的能力。对于还没有上过课程的软件工程项目管理、数据库等专业知识，同学们也能很好的理解和应用，对以后的课程也会有助益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 smtClean="0">
                <a:latin typeface="+mj-ea"/>
                <a:ea typeface="+mj-ea"/>
              </a:rPr>
              <a:t>请没有提交小组项目源代码、</a:t>
            </a:r>
            <a:r>
              <a:rPr lang="zh-CN" altLang="en-US" sz="1400" dirty="0">
                <a:latin typeface="+mj-ea"/>
                <a:ea typeface="+mj-ea"/>
              </a:rPr>
              <a:t>演</a:t>
            </a:r>
            <a:r>
              <a:rPr lang="zh-CN" altLang="en-US" sz="1400" dirty="0" smtClean="0">
                <a:latin typeface="+mj-ea"/>
                <a:ea typeface="+mj-ea"/>
              </a:rPr>
              <a:t>示</a:t>
            </a:r>
            <a:r>
              <a:rPr lang="en-US" altLang="zh-CN" sz="1400" dirty="0" smtClean="0">
                <a:latin typeface="+mj-ea"/>
                <a:ea typeface="+mj-ea"/>
              </a:rPr>
              <a:t>PPT</a:t>
            </a:r>
            <a:r>
              <a:rPr lang="zh-CN" altLang="en-US" sz="1400" dirty="0" smtClean="0">
                <a:latin typeface="+mj-ea"/>
                <a:ea typeface="+mj-ea"/>
              </a:rPr>
              <a:t>和总结报告电子版的的同学，可以</a:t>
            </a:r>
            <a:r>
              <a:rPr lang="en-US" altLang="zh-CN" sz="1400" dirty="0" smtClean="0">
                <a:latin typeface="+mj-ea"/>
                <a:ea typeface="+mj-ea"/>
              </a:rPr>
              <a:t>QQ</a:t>
            </a:r>
            <a:r>
              <a:rPr lang="zh-CN" altLang="en-US" sz="1400" dirty="0" smtClean="0">
                <a:latin typeface="+mj-ea"/>
                <a:ea typeface="+mj-ea"/>
              </a:rPr>
              <a:t>发给我，我的</a:t>
            </a:r>
            <a:r>
              <a:rPr lang="en-US" altLang="zh-CN" sz="1400" dirty="0" smtClean="0">
                <a:latin typeface="+mj-ea"/>
                <a:ea typeface="+mj-ea"/>
              </a:rPr>
              <a:t>QQ</a:t>
            </a:r>
            <a:r>
              <a:rPr lang="zh-CN" altLang="en-US" sz="1400" dirty="0" smtClean="0">
                <a:latin typeface="+mj-ea"/>
                <a:ea typeface="+mj-ea"/>
              </a:rPr>
              <a:t>号是</a:t>
            </a:r>
            <a:r>
              <a:rPr lang="en-US" altLang="zh-CN" sz="1400" dirty="0">
                <a:latin typeface="+mj-ea"/>
                <a:ea typeface="+mj-ea"/>
              </a:rPr>
              <a:t>2423652422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打印</a:t>
            </a:r>
            <a:r>
              <a:rPr lang="zh-CN" altLang="en-US" sz="1400" dirty="0" smtClean="0">
                <a:latin typeface="+mj-ea"/>
                <a:ea typeface="+mj-ea"/>
              </a:rPr>
              <a:t>版的纸质总结报告可以再本周四、周五下午交到</a:t>
            </a:r>
            <a:r>
              <a:rPr lang="en-US" altLang="zh-CN" sz="1400" dirty="0" smtClean="0">
                <a:latin typeface="+mj-ea"/>
                <a:ea typeface="+mj-ea"/>
              </a:rPr>
              <a:t>219-A</a:t>
            </a:r>
            <a:r>
              <a:rPr lang="zh-CN" altLang="en-US" sz="1400" dirty="0" smtClean="0">
                <a:latin typeface="+mj-ea"/>
                <a:ea typeface="+mj-ea"/>
              </a:rPr>
              <a:t>办公室。</a:t>
            </a:r>
            <a:r>
              <a:rPr lang="zh-CN" altLang="en-US" sz="1400" dirty="0" smtClean="0">
                <a:latin typeface="+mj-ea"/>
              </a:rPr>
              <a:t>（源</a:t>
            </a:r>
            <a:r>
              <a:rPr lang="zh-CN" altLang="en-US" sz="1400" dirty="0">
                <a:latin typeface="+mj-ea"/>
              </a:rPr>
              <a:t>代码程序、</a:t>
            </a:r>
            <a:r>
              <a:rPr lang="en-US" altLang="zh-CN" sz="1400" dirty="0">
                <a:latin typeface="+mj-ea"/>
              </a:rPr>
              <a:t>PPT</a:t>
            </a:r>
            <a:r>
              <a:rPr lang="zh-CN" altLang="en-US" sz="1400" dirty="0">
                <a:latin typeface="+mj-ea"/>
              </a:rPr>
              <a:t>不需要打印）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65879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期末小组项目评审标准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前</a:t>
            </a:r>
            <a:r>
              <a:rPr lang="zh-CN" altLang="en-US" sz="2800" dirty="0" smtClean="0"/>
              <a:t>端界面布局合理清晰，有整体效果 </a:t>
            </a:r>
            <a:r>
              <a:rPr lang="en-US" altLang="zh-CN" sz="2800" dirty="0" smtClean="0"/>
              <a:t>(10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项</a:t>
            </a:r>
            <a:r>
              <a:rPr lang="zh-CN" altLang="en-US" sz="2800" dirty="0" smtClean="0"/>
              <a:t>目文档内容详细完整，结构清晰（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前端登录表单（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0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业</a:t>
            </a:r>
            <a:r>
              <a:rPr lang="zh-CN" altLang="en-US" sz="2800" dirty="0" smtClean="0"/>
              <a:t>务逻辑层框架与代码编写 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/>
              <a:t>持久</a:t>
            </a:r>
            <a:r>
              <a:rPr lang="zh-CN" altLang="en-US" sz="2800" smtClean="0"/>
              <a:t>化层读</a:t>
            </a:r>
            <a:r>
              <a:rPr lang="zh-CN" altLang="en-US" sz="2800" dirty="0" smtClean="0"/>
              <a:t>写和应用（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PPT</a:t>
            </a:r>
            <a:r>
              <a:rPr lang="zh-CN" altLang="en-US" sz="2800" dirty="0" smtClean="0"/>
              <a:t>展示和程序演示（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其</a:t>
            </a:r>
            <a:r>
              <a:rPr lang="zh-CN" altLang="en-US" sz="2800" dirty="0" smtClean="0"/>
              <a:t>他扩展和技术（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580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期末考试试卷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道单选题：每题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分 （共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分）</a:t>
            </a:r>
            <a:endParaRPr lang="en-US" altLang="zh-CN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道简答题：每题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分 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共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分）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回</a:t>
            </a:r>
            <a:r>
              <a:rPr lang="zh-CN" altLang="en-US" sz="2000" dirty="0" smtClean="0">
                <a:latin typeface="+mn-ea"/>
              </a:rPr>
              <a:t>答不需要深入展开，</a:t>
            </a:r>
            <a:r>
              <a:rPr lang="en-US" altLang="zh-CN" sz="2000" dirty="0" smtClean="0">
                <a:latin typeface="+mn-ea"/>
              </a:rPr>
              <a:t>3-5</a:t>
            </a:r>
            <a:r>
              <a:rPr lang="zh-CN" altLang="en-US" sz="2000" dirty="0" smtClean="0">
                <a:latin typeface="+mn-ea"/>
              </a:rPr>
              <a:t>句把概念描述清楚就可以</a:t>
            </a:r>
            <a:endParaRPr lang="en-US" altLang="zh-CN" sz="2000" dirty="0" smtClean="0">
              <a:latin typeface="+mn-ea"/>
            </a:endParaRPr>
          </a:p>
          <a:p>
            <a:r>
              <a:rPr lang="en-US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道</a:t>
            </a:r>
            <a:r>
              <a:rPr lang="zh-CN" altLang="en-US" sz="2000" dirty="0" smtClean="0">
                <a:latin typeface="+mn-ea"/>
              </a:rPr>
              <a:t>编程描述题：每题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分（共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分）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不需要完全纯写代码，可以用文字加代码描</a:t>
            </a:r>
            <a:r>
              <a:rPr lang="zh-CN" altLang="en-US" sz="2000" dirty="0" smtClean="0">
                <a:latin typeface="+mn-ea"/>
              </a:rPr>
              <a:t>述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sz="2000" dirty="0">
              <a:latin typeface="+mn-ea"/>
            </a:endParaRPr>
          </a:p>
          <a:p>
            <a:pPr marL="0" indent="0">
              <a:buNone/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37246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期末答疑事项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时</a:t>
            </a:r>
            <a:r>
              <a:rPr lang="zh-CN" altLang="en-US" sz="2000" dirty="0" smtClean="0">
                <a:latin typeface="+mn-ea"/>
              </a:rPr>
              <a:t>间：</a:t>
            </a:r>
            <a:r>
              <a:rPr lang="en-US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日（周四），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月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日（周五）下午</a:t>
            </a:r>
            <a:r>
              <a:rPr lang="en-US" altLang="zh-CN" sz="2000" dirty="0" smtClean="0">
                <a:latin typeface="+mn-ea"/>
              </a:rPr>
              <a:t>12:30-3:00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1</a:t>
            </a:r>
            <a:r>
              <a:rPr lang="zh-CN" altLang="en-US" sz="2000" dirty="0" smtClean="0">
                <a:latin typeface="+mn-ea"/>
              </a:rPr>
              <a:t>月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日</a:t>
            </a:r>
            <a:r>
              <a:rPr lang="zh-CN" altLang="en-US" sz="2000" dirty="0">
                <a:latin typeface="+mn-ea"/>
              </a:rPr>
              <a:t>下午</a:t>
            </a:r>
            <a:r>
              <a:rPr lang="en-US" altLang="zh-CN" sz="2000" dirty="0">
                <a:latin typeface="+mn-ea"/>
              </a:rPr>
              <a:t>12:30-3:00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办</a:t>
            </a:r>
            <a:r>
              <a:rPr lang="zh-CN" altLang="en-US" sz="2000" dirty="0">
                <a:latin typeface="+mn-ea"/>
              </a:rPr>
              <a:t>公</a:t>
            </a:r>
            <a:r>
              <a:rPr lang="zh-CN" altLang="en-US" sz="2000" dirty="0" smtClean="0">
                <a:latin typeface="+mn-ea"/>
              </a:rPr>
              <a:t>室：</a:t>
            </a:r>
            <a:r>
              <a:rPr lang="en-US" altLang="zh-CN" sz="2000" dirty="0" smtClean="0">
                <a:latin typeface="+mn-ea"/>
              </a:rPr>
              <a:t>219-A</a:t>
            </a:r>
          </a:p>
          <a:p>
            <a:r>
              <a:rPr lang="zh-CN" altLang="en-US" sz="2000" dirty="0">
                <a:latin typeface="+mn-ea"/>
              </a:rPr>
              <a:t>考察</a:t>
            </a:r>
            <a:r>
              <a:rPr lang="zh-CN" altLang="en-US" sz="2000" dirty="0" smtClean="0">
                <a:latin typeface="+mn-ea"/>
              </a:rPr>
              <a:t>重点内容：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以理论知识为主，涉及的重要概念</a:t>
            </a:r>
            <a:r>
              <a:rPr lang="zh-CN" altLang="en-US" sz="2000" dirty="0" smtClean="0">
                <a:latin typeface="+mn-ea"/>
              </a:rPr>
              <a:t>，不考标标签和配置的具体内容，有</a:t>
            </a:r>
            <a:r>
              <a:rPr lang="zh-CN" altLang="en-US" sz="2000" dirty="0" smtClean="0">
                <a:latin typeface="+mn-ea"/>
              </a:rPr>
              <a:t>些标签可以用文字描述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协议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JSP</a:t>
            </a:r>
            <a:r>
              <a:rPr lang="en-US" altLang="zh-CN" sz="2000" dirty="0" smtClean="0">
                <a:latin typeface="+mn-ea"/>
              </a:rPr>
              <a:t>, JavaBean</a:t>
            </a:r>
            <a:r>
              <a:rPr lang="en-US" altLang="zh-CN" sz="2000" dirty="0" smtClean="0">
                <a:latin typeface="+mn-ea"/>
              </a:rPr>
              <a:t>, Spring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Hibernate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框</a:t>
            </a:r>
            <a:r>
              <a:rPr lang="zh-CN" altLang="en-US" sz="2000" dirty="0" smtClean="0">
                <a:latin typeface="+mn-ea"/>
              </a:rPr>
              <a:t>架不需要看具体配置，了解框架的用途和方法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63865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8465</TotalTime>
  <Words>822</Words>
  <Application>Microsoft Office PowerPoint</Application>
  <PresentationFormat>On-screen Show (16:9)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nenu</vt:lpstr>
      <vt:lpstr>期末小组项目总结</vt:lpstr>
      <vt:lpstr>期末小组项目评审标准</vt:lpstr>
      <vt:lpstr>期末考试试卷</vt:lpstr>
      <vt:lpstr>期末答疑事项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Sam</cp:lastModifiedBy>
  <cp:revision>889</cp:revision>
  <dcterms:created xsi:type="dcterms:W3CDTF">2014-12-17T01:03:54Z</dcterms:created>
  <dcterms:modified xsi:type="dcterms:W3CDTF">2019-01-04T06:57:50Z</dcterms:modified>
</cp:coreProperties>
</file>