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6"/>
  </p:notesMasterIdLst>
  <p:handoutMasterIdLst>
    <p:handoutMasterId r:id="rId17"/>
  </p:handoutMasterIdLst>
  <p:sldIdLst>
    <p:sldId id="398" r:id="rId3"/>
    <p:sldId id="409" r:id="rId4"/>
    <p:sldId id="403" r:id="rId5"/>
    <p:sldId id="404" r:id="rId6"/>
    <p:sldId id="418" r:id="rId7"/>
    <p:sldId id="419" r:id="rId8"/>
    <p:sldId id="417" r:id="rId9"/>
    <p:sldId id="423" r:id="rId10"/>
    <p:sldId id="422" r:id="rId11"/>
    <p:sldId id="420" r:id="rId12"/>
    <p:sldId id="421" r:id="rId13"/>
    <p:sldId id="424" r:id="rId14"/>
    <p:sldId id="425" r:id="rId15"/>
  </p:sldIdLst>
  <p:sldSz cx="9144000" cy="5715000" type="screen16x1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4577F-5CA2-49CE-956B-9EA41347082E}" v="101" dt="2022-04-18T01:01:22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660"/>
  </p:normalViewPr>
  <p:slideViewPr>
    <p:cSldViewPr>
      <p:cViewPr varScale="1">
        <p:scale>
          <a:sx n="136" d="100"/>
          <a:sy n="136" d="100"/>
        </p:scale>
        <p:origin x="1284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Minwoo" userId="2586768a983adfda" providerId="LiveId" clId="{4134577F-5CA2-49CE-956B-9EA41347082E}"/>
    <pc:docChg chg="custSel modSld">
      <pc:chgData name="Park Minwoo" userId="2586768a983adfda" providerId="LiveId" clId="{4134577F-5CA2-49CE-956B-9EA41347082E}" dt="2022-04-18T01:01:23.247" v="469" actId="14100"/>
      <pc:docMkLst>
        <pc:docMk/>
      </pc:docMkLst>
      <pc:sldChg chg="addSp modSp mod">
        <pc:chgData name="Park Minwoo" userId="2586768a983adfda" providerId="LiveId" clId="{4134577F-5CA2-49CE-956B-9EA41347082E}" dt="2022-04-18T00:57:18.451" v="175"/>
        <pc:sldMkLst>
          <pc:docMk/>
          <pc:sldMk cId="3384819525" sldId="409"/>
        </pc:sldMkLst>
        <pc:spChg chg="add mod">
          <ac:chgData name="Park Minwoo" userId="2586768a983adfda" providerId="LiveId" clId="{4134577F-5CA2-49CE-956B-9EA41347082E}" dt="2022-04-18T00:57:18.451" v="175"/>
          <ac:spMkLst>
            <pc:docMk/>
            <pc:sldMk cId="3384819525" sldId="409"/>
            <ac:spMk id="5" creationId="{715AA49B-EE2E-4FEC-A743-FF68A070232F}"/>
          </ac:spMkLst>
        </pc:spChg>
      </pc:sldChg>
      <pc:sldChg chg="addSp delSp modSp mod">
        <pc:chgData name="Park Minwoo" userId="2586768a983adfda" providerId="LiveId" clId="{4134577F-5CA2-49CE-956B-9EA41347082E}" dt="2022-04-18T01:01:23.247" v="469" actId="14100"/>
        <pc:sldMkLst>
          <pc:docMk/>
          <pc:sldMk cId="3867315776" sldId="410"/>
        </pc:sldMkLst>
        <pc:spChg chg="add del mod">
          <ac:chgData name="Park Minwoo" userId="2586768a983adfda" providerId="LiveId" clId="{4134577F-5CA2-49CE-956B-9EA41347082E}" dt="2022-04-18T01:00:51.603" v="426"/>
          <ac:spMkLst>
            <pc:docMk/>
            <pc:sldMk cId="3867315776" sldId="410"/>
            <ac:spMk id="20" creationId="{4FCE27D1-50CE-4D6F-87C4-D765AAD09CFD}"/>
          </ac:spMkLst>
        </pc:spChg>
        <pc:spChg chg="add mod">
          <ac:chgData name="Park Minwoo" userId="2586768a983adfda" providerId="LiveId" clId="{4134577F-5CA2-49CE-956B-9EA41347082E}" dt="2022-04-18T01:01:23.247" v="469" actId="14100"/>
          <ac:spMkLst>
            <pc:docMk/>
            <pc:sldMk cId="3867315776" sldId="410"/>
            <ac:spMk id="21" creationId="{B40C86D5-481A-4079-A72C-874A63D2D05E}"/>
          </ac:spMkLst>
        </pc:spChg>
      </pc:sldChg>
      <pc:sldChg chg="addSp modSp mod">
        <pc:chgData name="Park Minwoo" userId="2586768a983adfda" providerId="LiveId" clId="{4134577F-5CA2-49CE-956B-9EA41347082E}" dt="2022-04-18T01:00:14.570" v="424"/>
        <pc:sldMkLst>
          <pc:docMk/>
          <pc:sldMk cId="2872855317" sldId="411"/>
        </pc:sldMkLst>
        <pc:spChg chg="add mod">
          <ac:chgData name="Park Minwoo" userId="2586768a983adfda" providerId="LiveId" clId="{4134577F-5CA2-49CE-956B-9EA41347082E}" dt="2022-04-18T01:00:14.570" v="424"/>
          <ac:spMkLst>
            <pc:docMk/>
            <pc:sldMk cId="2872855317" sldId="411"/>
            <ac:spMk id="21" creationId="{E5952C40-8868-4ED3-8EE6-CFB1ADB6A03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972AA-FE3A-41E8-94D7-0A348C1614D1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5E66B-2806-4CC0-B543-C1F698B8CB0C}" type="datetimeFigureOut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739775"/>
            <a:ext cx="59197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41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00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621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98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66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30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795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05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9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8" y="5502743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8187893"/>
              </p:ext>
            </p:extLst>
          </p:nvPr>
        </p:nvGraphicFramePr>
        <p:xfrm>
          <a:off x="0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Midnight Train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기획서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최원준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2023-03-07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237399"/>
              </p:ext>
            </p:extLst>
          </p:nvPr>
        </p:nvGraphicFramePr>
        <p:xfrm>
          <a:off x="683569" y="985292"/>
          <a:ext cx="7776864" cy="115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5912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67654"/>
              </p:ext>
            </p:extLst>
          </p:nvPr>
        </p:nvGraphicFramePr>
        <p:xfrm>
          <a:off x="3185639" y="3433564"/>
          <a:ext cx="2819849" cy="1196975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1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경북 소프트웨어 고등학교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확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검수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최종 승인 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최원준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179513" y="1294731"/>
            <a:ext cx="8784975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VR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Midnight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 </a:t>
            </a:r>
            <a:r>
              <a:rPr lang="ko-KR" altLang="en-US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</a:t>
            </a:r>
          </a:p>
        </p:txBody>
      </p: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8677BD-E8E6-440C-9EAD-9555FAAD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0" y="973149"/>
            <a:ext cx="6736325" cy="2460415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542129"/>
              </p:ext>
            </p:extLst>
          </p:nvPr>
        </p:nvGraphicFramePr>
        <p:xfrm>
          <a:off x="6979021" y="-22820"/>
          <a:ext cx="2164979" cy="4060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카메라 중계기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승무원이 휴식을 취할 수 있는 일반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기차칸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폭주중인 괴물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폭주중인 괴물과 대치중인 승무원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전투중이거나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파괴되고 있는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기차칸에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표시되는 알림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83386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괴물을 수용하는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32454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특별한점 없이 대기중인 괴물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23654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괴물을 관리중인 승무원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67773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관리를 받고있는 괴물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00937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파괴되어 보이지 않는 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수리를 하면 원래대로 돌아온다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07884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선택하고 있는 캐릭터에 대한 상태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정보창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836504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받을 승무원 선택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330075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3369529" y="1770246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4672183" y="1801716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4058080" y="1783924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177500-3A50-47E9-97C6-ADDF170E7559}"/>
              </a:ext>
            </a:extLst>
          </p:cNvPr>
          <p:cNvGrpSpPr/>
          <p:nvPr/>
        </p:nvGrpSpPr>
        <p:grpSpPr>
          <a:xfrm>
            <a:off x="2794800" y="1701688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88EA27-FBBE-4D36-BCB9-A9AD6F32343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29F50802-4B17-455A-A8BE-ADB647395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CBD7CA-996F-4C6A-A890-6B2EAC273DF8}"/>
              </a:ext>
            </a:extLst>
          </p:cNvPr>
          <p:cNvGrpSpPr/>
          <p:nvPr/>
        </p:nvGrpSpPr>
        <p:grpSpPr>
          <a:xfrm>
            <a:off x="1567476" y="1691660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DAB3CEF-EC1B-4FF3-A2AA-FEE85FA5B84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A79A39-52A1-48F4-8E74-9C5E95EA49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1BCD26-2B89-432B-8F5D-BCD19CFC9E73}"/>
              </a:ext>
            </a:extLst>
          </p:cNvPr>
          <p:cNvGrpSpPr/>
          <p:nvPr/>
        </p:nvGrpSpPr>
        <p:grpSpPr>
          <a:xfrm>
            <a:off x="3755621" y="1592849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3710A9-2DD5-4B9D-84AB-F43C10C8E4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AC3F0-0922-4A83-8CFD-DEDC7C93177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614880-A4EC-467F-BEF9-B530CEF46B61}"/>
              </a:ext>
            </a:extLst>
          </p:cNvPr>
          <p:cNvGrpSpPr/>
          <p:nvPr/>
        </p:nvGrpSpPr>
        <p:grpSpPr>
          <a:xfrm>
            <a:off x="1193892" y="1870273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E7C5CF8-57EC-4F59-BF3B-2885F481FCB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02440-BF43-4670-8409-74D343054D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995AE6-F93D-47DB-A914-15CDBD8D38C0}"/>
              </a:ext>
            </a:extLst>
          </p:cNvPr>
          <p:cNvGrpSpPr/>
          <p:nvPr/>
        </p:nvGrpSpPr>
        <p:grpSpPr>
          <a:xfrm>
            <a:off x="1199690" y="2867424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EBA7C1B-8D8F-4132-BAA8-2FB8C7A2C80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5A354EF9-476E-41DA-AEDB-6ED5095EDA3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F7F21CC-F06B-4D77-9A45-72159EBC1EB5}"/>
              </a:ext>
            </a:extLst>
          </p:cNvPr>
          <p:cNvGrpSpPr/>
          <p:nvPr/>
        </p:nvGrpSpPr>
        <p:grpSpPr>
          <a:xfrm>
            <a:off x="1779177" y="1837805"/>
            <a:ext cx="388720" cy="200055"/>
            <a:chOff x="4727047" y="5307508"/>
            <a:chExt cx="388720" cy="200055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09A25D7-9E72-4714-AB30-3FEA25CDD9A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27">
              <a:extLst>
                <a:ext uri="{FF2B5EF4-FFF2-40B4-BE49-F238E27FC236}">
                  <a16:creationId xmlns:a16="http://schemas.microsoft.com/office/drawing/2014/main" id="{5D839A4B-DA13-4BBA-BB0D-C9DDBC1D48C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EB1D2E-7EAB-4F4A-BCE5-07869A9804C5}"/>
              </a:ext>
            </a:extLst>
          </p:cNvPr>
          <p:cNvGrpSpPr/>
          <p:nvPr/>
        </p:nvGrpSpPr>
        <p:grpSpPr>
          <a:xfrm>
            <a:off x="2313076" y="1860245"/>
            <a:ext cx="388720" cy="200055"/>
            <a:chOff x="4727047" y="5307508"/>
            <a:chExt cx="388720" cy="200055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58721F1-6823-48D3-91BE-EA435729B05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27">
              <a:extLst>
                <a:ext uri="{FF2B5EF4-FFF2-40B4-BE49-F238E27FC236}">
                  <a16:creationId xmlns:a16="http://schemas.microsoft.com/office/drawing/2014/main" id="{2F8122D1-6AB7-4C84-9AB8-5CCE7FCF508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787A594-1469-45FA-A5D6-957011E86693}"/>
              </a:ext>
            </a:extLst>
          </p:cNvPr>
          <p:cNvGrpSpPr/>
          <p:nvPr/>
        </p:nvGrpSpPr>
        <p:grpSpPr>
          <a:xfrm>
            <a:off x="599624" y="1870272"/>
            <a:ext cx="388720" cy="200055"/>
            <a:chOff x="4727047" y="5307508"/>
            <a:chExt cx="388720" cy="200055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252739BA-0662-4E1C-A8FC-F1554121C64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383541-F837-4FA1-85BB-B6B701F6B4D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0F11C06-9BB6-4249-B0A9-433946523ADD}"/>
              </a:ext>
            </a:extLst>
          </p:cNvPr>
          <p:cNvGrpSpPr/>
          <p:nvPr/>
        </p:nvGrpSpPr>
        <p:grpSpPr>
          <a:xfrm>
            <a:off x="4342440" y="2805216"/>
            <a:ext cx="388720" cy="200055"/>
            <a:chOff x="4727047" y="5307508"/>
            <a:chExt cx="388720" cy="200055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CBFA81E-40BD-4F93-9499-F5E49073E5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9" name="TextBox 27">
              <a:extLst>
                <a:ext uri="{FF2B5EF4-FFF2-40B4-BE49-F238E27FC236}">
                  <a16:creationId xmlns:a16="http://schemas.microsoft.com/office/drawing/2014/main" id="{D58658E2-53DA-4892-B10F-796B0327F28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1E161F9-9A07-4ED8-BDD3-6420DA611006}"/>
              </a:ext>
            </a:extLst>
          </p:cNvPr>
          <p:cNvGrpSpPr/>
          <p:nvPr/>
        </p:nvGrpSpPr>
        <p:grpSpPr>
          <a:xfrm>
            <a:off x="4999661" y="2805216"/>
            <a:ext cx="388720" cy="200055"/>
            <a:chOff x="4727047" y="5307508"/>
            <a:chExt cx="388720" cy="200055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4B13DFE-A1EE-4C9D-9252-5F3212E10F6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2" name="TextBox 27">
              <a:extLst>
                <a:ext uri="{FF2B5EF4-FFF2-40B4-BE49-F238E27FC236}">
                  <a16:creationId xmlns:a16="http://schemas.microsoft.com/office/drawing/2014/main" id="{FEFDE00C-3C74-4F7F-88D8-B4821AAFF9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5987423-9195-4709-AC8D-64B6B6B7C5BE}"/>
              </a:ext>
            </a:extLst>
          </p:cNvPr>
          <p:cNvGrpSpPr/>
          <p:nvPr/>
        </p:nvGrpSpPr>
        <p:grpSpPr>
          <a:xfrm>
            <a:off x="5584582" y="2805216"/>
            <a:ext cx="388720" cy="200055"/>
            <a:chOff x="4727047" y="5307508"/>
            <a:chExt cx="388720" cy="20005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772AE6C-7F7F-4564-89F6-C56C82C7162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5" name="TextBox 27">
              <a:extLst>
                <a:ext uri="{FF2B5EF4-FFF2-40B4-BE49-F238E27FC236}">
                  <a16:creationId xmlns:a16="http://schemas.microsoft.com/office/drawing/2014/main" id="{1C3702BC-52F9-449C-9CF2-53AC8161E20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CC311B5-E0D3-4F84-A092-AD047C5630C3}"/>
              </a:ext>
            </a:extLst>
          </p:cNvPr>
          <p:cNvGrpSpPr/>
          <p:nvPr/>
        </p:nvGrpSpPr>
        <p:grpSpPr>
          <a:xfrm>
            <a:off x="6156176" y="2805216"/>
            <a:ext cx="388720" cy="200055"/>
            <a:chOff x="4727047" y="5307508"/>
            <a:chExt cx="388720" cy="200055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168C5AC-8669-4A06-9442-FBAB654BD05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27">
              <a:extLst>
                <a:ext uri="{FF2B5EF4-FFF2-40B4-BE49-F238E27FC236}">
                  <a16:creationId xmlns:a16="http://schemas.microsoft.com/office/drawing/2014/main" id="{1D83EC5D-D62D-43D3-BB26-E0ED9E064A9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19D3CEE-F5C6-4CB4-A6A7-5DB2E233762A}"/>
              </a:ext>
            </a:extLst>
          </p:cNvPr>
          <p:cNvGrpSpPr/>
          <p:nvPr/>
        </p:nvGrpSpPr>
        <p:grpSpPr>
          <a:xfrm>
            <a:off x="3684967" y="2805216"/>
            <a:ext cx="388720" cy="200055"/>
            <a:chOff x="4727047" y="5307508"/>
            <a:chExt cx="388720" cy="200055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070FA14-C41F-40B3-B54C-2EA488160EE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1" name="TextBox 27">
              <a:extLst>
                <a:ext uri="{FF2B5EF4-FFF2-40B4-BE49-F238E27FC236}">
                  <a16:creationId xmlns:a16="http://schemas.microsoft.com/office/drawing/2014/main" id="{961DBD8F-8C56-4E28-A1E2-BCE65BC0877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30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666601-9BA2-4304-97F4-AFC8766E6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4" y="985292"/>
            <a:ext cx="5879798" cy="3460547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99184"/>
              </p:ext>
            </p:extLst>
          </p:nvPr>
        </p:nvGraphicFramePr>
        <p:xfrm>
          <a:off x="6979021" y="-22820"/>
          <a:ext cx="2164979" cy="119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 명령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할당창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승무원의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창으로 전환하는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할당할 수 있는 업무명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816081" y="3477086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11721" y="2398028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4183280" y="1621314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D71CCB-5237-41AF-B4A8-1BFB7B607D3B}"/>
              </a:ext>
            </a:extLst>
          </p:cNvPr>
          <p:cNvGrpSpPr/>
          <p:nvPr/>
        </p:nvGrpSpPr>
        <p:grpSpPr>
          <a:xfrm>
            <a:off x="4218449" y="2857500"/>
            <a:ext cx="388720" cy="200055"/>
            <a:chOff x="4727047" y="5307508"/>
            <a:chExt cx="388720" cy="20005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AD3076D-449B-48C6-964F-033F1774E6C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10003A6F-DF55-4D4C-9C7E-657E84E2AB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1275F02-EF03-4E68-95F7-C678AE4B3E35}"/>
              </a:ext>
            </a:extLst>
          </p:cNvPr>
          <p:cNvGrpSpPr/>
          <p:nvPr/>
        </p:nvGrpSpPr>
        <p:grpSpPr>
          <a:xfrm>
            <a:off x="4183280" y="4038104"/>
            <a:ext cx="388720" cy="200055"/>
            <a:chOff x="4727047" y="5307508"/>
            <a:chExt cx="388720" cy="200055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F3FD0F5-96E3-4F17-8DF0-FEAA6439DE9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0" name="TextBox 27">
              <a:extLst>
                <a:ext uri="{FF2B5EF4-FFF2-40B4-BE49-F238E27FC236}">
                  <a16:creationId xmlns:a16="http://schemas.microsoft.com/office/drawing/2014/main" id="{162F3FD7-3F86-4A9B-A03F-8301F95C59B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376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216237-711E-4261-A827-F281827C0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83177"/>
            <a:ext cx="5901756" cy="347347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970475"/>
              </p:ext>
            </p:extLst>
          </p:nvPr>
        </p:nvGraphicFramePr>
        <p:xfrm>
          <a:off x="6979021" y="-22820"/>
          <a:ext cx="2164979" cy="645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게임오버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초뒤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아웃 되고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게임이 초기화 되면서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차장실로 돌아간다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11721" y="2398028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90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4F8D66-6D95-4B60-9E4D-78B1ED120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057300"/>
            <a:ext cx="6264696" cy="381378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67853"/>
              </p:ext>
            </p:extLst>
          </p:nvPr>
        </p:nvGraphicFramePr>
        <p:xfrm>
          <a:off x="6979021" y="-22820"/>
          <a:ext cx="2164979" cy="645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게임클리어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초뒤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아웃 되고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게임이 초기화 되면서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차장실로 돌아간다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1711721" y="2398028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0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07957"/>
              </p:ext>
            </p:extLst>
          </p:nvPr>
        </p:nvGraphicFramePr>
        <p:xfrm>
          <a:off x="275731" y="675489"/>
          <a:ext cx="8592539" cy="32647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4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page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v.0.1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2023-03-07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타이틀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문서이력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서비스 개요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최원준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v.0.2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2023-03-08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프로세스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차장실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기차 상태 중계기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이어작성</a:t>
                      </a: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최원준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4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7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3127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Midnight</a:t>
            </a:r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Train(MT)</a:t>
            </a:r>
            <a:r>
              <a:rPr lang="ko-KR" altLang="en-US" sz="16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D5F1814-5F4C-4527-983B-F9C0B1FE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35599"/>
              </p:ext>
            </p:extLst>
          </p:nvPr>
        </p:nvGraphicFramePr>
        <p:xfrm>
          <a:off x="275731" y="672900"/>
          <a:ext cx="8592538" cy="43426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서비스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VR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디지털 콘텐츠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배경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이용해 기존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(FPS, RPG)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과는 다른 콘텐츠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비행 시뮬레이터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리듬 액션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핸드 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트래킹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WebRTC)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만들길 희망함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특징을 살리길 희망함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수업 중 학습한 기능과 새로운 기능을 융합하길 희망함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기획 목적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개발하려는 게임에 대한 명확한 정보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 및 관리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시간이나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에셋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 견적의 타당성 이해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에러없이 편리한 프로젝트 관리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기대 효과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VR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특징을 이해하고 그 특징을 응용해 </a:t>
                      </a: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VR</a:t>
                      </a:r>
                      <a:r>
                        <a:rPr lang="ko-KR" altLang="en-US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콘텐츠를 만들 수 있음</a:t>
                      </a:r>
                      <a:endParaRPr lang="en-US" altLang="ko-KR" sz="800" baseline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오브젝트 근접 상호작용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오브젝트 원거리 상호작용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진동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상호작용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사운드 재생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게임내 기차 운행에 따른 배경 스크롤링</a:t>
                      </a:r>
                      <a:endParaRPr lang="en-US" altLang="ko-KR" sz="800" b="0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주요 사용자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난이도가 어려운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VR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게임을 소비하는 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10~30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 소비자</a:t>
                      </a:r>
                      <a:endParaRPr lang="en-US" altLang="ko-KR" sz="8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서비스 플랫폼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Oculus Quest2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기타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bg1"/>
                          </a:solidFill>
                        </a:rPr>
                        <a:t>오픈시점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 등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미정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347675" y="358004"/>
            <a:ext cx="1315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메인 프로세스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450077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475019" y="316845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기차 운행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  <a:stCxn id="59" idx="2"/>
            <a:endCxn id="87" idx="0"/>
          </p:cNvCxnSpPr>
          <p:nvPr/>
        </p:nvCxnSpPr>
        <p:spPr>
          <a:xfrm>
            <a:off x="895272" y="3507011"/>
            <a:ext cx="0" cy="1356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1557112" y="2620862"/>
            <a:ext cx="55537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469903" y="4986954"/>
            <a:ext cx="840506" cy="33520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결과 화면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1399063" y="801682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종료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226774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873184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95101D1-29DE-40DD-BCA6-8A5EFE001DC4}"/>
              </a:ext>
            </a:extLst>
          </p:cNvPr>
          <p:cNvCxnSpPr>
            <a:cxnSpLocks/>
            <a:stCxn id="121" idx="2"/>
            <a:endCxn id="81" idx="0"/>
          </p:cNvCxnSpPr>
          <p:nvPr/>
        </p:nvCxnSpPr>
        <p:spPr>
          <a:xfrm>
            <a:off x="890156" y="1731760"/>
            <a:ext cx="8045" cy="26164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DEE7CF2-A76B-4742-A4DB-48D71F74785C}"/>
              </a:ext>
            </a:extLst>
          </p:cNvPr>
          <p:cNvSpPr/>
          <p:nvPr/>
        </p:nvSpPr>
        <p:spPr>
          <a:xfrm>
            <a:off x="469903" y="139320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메인 화면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23" name="꺾인 연결선 51">
            <a:extLst>
              <a:ext uri="{FF2B5EF4-FFF2-40B4-BE49-F238E27FC236}">
                <a16:creationId xmlns:a16="http://schemas.microsoft.com/office/drawing/2014/main" id="{2232CD77-3702-4F3E-A8AA-B9127BB889D4}"/>
              </a:ext>
            </a:extLst>
          </p:cNvPr>
          <p:cNvCxnSpPr>
            <a:cxnSpLocks/>
            <a:stCxn id="78" idx="1"/>
            <a:endCxn id="121" idx="1"/>
          </p:cNvCxnSpPr>
          <p:nvPr/>
        </p:nvCxnSpPr>
        <p:spPr>
          <a:xfrm rot="10800000">
            <a:off x="469903" y="1562483"/>
            <a:ext cx="12700" cy="3592072"/>
          </a:xfrm>
          <a:prstGeom prst="bentConnector3">
            <a:avLst>
              <a:gd name="adj1" fmla="val 3184614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사각형: 둥근 모서리 87">
            <a:extLst>
              <a:ext uri="{FF2B5EF4-FFF2-40B4-BE49-F238E27FC236}">
                <a16:creationId xmlns:a16="http://schemas.microsoft.com/office/drawing/2014/main" id="{C2A31554-A81B-45AA-8438-F8F2F3241A2D}"/>
              </a:ext>
            </a:extLst>
          </p:cNvPr>
          <p:cNvSpPr/>
          <p:nvPr/>
        </p:nvSpPr>
        <p:spPr>
          <a:xfrm>
            <a:off x="387357" y="3642710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다음역에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도착했는가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15" name="꺾인 연결선 51">
            <a:extLst>
              <a:ext uri="{FF2B5EF4-FFF2-40B4-BE49-F238E27FC236}">
                <a16:creationId xmlns:a16="http://schemas.microsoft.com/office/drawing/2014/main" id="{C96A46E8-2602-4E43-85D9-FC342BAADF30}"/>
              </a:ext>
            </a:extLst>
          </p:cNvPr>
          <p:cNvCxnSpPr>
            <a:cxnSpLocks/>
            <a:stCxn id="87" idx="1"/>
            <a:endCxn id="93" idx="1"/>
          </p:cNvCxnSpPr>
          <p:nvPr/>
        </p:nvCxnSpPr>
        <p:spPr>
          <a:xfrm rot="10800000">
            <a:off x="384259" y="2794096"/>
            <a:ext cx="3099" cy="1081384"/>
          </a:xfrm>
          <a:prstGeom prst="bentConnector3">
            <a:avLst>
              <a:gd name="adj1" fmla="val 3391126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84426FA-C664-430D-BA75-80C7BF865263}"/>
              </a:ext>
            </a:extLst>
          </p:cNvPr>
          <p:cNvSpPr txBox="1"/>
          <p:nvPr/>
        </p:nvSpPr>
        <p:spPr>
          <a:xfrm>
            <a:off x="68565" y="452156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B15760-67E7-4FE1-B7FA-A3E5B5C0DD92}"/>
              </a:ext>
            </a:extLst>
          </p:cNvPr>
          <p:cNvSpPr txBox="1"/>
          <p:nvPr/>
        </p:nvSpPr>
        <p:spPr>
          <a:xfrm>
            <a:off x="878285" y="477852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AEF27DD-9C5C-4D9E-A225-D1D23D1212F9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892362" y="4108250"/>
            <a:ext cx="2910" cy="186766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1264192C-7DAC-462F-910B-4EE355D4AB9C}"/>
              </a:ext>
            </a:extLst>
          </p:cNvPr>
          <p:cNvCxnSpPr/>
          <p:nvPr/>
        </p:nvCxnSpPr>
        <p:spPr>
          <a:xfrm>
            <a:off x="4716016" y="193039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모서리가 둥근 직사각형 57">
            <a:extLst>
              <a:ext uri="{FF2B5EF4-FFF2-40B4-BE49-F238E27FC236}">
                <a16:creationId xmlns:a16="http://schemas.microsoft.com/office/drawing/2014/main" id="{9E151E70-3A3C-462C-8E60-B5331CAE3CE7}"/>
              </a:ext>
            </a:extLst>
          </p:cNvPr>
          <p:cNvSpPr/>
          <p:nvPr/>
        </p:nvSpPr>
        <p:spPr>
          <a:xfrm>
            <a:off x="3712634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투입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38349D4-0539-491C-8E4C-748675BE6AA0}"/>
              </a:ext>
            </a:extLst>
          </p:cNvPr>
          <p:cNvCxnSpPr>
            <a:cxnSpLocks/>
          </p:cNvCxnSpPr>
          <p:nvPr/>
        </p:nvCxnSpPr>
        <p:spPr>
          <a:xfrm>
            <a:off x="4135741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DA795C-D71D-4C87-BAF2-97B92967F2E8}"/>
              </a:ext>
            </a:extLst>
          </p:cNvPr>
          <p:cNvSpPr/>
          <p:nvPr/>
        </p:nvSpPr>
        <p:spPr>
          <a:xfrm>
            <a:off x="3608130" y="3291166"/>
            <a:ext cx="1034821" cy="4860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명령에 해당하는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행동 수행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 관리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 처치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고장 수리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호위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휴식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2" name="사각형: 둥근 모서리 87">
            <a:extLst>
              <a:ext uri="{FF2B5EF4-FFF2-40B4-BE49-F238E27FC236}">
                <a16:creationId xmlns:a16="http://schemas.microsoft.com/office/drawing/2014/main" id="{E97D333E-A03C-477A-9846-00DC47BFBB19}"/>
              </a:ext>
            </a:extLst>
          </p:cNvPr>
          <p:cNvSpPr/>
          <p:nvPr/>
        </p:nvSpPr>
        <p:spPr>
          <a:xfrm>
            <a:off x="3628178" y="1952751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명령이 접수 되었는가</a:t>
            </a:r>
            <a:r>
              <a:rPr lang="en-US" altLang="ko-KR" sz="6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A03E1B9-4C7A-4D49-84B5-E7E70DBAB0C7}"/>
              </a:ext>
            </a:extLst>
          </p:cNvPr>
          <p:cNvSpPr txBox="1"/>
          <p:nvPr/>
        </p:nvSpPr>
        <p:spPr>
          <a:xfrm>
            <a:off x="4138595" y="460588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BF48A34-DB85-49CA-A979-2E08EF7CC3CF}"/>
              </a:ext>
            </a:extLst>
          </p:cNvPr>
          <p:cNvCxnSpPr>
            <a:cxnSpLocks/>
          </p:cNvCxnSpPr>
          <p:nvPr/>
        </p:nvCxnSpPr>
        <p:spPr>
          <a:xfrm>
            <a:off x="4133009" y="4598598"/>
            <a:ext cx="0" cy="184151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3B2F18F-D898-4B67-840E-CB30A56A3F15}"/>
              </a:ext>
            </a:extLst>
          </p:cNvPr>
          <p:cNvSpPr/>
          <p:nvPr/>
        </p:nvSpPr>
        <p:spPr>
          <a:xfrm>
            <a:off x="3735506" y="256946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명령 수행을 위해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이동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BC8E144C-5C55-4F4F-A123-1D0EAAF958E1}"/>
              </a:ext>
            </a:extLst>
          </p:cNvPr>
          <p:cNvCxnSpPr>
            <a:cxnSpLocks/>
          </p:cNvCxnSpPr>
          <p:nvPr/>
        </p:nvCxnSpPr>
        <p:spPr>
          <a:xfrm>
            <a:off x="4125541" y="2959715"/>
            <a:ext cx="3038" cy="2578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사각형: 둥근 모서리 87">
            <a:extLst>
              <a:ext uri="{FF2B5EF4-FFF2-40B4-BE49-F238E27FC236}">
                <a16:creationId xmlns:a16="http://schemas.microsoft.com/office/drawing/2014/main" id="{7CC7228F-3241-4AB3-BD61-026230E736EB}"/>
              </a:ext>
            </a:extLst>
          </p:cNvPr>
          <p:cNvSpPr/>
          <p:nvPr/>
        </p:nvSpPr>
        <p:spPr>
          <a:xfrm>
            <a:off x="2796422" y="381509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명령을 완수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B2C9099-210F-4A78-95C1-D24BE0633408}"/>
              </a:ext>
            </a:extLst>
          </p:cNvPr>
          <p:cNvCxnSpPr>
            <a:cxnSpLocks/>
          </p:cNvCxnSpPr>
          <p:nvPr/>
        </p:nvCxnSpPr>
        <p:spPr>
          <a:xfrm flipH="1">
            <a:off x="4125540" y="3852352"/>
            <a:ext cx="1428" cy="2589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51">
            <a:extLst>
              <a:ext uri="{FF2B5EF4-FFF2-40B4-BE49-F238E27FC236}">
                <a16:creationId xmlns:a16="http://schemas.microsoft.com/office/drawing/2014/main" id="{281E86B5-D459-46CC-9EFD-85AE4B064733}"/>
              </a:ext>
            </a:extLst>
          </p:cNvPr>
          <p:cNvCxnSpPr>
            <a:cxnSpLocks/>
            <a:endCxn id="131" idx="1"/>
          </p:cNvCxnSpPr>
          <p:nvPr/>
        </p:nvCxnSpPr>
        <p:spPr>
          <a:xfrm rot="5400000" flipH="1" flipV="1">
            <a:off x="3331586" y="3506958"/>
            <a:ext cx="249295" cy="303793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B1C5BDF-CF9C-4064-B2F8-7B84B9B7807A}"/>
              </a:ext>
            </a:extLst>
          </p:cNvPr>
          <p:cNvSpPr txBox="1"/>
          <p:nvPr/>
        </p:nvSpPr>
        <p:spPr>
          <a:xfrm>
            <a:off x="3220443" y="192506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6" name="사각형: 둥근 모서리 87">
            <a:extLst>
              <a:ext uri="{FF2B5EF4-FFF2-40B4-BE49-F238E27FC236}">
                <a16:creationId xmlns:a16="http://schemas.microsoft.com/office/drawing/2014/main" id="{64A612EE-A03E-4758-8606-6E540276F4EA}"/>
              </a:ext>
            </a:extLst>
          </p:cNvPr>
          <p:cNvSpPr/>
          <p:nvPr/>
        </p:nvSpPr>
        <p:spPr>
          <a:xfrm>
            <a:off x="3624680" y="417513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생존해 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0EA296-7894-44D3-8A5C-E8C812B7D3E8}"/>
              </a:ext>
            </a:extLst>
          </p:cNvPr>
          <p:cNvSpPr txBox="1"/>
          <p:nvPr/>
        </p:nvSpPr>
        <p:spPr>
          <a:xfrm>
            <a:off x="3095464" y="4291333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F29CF46-2643-471B-9D6E-3601F0966A6C}"/>
              </a:ext>
            </a:extLst>
          </p:cNvPr>
          <p:cNvSpPr/>
          <p:nvPr/>
        </p:nvSpPr>
        <p:spPr>
          <a:xfrm>
            <a:off x="2426680" y="2496533"/>
            <a:ext cx="489088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휴식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0" name="모서리가 둥근 직사각형 57">
            <a:extLst>
              <a:ext uri="{FF2B5EF4-FFF2-40B4-BE49-F238E27FC236}">
                <a16:creationId xmlns:a16="http://schemas.microsoft.com/office/drawing/2014/main" id="{62BC6444-36DC-4801-8039-1256FCD172E8}"/>
              </a:ext>
            </a:extLst>
          </p:cNvPr>
          <p:cNvSpPr/>
          <p:nvPr/>
        </p:nvSpPr>
        <p:spPr>
          <a:xfrm>
            <a:off x="5160865" y="792845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상차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49BC261-7DE1-48A8-8F54-1737CBB1A9C7}"/>
              </a:ext>
            </a:extLst>
          </p:cNvPr>
          <p:cNvCxnSpPr>
            <a:cxnSpLocks/>
          </p:cNvCxnSpPr>
          <p:nvPr/>
        </p:nvCxnSpPr>
        <p:spPr>
          <a:xfrm>
            <a:off x="5583972" y="1176798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B211547-9F68-46C8-B6E1-D8FBCDB6A638}"/>
              </a:ext>
            </a:extLst>
          </p:cNvPr>
          <p:cNvSpPr/>
          <p:nvPr/>
        </p:nvSpPr>
        <p:spPr>
          <a:xfrm>
            <a:off x="5190248" y="2624827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상황에 따라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불안도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증가감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3" name="사각형: 둥근 모서리 87">
            <a:extLst>
              <a:ext uri="{FF2B5EF4-FFF2-40B4-BE49-F238E27FC236}">
                <a16:creationId xmlns:a16="http://schemas.microsoft.com/office/drawing/2014/main" id="{E685526C-FE70-4A6C-89B9-DFE65B92F329}"/>
              </a:ext>
            </a:extLst>
          </p:cNvPr>
          <p:cNvSpPr/>
          <p:nvPr/>
        </p:nvSpPr>
        <p:spPr>
          <a:xfrm>
            <a:off x="5106619" y="3214724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불안도가 특정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수치 이상인가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242CBA3-93F0-4DBA-9D57-FD2F986EA12A}"/>
              </a:ext>
            </a:extLst>
          </p:cNvPr>
          <p:cNvSpPr txBox="1"/>
          <p:nvPr/>
        </p:nvSpPr>
        <p:spPr>
          <a:xfrm>
            <a:off x="6007818" y="1367580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0AD9A5BC-062D-4C2F-AF30-C534D715100C}"/>
              </a:ext>
            </a:extLst>
          </p:cNvPr>
          <p:cNvCxnSpPr>
            <a:cxnSpLocks/>
          </p:cNvCxnSpPr>
          <p:nvPr/>
        </p:nvCxnSpPr>
        <p:spPr>
          <a:xfrm>
            <a:off x="5603176" y="3022174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87F11955-4D51-4677-AA76-0BDF4BB77AB8}"/>
              </a:ext>
            </a:extLst>
          </p:cNvPr>
          <p:cNvCxnSpPr>
            <a:cxnSpLocks/>
          </p:cNvCxnSpPr>
          <p:nvPr/>
        </p:nvCxnSpPr>
        <p:spPr>
          <a:xfrm>
            <a:off x="5609262" y="3580824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8851B26-BF20-40A0-A1D2-8232735967A6}"/>
              </a:ext>
            </a:extLst>
          </p:cNvPr>
          <p:cNvSpPr txBox="1"/>
          <p:nvPr/>
        </p:nvSpPr>
        <p:spPr>
          <a:xfrm>
            <a:off x="4118402" y="2276888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6533838F-E037-4BCE-8303-67C7B419E839}"/>
              </a:ext>
            </a:extLst>
          </p:cNvPr>
          <p:cNvSpPr/>
          <p:nvPr/>
        </p:nvSpPr>
        <p:spPr>
          <a:xfrm>
            <a:off x="3718342" y="1369433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숙소 지정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72" name="꺾인 연결선 51">
            <a:extLst>
              <a:ext uri="{FF2B5EF4-FFF2-40B4-BE49-F238E27FC236}">
                <a16:creationId xmlns:a16="http://schemas.microsoft.com/office/drawing/2014/main" id="{BA563A6B-4F24-41A0-92DB-66A4C3D0BE65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>
            <a:off x="3304338" y="4122055"/>
            <a:ext cx="320343" cy="222352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C22E3BB-7E0B-4888-AE69-4DEE37A29E01}"/>
              </a:ext>
            </a:extLst>
          </p:cNvPr>
          <p:cNvSpPr/>
          <p:nvPr/>
        </p:nvSpPr>
        <p:spPr>
          <a:xfrm>
            <a:off x="5201035" y="3758935"/>
            <a:ext cx="840506" cy="46671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괴물의 폭주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(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기차 파괴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승무원 공격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)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72CC671A-2DB0-4F10-8291-8E35882E881C}"/>
              </a:ext>
            </a:extLst>
          </p:cNvPr>
          <p:cNvCxnSpPr/>
          <p:nvPr/>
        </p:nvCxnSpPr>
        <p:spPr>
          <a:xfrm>
            <a:off x="6725457" y="193039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모서리가 둥근 직사각형 57">
            <a:extLst>
              <a:ext uri="{FF2B5EF4-FFF2-40B4-BE49-F238E27FC236}">
                <a16:creationId xmlns:a16="http://schemas.microsoft.com/office/drawing/2014/main" id="{90DCB990-C8AA-4FBE-9F32-6309F206CB5A}"/>
              </a:ext>
            </a:extLst>
          </p:cNvPr>
          <p:cNvSpPr/>
          <p:nvPr/>
        </p:nvSpPr>
        <p:spPr>
          <a:xfrm>
            <a:off x="7552578" y="742103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출발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17D9BE96-DF44-4D1C-B432-B6910624720A}"/>
              </a:ext>
            </a:extLst>
          </p:cNvPr>
          <p:cNvCxnSpPr>
            <a:cxnSpLocks/>
          </p:cNvCxnSpPr>
          <p:nvPr/>
        </p:nvCxnSpPr>
        <p:spPr>
          <a:xfrm>
            <a:off x="7975685" y="1126056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0CA6C804-CA2E-479D-8106-9039B4A52603}"/>
              </a:ext>
            </a:extLst>
          </p:cNvPr>
          <p:cNvSpPr/>
          <p:nvPr/>
        </p:nvSpPr>
        <p:spPr>
          <a:xfrm>
            <a:off x="7395930" y="1366818"/>
            <a:ext cx="117141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lnSpcReduction="10000"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플레이어의 조작에 따른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상태 변화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속도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방향</a:t>
            </a:r>
          </a:p>
        </p:txBody>
      </p:sp>
      <p:sp>
        <p:nvSpPr>
          <p:cNvPr id="183" name="사각형: 둥근 모서리 87">
            <a:extLst>
              <a:ext uri="{FF2B5EF4-FFF2-40B4-BE49-F238E27FC236}">
                <a16:creationId xmlns:a16="http://schemas.microsoft.com/office/drawing/2014/main" id="{8DA5E0E9-4D82-4658-B719-135D2B634F79}"/>
              </a:ext>
            </a:extLst>
          </p:cNvPr>
          <p:cNvSpPr/>
          <p:nvPr/>
        </p:nvSpPr>
        <p:spPr>
          <a:xfrm>
            <a:off x="7473723" y="2769055"/>
            <a:ext cx="1015830" cy="562919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기차의 파손율이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80%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이상이다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B9FF5F12-2B06-469C-BA36-7C5A5B88C02F}"/>
              </a:ext>
            </a:extLst>
          </p:cNvPr>
          <p:cNvCxnSpPr>
            <a:cxnSpLocks/>
          </p:cNvCxnSpPr>
          <p:nvPr/>
        </p:nvCxnSpPr>
        <p:spPr>
          <a:xfrm>
            <a:off x="7973700" y="176209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꺾인 연결선 51">
            <a:extLst>
              <a:ext uri="{FF2B5EF4-FFF2-40B4-BE49-F238E27FC236}">
                <a16:creationId xmlns:a16="http://schemas.microsoft.com/office/drawing/2014/main" id="{E1573447-CBEF-49A8-B08E-26BAF83928AD}"/>
              </a:ext>
            </a:extLst>
          </p:cNvPr>
          <p:cNvCxnSpPr>
            <a:cxnSpLocks/>
            <a:stCxn id="183" idx="1"/>
            <a:endCxn id="182" idx="1"/>
          </p:cNvCxnSpPr>
          <p:nvPr/>
        </p:nvCxnSpPr>
        <p:spPr>
          <a:xfrm rot="10800000">
            <a:off x="7395931" y="1536095"/>
            <a:ext cx="77793" cy="1514420"/>
          </a:xfrm>
          <a:prstGeom prst="bentConnector3">
            <a:avLst>
              <a:gd name="adj1" fmla="val 393857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0BFFC93-8EE5-47C3-85CF-C6E2D1E8203A}"/>
              </a:ext>
            </a:extLst>
          </p:cNvPr>
          <p:cNvSpPr txBox="1"/>
          <p:nvPr/>
        </p:nvSpPr>
        <p:spPr>
          <a:xfrm>
            <a:off x="6940545" y="1826152"/>
            <a:ext cx="3332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A0B4FED-03C6-4579-9557-6918BE55BD85}"/>
              </a:ext>
            </a:extLst>
          </p:cNvPr>
          <p:cNvCxnSpPr>
            <a:cxnSpLocks/>
          </p:cNvCxnSpPr>
          <p:nvPr/>
        </p:nvCxnSpPr>
        <p:spPr>
          <a:xfrm>
            <a:off x="7981638" y="3392678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D8A2BACB-28C5-479F-8159-6EA7E9847939}"/>
              </a:ext>
            </a:extLst>
          </p:cNvPr>
          <p:cNvSpPr txBox="1"/>
          <p:nvPr/>
        </p:nvSpPr>
        <p:spPr>
          <a:xfrm>
            <a:off x="8049312" y="336731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025FD3FF-9FCA-459C-B24E-FA180DD634DF}"/>
              </a:ext>
            </a:extLst>
          </p:cNvPr>
          <p:cNvSpPr/>
          <p:nvPr/>
        </p:nvSpPr>
        <p:spPr>
          <a:xfrm>
            <a:off x="7563408" y="358732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게임오버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1ABEA0-8510-4002-A673-CA69DF3C9395}"/>
              </a:ext>
            </a:extLst>
          </p:cNvPr>
          <p:cNvSpPr txBox="1"/>
          <p:nvPr/>
        </p:nvSpPr>
        <p:spPr>
          <a:xfrm>
            <a:off x="5619810" y="3570899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FEFA12B-22E9-4586-B06E-1EEF2DA6FBC0}"/>
              </a:ext>
            </a:extLst>
          </p:cNvPr>
          <p:cNvSpPr/>
          <p:nvPr/>
        </p:nvSpPr>
        <p:spPr>
          <a:xfrm>
            <a:off x="477948" y="199340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상하차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,</a:t>
            </a: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승무원 투입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600D196C-6A21-4B77-B096-31C48F8BE98F}"/>
              </a:ext>
            </a:extLst>
          </p:cNvPr>
          <p:cNvCxnSpPr>
            <a:cxnSpLocks/>
            <a:stCxn id="81" idx="2"/>
            <a:endCxn id="93" idx="0"/>
          </p:cNvCxnSpPr>
          <p:nvPr/>
        </p:nvCxnSpPr>
        <p:spPr>
          <a:xfrm flipH="1">
            <a:off x="892173" y="2331958"/>
            <a:ext cx="6028" cy="22936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8CD556D-4CE5-40B2-854B-24272F0472A5}"/>
              </a:ext>
            </a:extLst>
          </p:cNvPr>
          <p:cNvSpPr txBox="1"/>
          <p:nvPr/>
        </p:nvSpPr>
        <p:spPr>
          <a:xfrm>
            <a:off x="6369820" y="2162681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사각형: 둥근 모서리 87">
            <a:extLst>
              <a:ext uri="{FF2B5EF4-FFF2-40B4-BE49-F238E27FC236}">
                <a16:creationId xmlns:a16="http://schemas.microsoft.com/office/drawing/2014/main" id="{B6CF05D0-7716-45AF-82C8-C3A1CA72341C}"/>
              </a:ext>
            </a:extLst>
          </p:cNvPr>
          <p:cNvSpPr/>
          <p:nvPr/>
        </p:nvSpPr>
        <p:spPr>
          <a:xfrm>
            <a:off x="5076057" y="136758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살아있는가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91" name="꺾인 연결선 51">
            <a:extLst>
              <a:ext uri="{FF2B5EF4-FFF2-40B4-BE49-F238E27FC236}">
                <a16:creationId xmlns:a16="http://schemas.microsoft.com/office/drawing/2014/main" id="{5DE1E7BF-3557-422F-AB2D-C4717B23BDC8}"/>
              </a:ext>
            </a:extLst>
          </p:cNvPr>
          <p:cNvCxnSpPr>
            <a:cxnSpLocks/>
            <a:stCxn id="153" idx="3"/>
            <a:endCxn id="152" idx="3"/>
          </p:cNvCxnSpPr>
          <p:nvPr/>
        </p:nvCxnSpPr>
        <p:spPr>
          <a:xfrm flipH="1" flipV="1">
            <a:off x="6030754" y="2794104"/>
            <a:ext cx="91695" cy="589897"/>
          </a:xfrm>
          <a:prstGeom prst="bentConnector3">
            <a:avLst>
              <a:gd name="adj1" fmla="val -249305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사각형: 둥근 모서리 87">
            <a:extLst>
              <a:ext uri="{FF2B5EF4-FFF2-40B4-BE49-F238E27FC236}">
                <a16:creationId xmlns:a16="http://schemas.microsoft.com/office/drawing/2014/main" id="{673C5908-CC26-4088-A706-F7C90EE67A23}"/>
              </a:ext>
            </a:extLst>
          </p:cNvPr>
          <p:cNvSpPr/>
          <p:nvPr/>
        </p:nvSpPr>
        <p:spPr>
          <a:xfrm>
            <a:off x="384258" y="2561326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기차가 운행가능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상태인가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94" name="꺾인 연결선 51">
            <a:extLst>
              <a:ext uri="{FF2B5EF4-FFF2-40B4-BE49-F238E27FC236}">
                <a16:creationId xmlns:a16="http://schemas.microsoft.com/office/drawing/2014/main" id="{F3A781E2-35CF-492B-A509-E98E82A5CA48}"/>
              </a:ext>
            </a:extLst>
          </p:cNvPr>
          <p:cNvCxnSpPr>
            <a:cxnSpLocks/>
            <a:stCxn id="93" idx="3"/>
            <a:endCxn id="74" idx="1"/>
          </p:cNvCxnSpPr>
          <p:nvPr/>
        </p:nvCxnSpPr>
        <p:spPr>
          <a:xfrm flipV="1">
            <a:off x="1400088" y="2790139"/>
            <a:ext cx="157024" cy="3957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C415003-C4E0-469D-BB4B-9F442F71C3EE}"/>
              </a:ext>
            </a:extLst>
          </p:cNvPr>
          <p:cNvSpPr txBox="1"/>
          <p:nvPr/>
        </p:nvSpPr>
        <p:spPr>
          <a:xfrm>
            <a:off x="115664" y="389526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6E5C62-2381-4631-8574-FA96E3F516EC}"/>
              </a:ext>
            </a:extLst>
          </p:cNvPr>
          <p:cNvSpPr txBox="1"/>
          <p:nvPr/>
        </p:nvSpPr>
        <p:spPr>
          <a:xfrm>
            <a:off x="851921" y="2982384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8C2B8E8-1C78-4DF1-BDFA-850D729F5800}"/>
              </a:ext>
            </a:extLst>
          </p:cNvPr>
          <p:cNvCxnSpPr>
            <a:cxnSpLocks/>
            <a:stCxn id="93" idx="2"/>
            <a:endCxn id="59" idx="0"/>
          </p:cNvCxnSpPr>
          <p:nvPr/>
        </p:nvCxnSpPr>
        <p:spPr>
          <a:xfrm>
            <a:off x="892173" y="3026866"/>
            <a:ext cx="3099" cy="141591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A7F6DA-252F-4BB9-950F-5EDB17985E5E}"/>
              </a:ext>
            </a:extLst>
          </p:cNvPr>
          <p:cNvSpPr txBox="1"/>
          <p:nvPr/>
        </p:nvSpPr>
        <p:spPr>
          <a:xfrm>
            <a:off x="1009116" y="4097684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E9BAB7A-7BBD-4E81-A29E-446AF40A379E}"/>
              </a:ext>
            </a:extLst>
          </p:cNvPr>
          <p:cNvSpPr txBox="1"/>
          <p:nvPr/>
        </p:nvSpPr>
        <p:spPr>
          <a:xfrm>
            <a:off x="1304253" y="2591390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281DC-28D7-457B-A0FC-60EA60C9436F}"/>
              </a:ext>
            </a:extLst>
          </p:cNvPr>
          <p:cNvSpPr txBox="1"/>
          <p:nvPr/>
        </p:nvSpPr>
        <p:spPr>
          <a:xfrm>
            <a:off x="915524" y="1766302"/>
            <a:ext cx="635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게임 시작</a:t>
            </a:r>
          </a:p>
        </p:txBody>
      </p:sp>
      <p:sp>
        <p:nvSpPr>
          <p:cNvPr id="135" name="사각형: 둥근 모서리 87">
            <a:extLst>
              <a:ext uri="{FF2B5EF4-FFF2-40B4-BE49-F238E27FC236}">
                <a16:creationId xmlns:a16="http://schemas.microsoft.com/office/drawing/2014/main" id="{44E1AAFB-F213-493A-9460-B879C81695E4}"/>
              </a:ext>
            </a:extLst>
          </p:cNvPr>
          <p:cNvSpPr/>
          <p:nvPr/>
        </p:nvSpPr>
        <p:spPr>
          <a:xfrm>
            <a:off x="382241" y="4312986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마지막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역인가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809B7FD-ADFE-463B-BEF1-7B84673F96F7}"/>
              </a:ext>
            </a:extLst>
          </p:cNvPr>
          <p:cNvCxnSpPr>
            <a:cxnSpLocks/>
            <a:stCxn id="135" idx="2"/>
            <a:endCxn id="78" idx="0"/>
          </p:cNvCxnSpPr>
          <p:nvPr/>
        </p:nvCxnSpPr>
        <p:spPr>
          <a:xfrm>
            <a:off x="890156" y="4778526"/>
            <a:ext cx="0" cy="208428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꺾인 연결선 51">
            <a:extLst>
              <a:ext uri="{FF2B5EF4-FFF2-40B4-BE49-F238E27FC236}">
                <a16:creationId xmlns:a16="http://schemas.microsoft.com/office/drawing/2014/main" id="{BBD3DA66-3874-4DF6-8EFA-AB7BABD22B48}"/>
              </a:ext>
            </a:extLst>
          </p:cNvPr>
          <p:cNvCxnSpPr>
            <a:cxnSpLocks/>
            <a:stCxn id="135" idx="1"/>
            <a:endCxn id="81" idx="1"/>
          </p:cNvCxnSpPr>
          <p:nvPr/>
        </p:nvCxnSpPr>
        <p:spPr>
          <a:xfrm rot="10800000" flipH="1">
            <a:off x="382240" y="2162682"/>
            <a:ext cx="95707" cy="2383075"/>
          </a:xfrm>
          <a:prstGeom prst="bentConnector3">
            <a:avLst>
              <a:gd name="adj1" fmla="val -238854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꺾인 연결선 51">
            <a:extLst>
              <a:ext uri="{FF2B5EF4-FFF2-40B4-BE49-F238E27FC236}">
                <a16:creationId xmlns:a16="http://schemas.microsoft.com/office/drawing/2014/main" id="{FC3BF1CB-82F5-446A-9AC0-CA93A4E6225F}"/>
              </a:ext>
            </a:extLst>
          </p:cNvPr>
          <p:cNvCxnSpPr>
            <a:cxnSpLocks/>
            <a:stCxn id="74" idx="0"/>
            <a:endCxn id="121" idx="3"/>
          </p:cNvCxnSpPr>
          <p:nvPr/>
        </p:nvCxnSpPr>
        <p:spPr>
          <a:xfrm rot="16200000" flipV="1">
            <a:off x="1043415" y="1829478"/>
            <a:ext cx="1058379" cy="524389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F667E10D-B698-4212-991B-745D4F0EA089}"/>
              </a:ext>
            </a:extLst>
          </p:cNvPr>
          <p:cNvCxnSpPr>
            <a:cxnSpLocks/>
          </p:cNvCxnSpPr>
          <p:nvPr/>
        </p:nvCxnSpPr>
        <p:spPr>
          <a:xfrm flipV="1">
            <a:off x="1345515" y="1176798"/>
            <a:ext cx="274308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1B481F3-0B62-4CA4-881B-B319A370049A}"/>
              </a:ext>
            </a:extLst>
          </p:cNvPr>
          <p:cNvSpPr txBox="1"/>
          <p:nvPr/>
        </p:nvSpPr>
        <p:spPr>
          <a:xfrm>
            <a:off x="2687389" y="358004"/>
            <a:ext cx="1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나눔고딕" panose="020D0604000000000000" pitchFamily="50" charset="-127"/>
                <a:ea typeface="나눔고딕" panose="020D0604000000000000" pitchFamily="50" charset="-127"/>
              </a:rPr>
              <a:t>승무원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1EEDD44-04CB-46E2-9A5C-284F44756008}"/>
              </a:ext>
            </a:extLst>
          </p:cNvPr>
          <p:cNvSpPr txBox="1"/>
          <p:nvPr/>
        </p:nvSpPr>
        <p:spPr>
          <a:xfrm>
            <a:off x="4931532" y="352129"/>
            <a:ext cx="1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괴물 프로세스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94D8411-6C83-41C3-9947-CBC122569E01}"/>
              </a:ext>
            </a:extLst>
          </p:cNvPr>
          <p:cNvSpPr txBox="1"/>
          <p:nvPr/>
        </p:nvSpPr>
        <p:spPr>
          <a:xfrm>
            <a:off x="7253022" y="346984"/>
            <a:ext cx="144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운행 프로세스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5EBABF00-5227-447A-92CF-3FA277EFB6CB}"/>
              </a:ext>
            </a:extLst>
          </p:cNvPr>
          <p:cNvCxnSpPr>
            <a:cxnSpLocks/>
          </p:cNvCxnSpPr>
          <p:nvPr/>
        </p:nvCxnSpPr>
        <p:spPr>
          <a:xfrm>
            <a:off x="4119867" y="1751107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E2591205-27DE-4435-97B5-D64B4460AEAC}"/>
              </a:ext>
            </a:extLst>
          </p:cNvPr>
          <p:cNvCxnSpPr>
            <a:cxnSpLocks/>
          </p:cNvCxnSpPr>
          <p:nvPr/>
        </p:nvCxnSpPr>
        <p:spPr>
          <a:xfrm>
            <a:off x="4129910" y="2326899"/>
            <a:ext cx="0" cy="186348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2C508396-D19C-4EA4-A2F9-187F35F798DB}"/>
              </a:ext>
            </a:extLst>
          </p:cNvPr>
          <p:cNvSpPr/>
          <p:nvPr/>
        </p:nvSpPr>
        <p:spPr>
          <a:xfrm>
            <a:off x="3875562" y="4823202"/>
            <a:ext cx="576872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승무원 사망</a:t>
            </a:r>
          </a:p>
        </p:txBody>
      </p:sp>
      <p:cxnSp>
        <p:nvCxnSpPr>
          <p:cNvPr id="204" name="꺾인 연결선 51">
            <a:extLst>
              <a:ext uri="{FF2B5EF4-FFF2-40B4-BE49-F238E27FC236}">
                <a16:creationId xmlns:a16="http://schemas.microsoft.com/office/drawing/2014/main" id="{D5543530-477A-4EC5-B641-D113EAB8E531}"/>
              </a:ext>
            </a:extLst>
          </p:cNvPr>
          <p:cNvCxnSpPr>
            <a:cxnSpLocks/>
            <a:stCxn id="142" idx="1"/>
            <a:endCxn id="149" idx="2"/>
          </p:cNvCxnSpPr>
          <p:nvPr/>
        </p:nvCxnSpPr>
        <p:spPr>
          <a:xfrm rot="10800000">
            <a:off x="2671224" y="2835087"/>
            <a:ext cx="125198" cy="1149280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0B3474F7-7228-4161-8BC0-86164C1A0B09}"/>
              </a:ext>
            </a:extLst>
          </p:cNvPr>
          <p:cNvSpPr txBox="1"/>
          <p:nvPr/>
        </p:nvSpPr>
        <p:spPr>
          <a:xfrm>
            <a:off x="2706273" y="3510886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09" name="꺾인 연결선 51">
            <a:extLst>
              <a:ext uri="{FF2B5EF4-FFF2-40B4-BE49-F238E27FC236}">
                <a16:creationId xmlns:a16="http://schemas.microsoft.com/office/drawing/2014/main" id="{3B153723-0A6B-4B08-8BF5-78459A6D8D5C}"/>
              </a:ext>
            </a:extLst>
          </p:cNvPr>
          <p:cNvCxnSpPr>
            <a:cxnSpLocks/>
            <a:stCxn id="132" idx="1"/>
            <a:endCxn id="149" idx="0"/>
          </p:cNvCxnSpPr>
          <p:nvPr/>
        </p:nvCxnSpPr>
        <p:spPr>
          <a:xfrm rot="10800000" flipV="1">
            <a:off x="2671224" y="2122027"/>
            <a:ext cx="956954" cy="37450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CEE6C110-F775-4FFB-840C-82D5F6A65260}"/>
              </a:ext>
            </a:extLst>
          </p:cNvPr>
          <p:cNvCxnSpPr>
            <a:cxnSpLocks/>
          </p:cNvCxnSpPr>
          <p:nvPr/>
        </p:nvCxnSpPr>
        <p:spPr>
          <a:xfrm flipV="1">
            <a:off x="3040906" y="2247422"/>
            <a:ext cx="742637" cy="28069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780CFE8C-C372-44A2-A475-AB9B56AFDD04}"/>
              </a:ext>
            </a:extLst>
          </p:cNvPr>
          <p:cNvCxnSpPr>
            <a:cxnSpLocks/>
          </p:cNvCxnSpPr>
          <p:nvPr/>
        </p:nvCxnSpPr>
        <p:spPr>
          <a:xfrm>
            <a:off x="5606408" y="1744982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BCBEED5-B45A-410A-AA85-9A976A97E971}"/>
              </a:ext>
            </a:extLst>
          </p:cNvPr>
          <p:cNvSpPr txBox="1"/>
          <p:nvPr/>
        </p:nvSpPr>
        <p:spPr>
          <a:xfrm>
            <a:off x="5593971" y="1720389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D54D4A97-797C-4514-AE73-D902ADCA6F59}"/>
              </a:ext>
            </a:extLst>
          </p:cNvPr>
          <p:cNvSpPr/>
          <p:nvPr/>
        </p:nvSpPr>
        <p:spPr>
          <a:xfrm>
            <a:off x="6088965" y="1654850"/>
            <a:ext cx="482180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괴물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사망</a:t>
            </a:r>
          </a:p>
        </p:txBody>
      </p:sp>
      <p:cxnSp>
        <p:nvCxnSpPr>
          <p:cNvPr id="238" name="꺾인 연결선 51">
            <a:extLst>
              <a:ext uri="{FF2B5EF4-FFF2-40B4-BE49-F238E27FC236}">
                <a16:creationId xmlns:a16="http://schemas.microsoft.com/office/drawing/2014/main" id="{B5C3864C-AECE-41DE-A6AA-2EDA27CA004E}"/>
              </a:ext>
            </a:extLst>
          </p:cNvPr>
          <p:cNvCxnSpPr>
            <a:cxnSpLocks/>
            <a:stCxn id="85" idx="3"/>
            <a:endCxn id="234" idx="0"/>
          </p:cNvCxnSpPr>
          <p:nvPr/>
        </p:nvCxnSpPr>
        <p:spPr>
          <a:xfrm>
            <a:off x="6091887" y="1536857"/>
            <a:ext cx="238168" cy="117993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꺾인 연결선 51">
            <a:extLst>
              <a:ext uri="{FF2B5EF4-FFF2-40B4-BE49-F238E27FC236}">
                <a16:creationId xmlns:a16="http://schemas.microsoft.com/office/drawing/2014/main" id="{9C3B16A9-220D-44A4-AECC-8D3429C4B6DF}"/>
              </a:ext>
            </a:extLst>
          </p:cNvPr>
          <p:cNvCxnSpPr>
            <a:cxnSpLocks/>
            <a:stCxn id="176" idx="1"/>
            <a:endCxn id="85" idx="1"/>
          </p:cNvCxnSpPr>
          <p:nvPr/>
        </p:nvCxnSpPr>
        <p:spPr>
          <a:xfrm rot="10800000">
            <a:off x="5076057" y="1536858"/>
            <a:ext cx="124978" cy="2455437"/>
          </a:xfrm>
          <a:prstGeom prst="bentConnector3">
            <a:avLst>
              <a:gd name="adj1" fmla="val 282912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사각형: 둥근 모서리 87">
            <a:extLst>
              <a:ext uri="{FF2B5EF4-FFF2-40B4-BE49-F238E27FC236}">
                <a16:creationId xmlns:a16="http://schemas.microsoft.com/office/drawing/2014/main" id="{72B059B2-3969-4B1D-989B-64441F94E198}"/>
              </a:ext>
            </a:extLst>
          </p:cNvPr>
          <p:cNvSpPr/>
          <p:nvPr/>
        </p:nvSpPr>
        <p:spPr>
          <a:xfrm>
            <a:off x="5092069" y="1945698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폭주중인가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246" name="꺾인 연결선 51">
            <a:extLst>
              <a:ext uri="{FF2B5EF4-FFF2-40B4-BE49-F238E27FC236}">
                <a16:creationId xmlns:a16="http://schemas.microsoft.com/office/drawing/2014/main" id="{4D9BEAF1-5A8B-4FD5-88C6-5F6C4B2D4715}"/>
              </a:ext>
            </a:extLst>
          </p:cNvPr>
          <p:cNvCxnSpPr>
            <a:cxnSpLocks/>
            <a:stCxn id="245" idx="3"/>
            <a:endCxn id="176" idx="3"/>
          </p:cNvCxnSpPr>
          <p:nvPr/>
        </p:nvCxnSpPr>
        <p:spPr>
          <a:xfrm flipH="1">
            <a:off x="6041541" y="2114975"/>
            <a:ext cx="66358" cy="1877319"/>
          </a:xfrm>
          <a:prstGeom prst="bentConnector3">
            <a:avLst>
              <a:gd name="adj1" fmla="val -810888"/>
            </a:avLst>
          </a:prstGeom>
          <a:ln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CEF58B68-E5C6-4ECC-A61D-769B394775D5}"/>
              </a:ext>
            </a:extLst>
          </p:cNvPr>
          <p:cNvCxnSpPr>
            <a:cxnSpLocks/>
          </p:cNvCxnSpPr>
          <p:nvPr/>
        </p:nvCxnSpPr>
        <p:spPr>
          <a:xfrm>
            <a:off x="5603426" y="2354384"/>
            <a:ext cx="2854" cy="159304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8D8A2C8D-A302-4F32-AC49-47C93BAF8C41}"/>
              </a:ext>
            </a:extLst>
          </p:cNvPr>
          <p:cNvSpPr txBox="1"/>
          <p:nvPr/>
        </p:nvSpPr>
        <p:spPr>
          <a:xfrm>
            <a:off x="5590989" y="2329791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A6A5CE7-DD1E-4F58-BF47-7B42729262A0}"/>
              </a:ext>
            </a:extLst>
          </p:cNvPr>
          <p:cNvSpPr txBox="1"/>
          <p:nvPr/>
        </p:nvSpPr>
        <p:spPr>
          <a:xfrm>
            <a:off x="6080035" y="296927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1" name="사각형: 둥근 모서리 87">
            <a:extLst>
              <a:ext uri="{FF2B5EF4-FFF2-40B4-BE49-F238E27FC236}">
                <a16:creationId xmlns:a16="http://schemas.microsoft.com/office/drawing/2014/main" id="{1F05AFEA-01C4-450E-A717-C7934E039803}"/>
              </a:ext>
            </a:extLst>
          </p:cNvPr>
          <p:cNvSpPr/>
          <p:nvPr/>
        </p:nvSpPr>
        <p:spPr>
          <a:xfrm>
            <a:off x="7473723" y="1981102"/>
            <a:ext cx="1015830" cy="465540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마지막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역에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도착했는가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AB20FF8D-659F-4648-8CC8-34E524941A9E}"/>
              </a:ext>
            </a:extLst>
          </p:cNvPr>
          <p:cNvSpPr txBox="1"/>
          <p:nvPr/>
        </p:nvSpPr>
        <p:spPr>
          <a:xfrm>
            <a:off x="7973700" y="2528529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64B07AC2-7B74-4E27-BFB0-067EEEC7898C}"/>
              </a:ext>
            </a:extLst>
          </p:cNvPr>
          <p:cNvCxnSpPr>
            <a:cxnSpLocks/>
          </p:cNvCxnSpPr>
          <p:nvPr/>
        </p:nvCxnSpPr>
        <p:spPr>
          <a:xfrm>
            <a:off x="7968114" y="2521246"/>
            <a:ext cx="0" cy="184151"/>
          </a:xfrm>
          <a:prstGeom prst="straightConnector1">
            <a:avLst/>
          </a:prstGeom>
          <a:ln>
            <a:headEnd w="sm" len="sm"/>
            <a:tailEnd type="arrow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E02E75-58C5-40D4-8C38-F8FC4BDE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4" y="1223154"/>
            <a:ext cx="5268360" cy="326869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28583"/>
              </p:ext>
            </p:extLst>
          </p:nvPr>
        </p:nvGraphicFramePr>
        <p:xfrm>
          <a:off x="6979021" y="-22820"/>
          <a:ext cx="2185261" cy="453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90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차장실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미드나잇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기차를 운행하는 메인 운행기이다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브레이크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 레버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전원장치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4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카메라 중계기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차내 괴물과 승무원의 상황을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CCTV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파악할 수 있고 승무원에게 괴물과 관련된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하달 할 수 있는 패드 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사이드뷰로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캐릭터를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아이콘으로 표현한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미니맵이다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 상태 중계기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기차의 고장상태나 기차의 속도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목표 노선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전체적인 운행 상황과 상태를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전달하고  기차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경비와 관련된 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하달 할 수 있는 패드 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배경을 비추는 거울이다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369001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전원장치를 누르기 전까진 일반적인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 시뮬레이터가 진행된다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전원장치를 누르고 운행을 시작하면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어느 역에 도착하게 되며 그 역에서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괴물을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상하차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승무원을 투입하게 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이후에는 괴물을 관리하는 본게임이 시작된다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479236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2051720" y="285749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257014" y="2425452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601619-3FAA-41B3-8156-7DE003341357}"/>
              </a:ext>
            </a:extLst>
          </p:cNvPr>
          <p:cNvGrpSpPr/>
          <p:nvPr/>
        </p:nvGrpSpPr>
        <p:grpSpPr>
          <a:xfrm>
            <a:off x="4716016" y="2665913"/>
            <a:ext cx="388720" cy="200055"/>
            <a:chOff x="4727047" y="5307508"/>
            <a:chExt cx="388720" cy="200055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F22B973-30B8-42DC-8811-41653B5C26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5D89D453-E207-4BA2-9405-A6DBAEEB21E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85D6E13-59C4-49FD-BC61-00BBC350344F}"/>
              </a:ext>
            </a:extLst>
          </p:cNvPr>
          <p:cNvGrpSpPr/>
          <p:nvPr/>
        </p:nvGrpSpPr>
        <p:grpSpPr>
          <a:xfrm>
            <a:off x="3541374" y="1588484"/>
            <a:ext cx="388720" cy="200055"/>
            <a:chOff x="4727047" y="5307508"/>
            <a:chExt cx="388720" cy="20005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84A44-5965-4D69-B2CE-CBCF312D2D0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6" name="TextBox 27">
              <a:extLst>
                <a:ext uri="{FF2B5EF4-FFF2-40B4-BE49-F238E27FC236}">
                  <a16:creationId xmlns:a16="http://schemas.microsoft.com/office/drawing/2014/main" id="{50F33E0D-0974-4726-A6A9-7D037FD7409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0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BF1E75-C689-4552-8EBD-D6214520A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0" y="960796"/>
            <a:ext cx="6280120" cy="3555751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995817"/>
              </p:ext>
            </p:extLst>
          </p:nvPr>
        </p:nvGraphicFramePr>
        <p:xfrm>
          <a:off x="6979021" y="-22820"/>
          <a:ext cx="2164979" cy="299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미드나잇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운행기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노선 변경 레버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레버의 방향에 따라 노선을 변경한다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브레이크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속력 레버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 퓨즈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83386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엔진 점화 장치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32454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 장치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023654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기차를 운행 가능 상태로 만드는 순서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전원 퓨즈를 모두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엔진 점화 장치를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전원장치를 누른다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677732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611560" y="2321128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78402" y="1549651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2051720" y="2421155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177500-3A50-47E9-97C6-ADDF170E7559}"/>
              </a:ext>
            </a:extLst>
          </p:cNvPr>
          <p:cNvGrpSpPr/>
          <p:nvPr/>
        </p:nvGrpSpPr>
        <p:grpSpPr>
          <a:xfrm>
            <a:off x="6156176" y="3577580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88EA27-FBBE-4D36-BCB9-A9AD6F32343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29F50802-4B17-455A-A8BE-ADB647395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CBD7CA-996F-4C6A-A890-6B2EAC273DF8}"/>
              </a:ext>
            </a:extLst>
          </p:cNvPr>
          <p:cNvGrpSpPr/>
          <p:nvPr/>
        </p:nvGrpSpPr>
        <p:grpSpPr>
          <a:xfrm>
            <a:off x="4226258" y="2931249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DAB3CEF-EC1B-4FF3-A2AA-FEE85FA5B84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A79A39-52A1-48F4-8E74-9C5E95EA49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1BCD26-2B89-432B-8F5D-BCD19CFC9E73}"/>
              </a:ext>
            </a:extLst>
          </p:cNvPr>
          <p:cNvGrpSpPr/>
          <p:nvPr/>
        </p:nvGrpSpPr>
        <p:grpSpPr>
          <a:xfrm>
            <a:off x="4564986" y="2943453"/>
            <a:ext cx="388720" cy="200055"/>
            <a:chOff x="4727047" y="5307508"/>
            <a:chExt cx="388720" cy="20005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3710A9-2DD5-4B9D-84AB-F43C10C8E4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87AC3F0-0922-4A83-8CFD-DEDC7C93177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1614880-A4EC-467F-BEF9-B530CEF46B61}"/>
              </a:ext>
            </a:extLst>
          </p:cNvPr>
          <p:cNvGrpSpPr/>
          <p:nvPr/>
        </p:nvGrpSpPr>
        <p:grpSpPr>
          <a:xfrm>
            <a:off x="4849346" y="2943452"/>
            <a:ext cx="388720" cy="200055"/>
            <a:chOff x="4727047" y="5307508"/>
            <a:chExt cx="388720" cy="20005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E7C5CF8-57EC-4F59-BF3B-2885F481FCB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02440-BF43-4670-8409-74D343054D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995AE6-F93D-47DB-A914-15CDBD8D38C0}"/>
              </a:ext>
            </a:extLst>
          </p:cNvPr>
          <p:cNvGrpSpPr/>
          <p:nvPr/>
        </p:nvGrpSpPr>
        <p:grpSpPr>
          <a:xfrm>
            <a:off x="5580112" y="1739679"/>
            <a:ext cx="388720" cy="200055"/>
            <a:chOff x="4727047" y="5307508"/>
            <a:chExt cx="388720" cy="200055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CEBA7C1B-8D8F-4132-BAA8-2FB8C7A2C80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27">
              <a:extLst>
                <a:ext uri="{FF2B5EF4-FFF2-40B4-BE49-F238E27FC236}">
                  <a16:creationId xmlns:a16="http://schemas.microsoft.com/office/drawing/2014/main" id="{5A354EF9-476E-41DA-AEDB-6ED5095EDA3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2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CE156B-BDA1-4FB2-9BFC-A7703784E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" y="1703818"/>
            <a:ext cx="6564480" cy="2397649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599974"/>
              </p:ext>
            </p:extLst>
          </p:nvPr>
        </p:nvGraphicFramePr>
        <p:xfrm>
          <a:off x="6979021" y="-22820"/>
          <a:ext cx="2164979" cy="248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 상태 중계기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이동해야 할 노선의 방향을 노란색으로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표시하는 패널이다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만일 플레이어가 이를 무시할 경우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기차가 낭떠러지로 가거나 벽에 부딪혀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기차가 운행불능 상태에 빠지게 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기차 칸이다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기차가 파손되었을 경우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나타나는 경고 표시이다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228745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기차의 종합적인 정보를 표시한다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명령을 받을 승무원 선택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283386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827584" y="2569468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3326200" y="1693790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388169" y="2379440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177500-3A50-47E9-97C6-ADDF170E7559}"/>
              </a:ext>
            </a:extLst>
          </p:cNvPr>
          <p:cNvGrpSpPr/>
          <p:nvPr/>
        </p:nvGrpSpPr>
        <p:grpSpPr>
          <a:xfrm>
            <a:off x="1445618" y="3546216"/>
            <a:ext cx="388720" cy="200055"/>
            <a:chOff x="4727047" y="5307508"/>
            <a:chExt cx="388720" cy="20005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888EA27-FBBE-4D36-BCB9-A9AD6F32343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27">
              <a:extLst>
                <a:ext uri="{FF2B5EF4-FFF2-40B4-BE49-F238E27FC236}">
                  <a16:creationId xmlns:a16="http://schemas.microsoft.com/office/drawing/2014/main" id="{29F50802-4B17-455A-A8BE-ADB647395B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07A016-A9E8-4353-B98A-8E34530D9E19}"/>
              </a:ext>
            </a:extLst>
          </p:cNvPr>
          <p:cNvGrpSpPr/>
          <p:nvPr/>
        </p:nvGrpSpPr>
        <p:grpSpPr>
          <a:xfrm>
            <a:off x="1729978" y="2559440"/>
            <a:ext cx="388720" cy="200055"/>
            <a:chOff x="4727047" y="5307508"/>
            <a:chExt cx="388720" cy="200055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BA10260-50DB-464A-86C8-D69704EC333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1DB0251C-94BC-4DDE-B387-1C88EE57AF1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DDB80F5-D702-43FE-B963-A22781945E57}"/>
              </a:ext>
            </a:extLst>
          </p:cNvPr>
          <p:cNvGrpSpPr/>
          <p:nvPr/>
        </p:nvGrpSpPr>
        <p:grpSpPr>
          <a:xfrm>
            <a:off x="2822845" y="2548645"/>
            <a:ext cx="388720" cy="200055"/>
            <a:chOff x="4727047" y="5307508"/>
            <a:chExt cx="388720" cy="200055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36B9667-15EE-4743-AE9A-1D6B84BED16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9E71A6E5-5054-453F-B4E6-FD12EA070F6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072CED-2AAC-43A5-9527-970649B44704}"/>
              </a:ext>
            </a:extLst>
          </p:cNvPr>
          <p:cNvGrpSpPr/>
          <p:nvPr/>
        </p:nvGrpSpPr>
        <p:grpSpPr>
          <a:xfrm>
            <a:off x="3767122" y="2538617"/>
            <a:ext cx="388720" cy="200055"/>
            <a:chOff x="4727047" y="5307508"/>
            <a:chExt cx="388720" cy="20005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F347CE9-7433-4466-B49C-BED6AFD6ED2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7">
              <a:extLst>
                <a:ext uri="{FF2B5EF4-FFF2-40B4-BE49-F238E27FC236}">
                  <a16:creationId xmlns:a16="http://schemas.microsoft.com/office/drawing/2014/main" id="{84F01FE4-A116-42A1-A82E-6EB6B81F40D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CBD7CA-996F-4C6A-A890-6B2EAC273DF8}"/>
              </a:ext>
            </a:extLst>
          </p:cNvPr>
          <p:cNvGrpSpPr/>
          <p:nvPr/>
        </p:nvGrpSpPr>
        <p:grpSpPr>
          <a:xfrm>
            <a:off x="4848171" y="2573413"/>
            <a:ext cx="388720" cy="200055"/>
            <a:chOff x="4727047" y="5307508"/>
            <a:chExt cx="388720" cy="200055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DAB3CEF-EC1B-4FF3-A2AA-FEE85FA5B84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A79A39-52A1-48F4-8E74-9C5E95EA497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59FD07E-410F-41E0-A619-DAD4DDC403B9}"/>
              </a:ext>
            </a:extLst>
          </p:cNvPr>
          <p:cNvGrpSpPr/>
          <p:nvPr/>
        </p:nvGrpSpPr>
        <p:grpSpPr>
          <a:xfrm>
            <a:off x="4377640" y="3433563"/>
            <a:ext cx="388720" cy="200055"/>
            <a:chOff x="4727047" y="5307508"/>
            <a:chExt cx="388720" cy="20005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58BFD36-7A9E-48AE-9FD4-9638F9DA375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TextBox 27">
              <a:extLst>
                <a:ext uri="{FF2B5EF4-FFF2-40B4-BE49-F238E27FC236}">
                  <a16:creationId xmlns:a16="http://schemas.microsoft.com/office/drawing/2014/main" id="{59206137-A5CC-44A8-9996-B9D41E69C83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36F019D-A5EE-491E-826B-BB39DFC670B5}"/>
              </a:ext>
            </a:extLst>
          </p:cNvPr>
          <p:cNvGrpSpPr/>
          <p:nvPr/>
        </p:nvGrpSpPr>
        <p:grpSpPr>
          <a:xfrm>
            <a:off x="5042531" y="3433563"/>
            <a:ext cx="388720" cy="200055"/>
            <a:chOff x="4727047" y="5307508"/>
            <a:chExt cx="388720" cy="200055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58D7074-E95A-4615-8D9B-CC0445EE6A9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8" name="TextBox 27">
              <a:extLst>
                <a:ext uri="{FF2B5EF4-FFF2-40B4-BE49-F238E27FC236}">
                  <a16:creationId xmlns:a16="http://schemas.microsoft.com/office/drawing/2014/main" id="{886DF1F3-612A-4939-A290-A1EB5196A11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237ECA5-E2A8-4DDE-8315-2A6D6248EFF8}"/>
              </a:ext>
            </a:extLst>
          </p:cNvPr>
          <p:cNvGrpSpPr/>
          <p:nvPr/>
        </p:nvGrpSpPr>
        <p:grpSpPr>
          <a:xfrm>
            <a:off x="5652120" y="3456217"/>
            <a:ext cx="388720" cy="200055"/>
            <a:chOff x="4727047" y="5307508"/>
            <a:chExt cx="388720" cy="200055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E4DDD9D-5FBC-4FD4-AA3A-0D18285814D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6D8C3E02-DE3B-4BF7-83A9-93B07972E1C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9C399F1-A412-4B63-840B-E824FE379953}"/>
              </a:ext>
            </a:extLst>
          </p:cNvPr>
          <p:cNvGrpSpPr/>
          <p:nvPr/>
        </p:nvGrpSpPr>
        <p:grpSpPr>
          <a:xfrm>
            <a:off x="6210865" y="3433563"/>
            <a:ext cx="388720" cy="200055"/>
            <a:chOff x="4727047" y="5307508"/>
            <a:chExt cx="388720" cy="200055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20E29A8-A806-4522-BCC5-766BAD6DA3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2B2C1E34-F784-4458-A2F6-88780D782FE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FF61514-DBE8-4F73-918E-ECFD7E615C83}"/>
              </a:ext>
            </a:extLst>
          </p:cNvPr>
          <p:cNvGrpSpPr/>
          <p:nvPr/>
        </p:nvGrpSpPr>
        <p:grpSpPr>
          <a:xfrm>
            <a:off x="3767122" y="3419100"/>
            <a:ext cx="388720" cy="200055"/>
            <a:chOff x="4727047" y="5307508"/>
            <a:chExt cx="388720" cy="20005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59B4EE8-FFBD-426D-A70A-2CBBF2742E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FFA4DA9E-4CCF-4A74-970C-36294C5D7CA2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5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78E4A2-6736-470E-8895-7CBFAFD5D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57122"/>
            <a:ext cx="5778207" cy="3400756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55434"/>
              </p:ext>
            </p:extLst>
          </p:nvPr>
        </p:nvGraphicFramePr>
        <p:xfrm>
          <a:off x="6979021" y="-22820"/>
          <a:ext cx="2164979" cy="1253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상차창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괴물의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괴물의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4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상차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괴물의 칸이 추가되며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상차한다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013573" y="153938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28333" y="1729414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4602430" y="3928048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7088E8-43A0-423B-8752-91219608F9F1}"/>
              </a:ext>
            </a:extLst>
          </p:cNvPr>
          <p:cNvGrpSpPr/>
          <p:nvPr/>
        </p:nvGrpSpPr>
        <p:grpSpPr>
          <a:xfrm>
            <a:off x="2278537" y="2525986"/>
            <a:ext cx="388720" cy="200055"/>
            <a:chOff x="4727047" y="5307507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AD5C2C-A678-4ADF-8DD4-3310ED17B85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85419B9A-BA61-4596-9722-BC27FC0E2725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8E39C6-C272-4488-B93B-57AF3B36E7C5}"/>
              </a:ext>
            </a:extLst>
          </p:cNvPr>
          <p:cNvGrpSpPr/>
          <p:nvPr/>
        </p:nvGrpSpPr>
        <p:grpSpPr>
          <a:xfrm>
            <a:off x="2365693" y="3277031"/>
            <a:ext cx="388720" cy="200055"/>
            <a:chOff x="4727047" y="5307507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C8E2695-9AFF-455C-A827-8B56461376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BCF85F3-EA73-4C5A-ABED-867BF8948578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8C2E1D-FC1A-4737-8489-25F88DD3E5E1}"/>
              </a:ext>
            </a:extLst>
          </p:cNvPr>
          <p:cNvGrpSpPr/>
          <p:nvPr/>
        </p:nvGrpSpPr>
        <p:grpSpPr>
          <a:xfrm>
            <a:off x="2335854" y="4028076"/>
            <a:ext cx="388720" cy="200055"/>
            <a:chOff x="4727047" y="5307507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9147A49-9710-424C-B470-E5E87E71BC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9B13441C-A8F8-4895-AD34-CE1408F7525B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F6E354-24DB-47C3-8E2F-E80D28B46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69732"/>
            <a:ext cx="5549019" cy="3265868"/>
          </a:xfrm>
          <a:prstGeom prst="rect">
            <a:avLst/>
          </a:prstGeom>
        </p:spPr>
      </p:pic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48770"/>
              </p:ext>
            </p:extLst>
          </p:nvPr>
        </p:nvGraphicFramePr>
        <p:xfrm>
          <a:off x="6979021" y="-22820"/>
          <a:ext cx="2164979" cy="1524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283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승무원의 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9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승무원의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누를 경우 기차운행 시작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바로 기차운행 시작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8410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5013573" y="1539387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328333" y="1729414"/>
            <a:ext cx="388720" cy="200055"/>
            <a:chOff x="4727047" y="5307507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8AD0F8-EBDA-420F-9779-F432BB872252}"/>
              </a:ext>
            </a:extLst>
          </p:cNvPr>
          <p:cNvGrpSpPr/>
          <p:nvPr/>
        </p:nvGrpSpPr>
        <p:grpSpPr>
          <a:xfrm>
            <a:off x="4233664" y="3743035"/>
            <a:ext cx="388720" cy="200055"/>
            <a:chOff x="4727047" y="5307508"/>
            <a:chExt cx="388720" cy="20005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E90B0BF-0E9D-4A08-B13C-6F332365909F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27">
              <a:extLst>
                <a:ext uri="{FF2B5EF4-FFF2-40B4-BE49-F238E27FC236}">
                  <a16:creationId xmlns:a16="http://schemas.microsoft.com/office/drawing/2014/main" id="{7FB5F910-BA86-4693-B398-E9F312BB50A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2D71CCB-5237-41AF-B4A8-1BFB7B607D3B}"/>
              </a:ext>
            </a:extLst>
          </p:cNvPr>
          <p:cNvGrpSpPr/>
          <p:nvPr/>
        </p:nvGrpSpPr>
        <p:grpSpPr>
          <a:xfrm>
            <a:off x="5857031" y="3743035"/>
            <a:ext cx="388720" cy="200055"/>
            <a:chOff x="4727047" y="5307508"/>
            <a:chExt cx="388720" cy="200055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FAD3076D-449B-48C6-964F-033F1774E6C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4" name="TextBox 27">
              <a:extLst>
                <a:ext uri="{FF2B5EF4-FFF2-40B4-BE49-F238E27FC236}">
                  <a16:creationId xmlns:a16="http://schemas.microsoft.com/office/drawing/2014/main" id="{10003A6F-DF55-4D4C-9C7E-657E84E2AB4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B7088E8-43A0-423B-8752-91219608F9F1}"/>
              </a:ext>
            </a:extLst>
          </p:cNvPr>
          <p:cNvGrpSpPr/>
          <p:nvPr/>
        </p:nvGrpSpPr>
        <p:grpSpPr>
          <a:xfrm>
            <a:off x="2278537" y="2525986"/>
            <a:ext cx="388720" cy="200055"/>
            <a:chOff x="4727047" y="5307507"/>
            <a:chExt cx="388720" cy="20005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AD5C2C-A678-4ADF-8DD4-3310ED17B85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TextBox 27">
              <a:extLst>
                <a:ext uri="{FF2B5EF4-FFF2-40B4-BE49-F238E27FC236}">
                  <a16:creationId xmlns:a16="http://schemas.microsoft.com/office/drawing/2014/main" id="{85419B9A-BA61-4596-9722-BC27FC0E2725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8E39C6-C272-4488-B93B-57AF3B36E7C5}"/>
              </a:ext>
            </a:extLst>
          </p:cNvPr>
          <p:cNvGrpSpPr/>
          <p:nvPr/>
        </p:nvGrpSpPr>
        <p:grpSpPr>
          <a:xfrm>
            <a:off x="2365693" y="3277031"/>
            <a:ext cx="388720" cy="200055"/>
            <a:chOff x="4727047" y="5307507"/>
            <a:chExt cx="388720" cy="20005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C8E2695-9AFF-455C-A827-8B56461376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7BCF85F3-EA73-4C5A-ABED-867BF8948578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88C2E1D-FC1A-4737-8489-25F88DD3E5E1}"/>
              </a:ext>
            </a:extLst>
          </p:cNvPr>
          <p:cNvGrpSpPr/>
          <p:nvPr/>
        </p:nvGrpSpPr>
        <p:grpSpPr>
          <a:xfrm>
            <a:off x="2335854" y="4028076"/>
            <a:ext cx="388720" cy="200055"/>
            <a:chOff x="4727047" y="5307507"/>
            <a:chExt cx="388720" cy="20005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9147A49-9710-424C-B470-E5E87E71BC28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9B13441C-A8F8-4895-AD34-CE1408F7525B}"/>
                </a:ext>
              </a:extLst>
            </p:cNvPr>
            <p:cNvSpPr txBox="1"/>
            <p:nvPr/>
          </p:nvSpPr>
          <p:spPr>
            <a:xfrm>
              <a:off x="4727047" y="5307507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78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27385</TotalTime>
  <Words>799</Words>
  <Application>Microsoft Office PowerPoint</Application>
  <PresentationFormat>화면 슬라이드 쇼(16:10)</PresentationFormat>
  <Paragraphs>320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나눔고딕</vt:lpstr>
      <vt:lpstr>맑은 고딕</vt:lpstr>
      <vt:lpstr>Arial</vt:lpstr>
      <vt:lpstr>Calibri</vt:lpstr>
      <vt:lpstr>Segoe UI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1491</cp:revision>
  <cp:lastPrinted>2020-01-08T09:16:57Z</cp:lastPrinted>
  <dcterms:created xsi:type="dcterms:W3CDTF">2018-01-08T06:52:41Z</dcterms:created>
  <dcterms:modified xsi:type="dcterms:W3CDTF">2023-03-09T05:03:28Z</dcterms:modified>
</cp:coreProperties>
</file>