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9843-AD44-4AAE-924E-D658FE562D8E}" type="datetimeFigureOut">
              <a:rPr lang="ko-KR" altLang="en-US" smtClean="0"/>
              <a:t>2016-04-09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B3F8-B959-4D9E-B206-2EB72EE0D5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9843-AD44-4AAE-924E-D658FE562D8E}" type="datetimeFigureOut">
              <a:rPr lang="ko-KR" altLang="en-US" smtClean="0"/>
              <a:t>2016-04-09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B3F8-B959-4D9E-B206-2EB72EE0D5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9843-AD44-4AAE-924E-D658FE562D8E}" type="datetimeFigureOut">
              <a:rPr lang="ko-KR" altLang="en-US" smtClean="0"/>
              <a:t>2016-04-09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B3F8-B959-4D9E-B206-2EB72EE0D5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9843-AD44-4AAE-924E-D658FE562D8E}" type="datetimeFigureOut">
              <a:rPr lang="ko-KR" altLang="en-US" smtClean="0"/>
              <a:t>2016-04-09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B3F8-B959-4D9E-B206-2EB72EE0D5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9843-AD44-4AAE-924E-D658FE562D8E}" type="datetimeFigureOut">
              <a:rPr lang="ko-KR" altLang="en-US" smtClean="0"/>
              <a:t>2016-04-09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B3F8-B959-4D9E-B206-2EB72EE0D5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9843-AD44-4AAE-924E-D658FE562D8E}" type="datetimeFigureOut">
              <a:rPr lang="ko-KR" altLang="en-US" smtClean="0"/>
              <a:t>2016-04-09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B3F8-B959-4D9E-B206-2EB72EE0D5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9843-AD44-4AAE-924E-D658FE562D8E}" type="datetimeFigureOut">
              <a:rPr lang="ko-KR" altLang="en-US" smtClean="0"/>
              <a:t>2016-04-09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B3F8-B959-4D9E-B206-2EB72EE0D5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9843-AD44-4AAE-924E-D658FE562D8E}" type="datetimeFigureOut">
              <a:rPr lang="ko-KR" altLang="en-US" smtClean="0"/>
              <a:t>2016-04-09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B3F8-B959-4D9E-B206-2EB72EE0D5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9843-AD44-4AAE-924E-D658FE562D8E}" type="datetimeFigureOut">
              <a:rPr lang="ko-KR" altLang="en-US" smtClean="0"/>
              <a:t>2016-04-09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B3F8-B959-4D9E-B206-2EB72EE0D5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9843-AD44-4AAE-924E-D658FE562D8E}" type="datetimeFigureOut">
              <a:rPr lang="ko-KR" altLang="en-US" smtClean="0"/>
              <a:t>2016-04-09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B3F8-B959-4D9E-B206-2EB72EE0D5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9843-AD44-4AAE-924E-D658FE562D8E}" type="datetimeFigureOut">
              <a:rPr lang="ko-KR" altLang="en-US" smtClean="0"/>
              <a:t>2016-04-09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43B3F8-B959-4D9E-B206-2EB72EE0D5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043B3F8-B959-4D9E-B206-2EB72EE0D5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7C29843-AD44-4AAE-924E-D658FE562D8E}" type="datetimeFigureOut">
              <a:rPr lang="ko-KR" altLang="en-US" smtClean="0"/>
              <a:t>2016-04-09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543800" cy="1141983"/>
          </a:xfrm>
        </p:spPr>
        <p:txBody>
          <a:bodyPr/>
          <a:lstStyle/>
          <a:p>
            <a:pPr algn="ctr"/>
            <a:r>
              <a:rPr lang="ko-KR" altLang="en-US" dirty="0" err="1" smtClean="0"/>
              <a:t>테라포마스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-Terra for mars-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572000"/>
            <a:ext cx="6461760" cy="1066800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103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04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8.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초기 생명력 </a:t>
            </a:r>
            <a:r>
              <a:rPr lang="en-US" altLang="ko-KR" sz="1600" dirty="0" smtClean="0"/>
              <a:t>10</a:t>
            </a:r>
          </a:p>
          <a:p>
            <a:r>
              <a:rPr lang="ko-KR" altLang="en-US" sz="1600" dirty="0" smtClean="0"/>
              <a:t>적의 공격을 받으면 생명력이 줄어든다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승리조건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스테이지 별 최종보스를 제거할 경우 게임 </a:t>
            </a:r>
            <a:r>
              <a:rPr lang="ko-KR" altLang="en-US" sz="1600" dirty="0" err="1" smtClean="0"/>
              <a:t>클리어</a:t>
            </a:r>
            <a:endParaRPr lang="en-US" altLang="ko-KR" sz="1600" dirty="0" smtClean="0"/>
          </a:p>
          <a:p>
            <a:r>
              <a:rPr lang="ko-KR" altLang="en-US" sz="1600" dirty="0" smtClean="0"/>
              <a:t>패배조건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생명력이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 되면 게임 오버</a:t>
            </a:r>
            <a:endParaRPr lang="en-US" altLang="ko-KR" sz="1600" dirty="0" smtClean="0"/>
          </a:p>
          <a:p>
            <a:r>
              <a:rPr lang="ko-KR" altLang="en-US" sz="1600" dirty="0" smtClean="0"/>
              <a:t>적 별로 가중치를 두어 스코어 표시</a:t>
            </a:r>
            <a:endParaRPr lang="en-US" altLang="ko-KR" sz="1600" dirty="0" smtClean="0"/>
          </a:p>
          <a:p>
            <a:r>
              <a:rPr lang="ko-KR" altLang="en-US" sz="1600" dirty="0" smtClean="0"/>
              <a:t>적을 격퇴하지 못하고 충돌하게 되면 </a:t>
            </a:r>
            <a:r>
              <a:rPr lang="en-US" altLang="ko-KR" sz="1600" dirty="0" smtClean="0"/>
              <a:t>HP</a:t>
            </a:r>
            <a:r>
              <a:rPr lang="ko-KR" altLang="en-US" sz="1600" dirty="0" smtClean="0"/>
              <a:t>감소</a:t>
            </a:r>
            <a:endParaRPr lang="en-US" altLang="ko-KR" sz="1600" dirty="0" smtClean="0"/>
          </a:p>
          <a:p>
            <a:r>
              <a:rPr lang="ko-KR" altLang="en-US" sz="1600" dirty="0" smtClean="0"/>
              <a:t>플레이어 유도미사일은 다수의 적을 동시에 공격할 수 있어야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날아오는 적의 무기들도 제거할 수 있어야 함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중간보스와 최종보스는 체력게이지를 가지고 있어 게이지 수치만큼 공격해야 제거가능</a:t>
            </a:r>
            <a:endParaRPr lang="en-US" altLang="ko-KR" sz="1600" dirty="0" smtClean="0"/>
          </a:p>
          <a:p>
            <a:r>
              <a:rPr lang="ko-KR" altLang="en-US" sz="1600" dirty="0" smtClean="0"/>
              <a:t>게임플레이 종료 후 결과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랭킹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화면이 디스플레이 되며 플레이어의 이니셜 입력가능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게임은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스테이지로 구성되며 하나의 스테이지 </a:t>
            </a:r>
            <a:r>
              <a:rPr lang="ko-KR" altLang="en-US" sz="1600" dirty="0" err="1" smtClean="0"/>
              <a:t>클리어에는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3~5</a:t>
            </a:r>
            <a:r>
              <a:rPr lang="ko-KR" altLang="en-US" sz="1600" dirty="0" smtClean="0"/>
              <a:t>분이 소요되며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게임의 모든 스테이지 </a:t>
            </a:r>
            <a:r>
              <a:rPr lang="ko-KR" altLang="en-US" sz="1600" dirty="0" err="1" smtClean="0"/>
              <a:t>클리어는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 이내 가능하도록 설계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85738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8.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4664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아래와 같은 </a:t>
            </a:r>
            <a:r>
              <a:rPr lang="ko-KR" altLang="en-US" sz="1600" dirty="0" err="1" smtClean="0"/>
              <a:t>치트키</a:t>
            </a:r>
            <a:r>
              <a:rPr lang="ko-KR" altLang="en-US" sz="1600" dirty="0" smtClean="0"/>
              <a:t> 기능이 들어가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779"/>
              </p:ext>
            </p:extLst>
          </p:nvPr>
        </p:nvGraphicFramePr>
        <p:xfrm>
          <a:off x="611560" y="2420888"/>
          <a:ext cx="7056784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664296"/>
                <a:gridCol w="792088"/>
                <a:gridCol w="2736304"/>
              </a:tblGrid>
              <a:tr h="53285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특수기능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화면전환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키값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키값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무적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게이지감소 없음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메뉴화면으로 이동</a:t>
                      </a:r>
                      <a:endParaRPr lang="ko-KR" altLang="en-US" sz="1600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무기업그레이드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한 단계씩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스테이지로 이동</a:t>
                      </a:r>
                      <a:endParaRPr lang="ko-KR" altLang="en-US" sz="1600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Add-on </a:t>
                      </a:r>
                      <a:r>
                        <a:rPr lang="ko-KR" altLang="en-US" sz="1600" dirty="0" smtClean="0"/>
                        <a:t>플레이어 보강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스테이지로 이동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8.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4664"/>
          </a:xfrm>
        </p:spPr>
        <p:txBody>
          <a:bodyPr/>
          <a:lstStyle/>
          <a:p>
            <a:r>
              <a:rPr lang="ko-KR" altLang="en-US" dirty="0" smtClean="0"/>
              <a:t>아래 아이템이 들어가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815"/>
              </p:ext>
            </p:extLst>
          </p:nvPr>
        </p:nvGraphicFramePr>
        <p:xfrm>
          <a:off x="539552" y="2276872"/>
          <a:ext cx="6840760" cy="381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4392488"/>
              </a:tblGrid>
              <a:tr h="415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기본동작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5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스피드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</a:t>
                      </a:r>
                      <a:r>
                        <a:rPr lang="ko-KR" altLang="en-US" baseline="0" dirty="0" smtClean="0"/>
                        <a:t> 이동속도증가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5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 생명력 증가</a:t>
                      </a:r>
                      <a:r>
                        <a:rPr lang="en-US" altLang="ko-KR" dirty="0" smtClean="0"/>
                        <a:t>(+5)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5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보호막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공격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회 방어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방어 후 제거됨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5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무기업그레이드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총알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연발</a:t>
                      </a:r>
                      <a:r>
                        <a:rPr lang="en-US" altLang="ko-KR" dirty="0" smtClean="0"/>
                        <a:t>-3</a:t>
                      </a:r>
                      <a:r>
                        <a:rPr lang="ko-KR" altLang="en-US" dirty="0" smtClean="0"/>
                        <a:t>방향총알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레이져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총알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23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유도미사일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동시에 여러 개의 적을 타격할 수 있으며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날아오는 적의 무기들도 동시에 제거할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6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Add-on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플레이어의 양 측면에 소형비행선 추가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아이템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개당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대씩 최대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8.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800600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스테이지 </a:t>
            </a:r>
            <a:endParaRPr lang="en-US" altLang="ko-KR" sz="1600" dirty="0" smtClean="0"/>
          </a:p>
          <a:p>
            <a:pPr marL="114300" indent="0">
              <a:buNone/>
            </a:pPr>
            <a:endParaRPr lang="en-US" altLang="ko-KR" sz="1600" dirty="0"/>
          </a:p>
          <a:p>
            <a:pPr marL="114300" indent="0">
              <a:buNone/>
            </a:pPr>
            <a:r>
              <a:rPr lang="ko-KR" altLang="en-US" sz="1600" dirty="0" smtClean="0"/>
              <a:t>화성동굴 속에는 괴물들의</a:t>
            </a:r>
            <a:endParaRPr lang="en-US" altLang="ko-KR" sz="1600" dirty="0" smtClean="0"/>
          </a:p>
          <a:p>
            <a:pPr marL="114300" indent="0">
              <a:buNone/>
            </a:pPr>
            <a:r>
              <a:rPr lang="ko-KR" altLang="en-US" sz="1600" dirty="0" smtClean="0"/>
              <a:t>둥지가 지어져 있었다</a:t>
            </a:r>
            <a:r>
              <a:rPr lang="en-US" altLang="ko-KR" sz="1600" dirty="0" smtClean="0"/>
              <a:t>.</a:t>
            </a:r>
          </a:p>
          <a:p>
            <a:pPr marL="114300" indent="0">
              <a:buNone/>
            </a:pPr>
            <a:endParaRPr lang="en-US" altLang="ko-KR" sz="1600" dirty="0"/>
          </a:p>
          <a:p>
            <a:pPr marL="114300" indent="0">
              <a:buNone/>
            </a:pPr>
            <a:r>
              <a:rPr lang="ko-KR" altLang="en-US" sz="1600" dirty="0" err="1" smtClean="0"/>
              <a:t>중보스</a:t>
            </a:r>
            <a:r>
              <a:rPr lang="en-US" altLang="ko-KR" sz="1600" dirty="0" smtClean="0"/>
              <a:t>1 : </a:t>
            </a:r>
            <a:r>
              <a:rPr lang="ko-KR" altLang="en-US" sz="1600" dirty="0" smtClean="0"/>
              <a:t>동굴을 지키는 괴물이다</a:t>
            </a:r>
            <a:r>
              <a:rPr lang="en-US" altLang="ko-KR" sz="1600" dirty="0" smtClean="0"/>
              <a:t>.</a:t>
            </a:r>
          </a:p>
          <a:p>
            <a:pPr marL="11430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16</a:t>
            </a:r>
            <a:r>
              <a:rPr lang="ko-KR" altLang="en-US" sz="1600" dirty="0" smtClean="0"/>
              <a:t>방향 총알을 쏜다</a:t>
            </a:r>
            <a:r>
              <a:rPr lang="en-US" altLang="ko-KR" sz="1600" dirty="0" smtClean="0"/>
              <a:t>.</a:t>
            </a:r>
          </a:p>
          <a:p>
            <a:pPr marL="114300" indent="0">
              <a:buNone/>
            </a:pPr>
            <a:endParaRPr lang="en-US" altLang="ko-KR" sz="1600" dirty="0"/>
          </a:p>
          <a:p>
            <a:pPr marL="114300" indent="0">
              <a:buNone/>
            </a:pPr>
            <a:r>
              <a:rPr lang="ko-KR" altLang="en-US" sz="1600" dirty="0" smtClean="0"/>
              <a:t>최종보스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괴물들의 우두머리이다</a:t>
            </a:r>
            <a:r>
              <a:rPr lang="en-US" altLang="ko-KR" sz="1600" dirty="0" smtClean="0"/>
              <a:t>.</a:t>
            </a:r>
          </a:p>
          <a:p>
            <a:pPr marL="11430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32</a:t>
            </a:r>
            <a:r>
              <a:rPr lang="ko-KR" altLang="en-US" sz="1600" dirty="0" smtClean="0"/>
              <a:t>방향 총알과 </a:t>
            </a:r>
            <a:r>
              <a:rPr lang="ko-KR" altLang="en-US" sz="1600" dirty="0" err="1" smtClean="0"/>
              <a:t>유도탄을</a:t>
            </a:r>
            <a:r>
              <a:rPr lang="ko-KR" altLang="en-US" sz="1600" dirty="0" smtClean="0"/>
              <a:t> 쏜다</a:t>
            </a:r>
            <a:r>
              <a:rPr lang="en-US" altLang="ko-KR" sz="1600" dirty="0" smtClean="0"/>
              <a:t>.</a:t>
            </a:r>
          </a:p>
          <a:p>
            <a:pPr marL="114300" indent="0">
              <a:buNone/>
            </a:pPr>
            <a:endParaRPr lang="en-US" altLang="ko-KR" sz="1600" dirty="0"/>
          </a:p>
          <a:p>
            <a:pPr marL="114300" indent="0">
              <a:buNone/>
            </a:pPr>
            <a:endParaRPr lang="en-US" altLang="ko-KR" sz="1600" dirty="0" smtClean="0"/>
          </a:p>
          <a:p>
            <a:pPr marL="114300" indent="0">
              <a:buNone/>
            </a:pPr>
            <a:r>
              <a:rPr lang="ko-KR" altLang="en-US" sz="1600" dirty="0" smtClean="0"/>
              <a:t>최종보스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제거했을시</a:t>
            </a:r>
            <a:r>
              <a:rPr lang="ko-KR" altLang="en-US" sz="1600" dirty="0" smtClean="0"/>
              <a:t> 스테이지</a:t>
            </a:r>
            <a:r>
              <a:rPr lang="en-US" altLang="ko-KR" sz="1600" dirty="0" smtClean="0"/>
              <a:t>1</a:t>
            </a:r>
          </a:p>
          <a:p>
            <a:pPr marL="114300" indent="0">
              <a:buNone/>
            </a:pPr>
            <a:r>
              <a:rPr lang="ko-KR" altLang="en-US" sz="1600" dirty="0" err="1" smtClean="0"/>
              <a:t>클리</a:t>
            </a:r>
            <a:r>
              <a:rPr lang="ko-KR" altLang="en-US" sz="1600" dirty="0" err="1"/>
              <a:t>어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283968" y="1600200"/>
            <a:ext cx="375476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2</a:t>
            </a:r>
            <a:r>
              <a:rPr lang="ko-KR" altLang="en-US" sz="1600" dirty="0" smtClean="0"/>
              <a:t>스테이지 </a:t>
            </a:r>
            <a:endParaRPr lang="en-US" altLang="ko-KR" sz="1600" dirty="0" smtClean="0"/>
          </a:p>
          <a:p>
            <a:pPr marL="114300" indent="0">
              <a:buFont typeface="Arial" pitchFamily="34" charset="0"/>
              <a:buNone/>
            </a:pPr>
            <a:endParaRPr lang="en-US" altLang="ko-KR" sz="1600" dirty="0" smtClean="0"/>
          </a:p>
          <a:p>
            <a:pPr marL="114300" indent="0">
              <a:buFont typeface="Arial" pitchFamily="34" charset="0"/>
              <a:buNone/>
            </a:pPr>
            <a:r>
              <a:rPr lang="ko-KR" altLang="en-US" sz="1600" dirty="0" err="1" smtClean="0"/>
              <a:t>동굴속</a:t>
            </a:r>
            <a:r>
              <a:rPr lang="ko-KR" altLang="en-US" sz="1600" dirty="0" smtClean="0"/>
              <a:t> 깊이 들어가자 기계문명이 발달하나 외계인들의 기지가 있었다</a:t>
            </a:r>
            <a:r>
              <a:rPr lang="en-US" altLang="ko-KR" sz="1600" dirty="0" smtClean="0"/>
              <a:t>.</a:t>
            </a:r>
          </a:p>
          <a:p>
            <a:pPr marL="114300" indent="0">
              <a:buFont typeface="Arial" pitchFamily="34" charset="0"/>
              <a:buNone/>
            </a:pPr>
            <a:endParaRPr lang="en-US" altLang="ko-KR" sz="1600" dirty="0" smtClean="0"/>
          </a:p>
          <a:p>
            <a:pPr marL="114300" indent="0">
              <a:buFont typeface="Arial" pitchFamily="34" charset="0"/>
              <a:buNone/>
            </a:pPr>
            <a:r>
              <a:rPr lang="ko-KR" altLang="en-US" sz="1600" dirty="0" err="1" smtClean="0"/>
              <a:t>중보스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전투순양함이다</a:t>
            </a:r>
            <a:r>
              <a:rPr lang="en-US" altLang="ko-KR" sz="1600" dirty="0" smtClean="0"/>
              <a:t>.</a:t>
            </a:r>
          </a:p>
          <a:p>
            <a:pPr marL="114300" indent="0">
              <a:buFont typeface="Arial" pitchFamily="34" charset="0"/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16</a:t>
            </a:r>
            <a:r>
              <a:rPr lang="ko-KR" altLang="en-US" sz="1600" dirty="0" smtClean="0"/>
              <a:t>방향 총알을 쏜다</a:t>
            </a:r>
            <a:r>
              <a:rPr lang="en-US" altLang="ko-KR" sz="1600" dirty="0" smtClean="0"/>
              <a:t>.</a:t>
            </a:r>
          </a:p>
          <a:p>
            <a:pPr marL="114300" indent="0">
              <a:buFont typeface="Arial" pitchFamily="34" charset="0"/>
              <a:buNone/>
            </a:pPr>
            <a:endParaRPr lang="en-US" altLang="ko-KR" sz="1600" dirty="0" smtClean="0"/>
          </a:p>
          <a:p>
            <a:pPr marL="114300" indent="0">
              <a:buFont typeface="Arial" pitchFamily="34" charset="0"/>
              <a:buNone/>
            </a:pPr>
            <a:r>
              <a:rPr lang="ko-KR" altLang="en-US" sz="1600" dirty="0" smtClean="0"/>
              <a:t>최종보스</a:t>
            </a:r>
            <a:r>
              <a:rPr lang="en-US" altLang="ko-KR" sz="1600" dirty="0" smtClean="0"/>
              <a:t>2 : </a:t>
            </a:r>
            <a:r>
              <a:rPr lang="ko-KR" altLang="en-US" sz="1600" dirty="0" smtClean="0"/>
              <a:t>외계인들의 모선이다</a:t>
            </a:r>
            <a:r>
              <a:rPr lang="en-US" altLang="ko-KR" sz="1600" dirty="0" smtClean="0"/>
              <a:t>.</a:t>
            </a:r>
          </a:p>
          <a:p>
            <a:pPr marL="114300" indent="0">
              <a:buFont typeface="Arial" pitchFamily="34" charset="0"/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32</a:t>
            </a:r>
            <a:r>
              <a:rPr lang="ko-KR" altLang="en-US" sz="1600" dirty="0" smtClean="0"/>
              <a:t>방향 총알과 유도미사일을 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쏜다</a:t>
            </a:r>
            <a:r>
              <a:rPr lang="en-US" altLang="ko-KR" sz="1600" dirty="0" smtClean="0"/>
              <a:t>.</a:t>
            </a:r>
          </a:p>
          <a:p>
            <a:pPr marL="114300" indent="0">
              <a:buFont typeface="Arial" pitchFamily="34" charset="0"/>
              <a:buNone/>
            </a:pPr>
            <a:endParaRPr lang="en-US" altLang="ko-KR" sz="1600" dirty="0" smtClean="0"/>
          </a:p>
          <a:p>
            <a:pPr marL="114300" indent="0">
              <a:buFont typeface="Arial" pitchFamily="34" charset="0"/>
              <a:buNone/>
            </a:pPr>
            <a:endParaRPr lang="en-US" altLang="ko-KR" sz="1600" dirty="0" smtClean="0"/>
          </a:p>
          <a:p>
            <a:pPr marL="114300" indent="0">
              <a:buFont typeface="Arial" pitchFamily="34" charset="0"/>
              <a:buNone/>
            </a:pPr>
            <a:r>
              <a:rPr lang="ko-KR" altLang="en-US" sz="1600" dirty="0" smtClean="0"/>
              <a:t>최종보스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제거했을시</a:t>
            </a:r>
            <a:r>
              <a:rPr lang="ko-KR" altLang="en-US" sz="1600" dirty="0" smtClean="0"/>
              <a:t> 스테이지</a:t>
            </a:r>
            <a:r>
              <a:rPr lang="en-US" altLang="ko-KR" sz="1600" dirty="0" smtClean="0"/>
              <a:t>1</a:t>
            </a:r>
          </a:p>
          <a:p>
            <a:pPr marL="114300" indent="0">
              <a:buFont typeface="Arial" pitchFamily="34" charset="0"/>
              <a:buNone/>
            </a:pPr>
            <a:r>
              <a:rPr lang="ko-KR" altLang="en-US" sz="1600" dirty="0" err="1" smtClean="0"/>
              <a:t>클리어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4792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ko-KR" altLang="en-US" sz="1600" dirty="0" smtClean="0"/>
              <a:t>때는 </a:t>
            </a:r>
            <a:r>
              <a:rPr lang="en-US" altLang="ko-KR" sz="1600" dirty="0" smtClean="0"/>
              <a:t>2096</a:t>
            </a:r>
            <a:r>
              <a:rPr lang="ko-KR" altLang="en-US" sz="1600" dirty="0" smtClean="0"/>
              <a:t>년</a:t>
            </a:r>
            <a:endParaRPr lang="en-US" altLang="ko-KR" sz="1600" dirty="0" smtClean="0"/>
          </a:p>
          <a:p>
            <a:pPr marL="114300" indent="0">
              <a:buNone/>
            </a:pPr>
            <a:r>
              <a:rPr lang="ko-KR" altLang="en-US" sz="1600" dirty="0" smtClean="0"/>
              <a:t>인류의 기술이 발전함에 따라 지구의 천연자원이 바닥을 보이고 환경오염이 일어나 더 이상 사람들은 지구에서 살 수 없게 되어버렸다</a:t>
            </a:r>
            <a:r>
              <a:rPr lang="en-US" altLang="ko-KR" sz="1600" dirty="0" smtClean="0"/>
              <a:t>.</a:t>
            </a:r>
          </a:p>
          <a:p>
            <a:pPr marL="114300" indent="0">
              <a:buNone/>
            </a:pPr>
            <a:endParaRPr lang="en-US" altLang="ko-KR" sz="1600" dirty="0" smtClean="0"/>
          </a:p>
          <a:p>
            <a:pPr marL="114300" indent="0">
              <a:buNone/>
            </a:pPr>
            <a:r>
              <a:rPr lang="ko-KR" altLang="en-US" sz="1600" dirty="0" smtClean="0"/>
              <a:t>이에 인류는 더 이상 지구에서 살 수 없다는 판단을 내리게 되고 물과 대기가 있는 화성을 사람들이 살 수 있는 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의 지구의 형태로 바꾼 후 이주하는 계획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테라포마스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세우게 된다</a:t>
            </a:r>
            <a:r>
              <a:rPr lang="en-US" altLang="ko-KR" sz="1600" dirty="0" smtClean="0"/>
              <a:t>.</a:t>
            </a:r>
          </a:p>
          <a:p>
            <a:pPr marL="114300" indent="0">
              <a:buNone/>
            </a:pPr>
            <a:endParaRPr lang="en-US" altLang="ko-KR" sz="1600" dirty="0" smtClean="0"/>
          </a:p>
          <a:p>
            <a:pPr marL="114300" indent="0">
              <a:buNone/>
            </a:pPr>
            <a:r>
              <a:rPr lang="ko-KR" altLang="en-US" sz="1600" dirty="0" smtClean="0"/>
              <a:t>그러나 계획을 실행하기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일 전</a:t>
            </a:r>
            <a:r>
              <a:rPr lang="en-US" altLang="ko-KR" sz="1600" dirty="0" smtClean="0"/>
              <a:t>.</a:t>
            </a:r>
          </a:p>
          <a:p>
            <a:pPr marL="114300" indent="0">
              <a:buNone/>
            </a:pPr>
            <a:r>
              <a:rPr lang="ko-KR" altLang="en-US" sz="1600" dirty="0" smtClean="0"/>
              <a:t>한국천문과학협회에서 예상치 못한 보고가 들어왔다</a:t>
            </a:r>
            <a:r>
              <a:rPr lang="en-US" altLang="ko-KR" sz="1600" dirty="0" smtClean="0"/>
              <a:t>.</a:t>
            </a:r>
          </a:p>
          <a:p>
            <a:pPr marL="114300" indent="0">
              <a:buNone/>
            </a:pPr>
            <a:r>
              <a:rPr lang="ko-KR" altLang="en-US" sz="1600" dirty="0" smtClean="0"/>
              <a:t>바로 화성에서 외계생명체의 흔적을 찾았다는 것이다</a:t>
            </a:r>
            <a:r>
              <a:rPr lang="en-US" altLang="ko-KR" sz="1600" dirty="0" smtClean="0"/>
              <a:t>.</a:t>
            </a:r>
          </a:p>
          <a:p>
            <a:pPr marL="114300" indent="0">
              <a:buNone/>
            </a:pPr>
            <a:r>
              <a:rPr lang="ko-KR" altLang="en-US" sz="1600" dirty="0" smtClean="0"/>
              <a:t>외계생명체는 크게 두 종류가 있는데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하나는 기계문명이 발달한 외계종족과 다른 하나는 흉포한 괴물형태의 외계생물체라는 것이다</a:t>
            </a:r>
            <a:r>
              <a:rPr lang="en-US" altLang="ko-KR" sz="1600" dirty="0" smtClean="0"/>
              <a:t>.</a:t>
            </a:r>
          </a:p>
          <a:p>
            <a:pPr marL="114300" indent="0">
              <a:buNone/>
            </a:pPr>
            <a:endParaRPr lang="en-US" altLang="ko-KR" sz="1600" dirty="0" smtClean="0"/>
          </a:p>
          <a:p>
            <a:pPr marL="114300" indent="0">
              <a:buNone/>
            </a:pPr>
            <a:r>
              <a:rPr lang="ko-KR" altLang="en-US" sz="1600" dirty="0" smtClean="0"/>
              <a:t>인류는 화성에 이주함에 </a:t>
            </a:r>
            <a:r>
              <a:rPr lang="ko-KR" altLang="en-US" sz="1600" dirty="0" smtClean="0"/>
              <a:t>있어 이 외계생물체들이 장애물이 된다는 판단을 내리고 화성으로 특수부대를 보네 그들을 제거하는 작전을 실행하게 된다</a:t>
            </a:r>
            <a:r>
              <a:rPr lang="en-US" altLang="ko-KR" sz="1600" dirty="0" smtClean="0"/>
              <a:t>.</a:t>
            </a:r>
          </a:p>
          <a:p>
            <a:pPr marL="114300" indent="0">
              <a:buNone/>
            </a:pPr>
            <a:endParaRPr lang="en-US" altLang="ko-KR" sz="1600" dirty="0"/>
          </a:p>
          <a:p>
            <a:pPr marL="114300" indent="0">
              <a:buNone/>
            </a:pPr>
            <a:r>
              <a:rPr lang="ko-KR" altLang="en-US" sz="1600" dirty="0" smtClean="0"/>
              <a:t>이제부터 플레이어는 한국특수부대 소속 세계최고의 파일럿 </a:t>
            </a:r>
            <a:r>
              <a:rPr lang="ko-KR" altLang="en-US" sz="1600" dirty="0" err="1" smtClean="0"/>
              <a:t>김한돌이</a:t>
            </a:r>
            <a:r>
              <a:rPr lang="ko-KR" altLang="en-US" sz="1600" dirty="0" smtClean="0"/>
              <a:t> 되어 외계생명체들을 제거하여야 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114300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48928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게임설명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756792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/>
              <a:t>종스크롤형</a:t>
            </a:r>
            <a:r>
              <a:rPr lang="ko-KR" altLang="en-US" sz="1600" dirty="0" smtClean="0"/>
              <a:t> 형태의 슈팅게임</a:t>
            </a:r>
            <a:endParaRPr lang="en-US" altLang="ko-KR" sz="1600" dirty="0" smtClean="0"/>
          </a:p>
          <a:p>
            <a:r>
              <a:rPr lang="ko-KR" altLang="en-US" sz="1600" dirty="0" smtClean="0"/>
              <a:t>목표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화성에 정착지를 만들기 위해 탐사하는 우주 비행사가 되어 화성의 지하동굴을 탐험하고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동굴 내에 있는 외계생명체들의 공격으로부터 비행선을 보호하고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외계생명체를 퇴치하여 화성에 인간이 정착할 수 있는 환경을 만들어야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사용자 </a:t>
            </a:r>
            <a:r>
              <a:rPr lang="en-US" altLang="ko-KR" sz="1600" dirty="0" smtClean="0"/>
              <a:t>: SF</a:t>
            </a:r>
            <a:r>
              <a:rPr lang="ko-KR" altLang="en-US" sz="1600" dirty="0" smtClean="0"/>
              <a:t>에 관심이 많은 사람들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전체이용가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3933056"/>
            <a:ext cx="7620000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게임특징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동굴에서 </a:t>
            </a:r>
            <a:r>
              <a:rPr lang="ko-KR" altLang="en-US" sz="1600" dirty="0" err="1" smtClean="0"/>
              <a:t>플래쉬를</a:t>
            </a:r>
            <a:r>
              <a:rPr lang="ko-KR" altLang="en-US" sz="1600" dirty="0" smtClean="0"/>
              <a:t> 비춘다는 설정으로 실제로 화성을 탐험하는듯한 느낌을 들게 해준다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Ui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진짜 비행기의 조종석처럼 꾸며 더욱 현실감과 </a:t>
            </a:r>
            <a:r>
              <a:rPr lang="ko-KR" altLang="en-US" sz="1600" dirty="0" err="1" smtClean="0"/>
              <a:t>몰입감을</a:t>
            </a:r>
            <a:r>
              <a:rPr lang="ko-KR" altLang="en-US" sz="1600" dirty="0" smtClean="0"/>
              <a:t> 높여준다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738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개발 및 실행환경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52736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프로그래밍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Visual Studio 2015 Community</a:t>
            </a:r>
          </a:p>
          <a:p>
            <a:pPr lvl="1"/>
            <a:r>
              <a:rPr lang="en-US" altLang="ko-KR" sz="1600" dirty="0" smtClean="0"/>
              <a:t>DirectX SDK  9.0(2010 June)</a:t>
            </a: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2636912"/>
            <a:ext cx="7620000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그래</a:t>
            </a:r>
            <a:r>
              <a:rPr lang="ko-KR" altLang="en-US" sz="1600" dirty="0"/>
              <a:t>픽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3ds max 2015</a:t>
            </a:r>
          </a:p>
          <a:p>
            <a:pPr lvl="1"/>
            <a:r>
              <a:rPr lang="en-US" altLang="ko-KR" sz="1600" dirty="0" smtClean="0"/>
              <a:t>Photoshop CS6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3789040"/>
            <a:ext cx="7620000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음</a:t>
            </a:r>
            <a:r>
              <a:rPr lang="ko-KR" altLang="en-US" sz="1600" dirty="0"/>
              <a:t>향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3ds max 2015</a:t>
            </a:r>
          </a:p>
          <a:p>
            <a:pPr lvl="1"/>
            <a:r>
              <a:rPr lang="en-US" altLang="ko-KR" sz="1600" dirty="0" smtClean="0"/>
              <a:t>Photoshop CS6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5157192"/>
            <a:ext cx="7620000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Windows7   64bit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85738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32856"/>
            <a:ext cx="7620000" cy="1396752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플레이어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김한돌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한국 특수부대출신이자 세계 최고의 파일럿이다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공격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총알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연발총알</a:t>
            </a:r>
            <a:r>
              <a:rPr lang="en-US" altLang="ko-KR" sz="1600" dirty="0" smtClean="0"/>
              <a:t>-3</a:t>
            </a:r>
            <a:r>
              <a:rPr lang="ko-KR" altLang="en-US" sz="1600" dirty="0" smtClean="0"/>
              <a:t>갈래 총알</a:t>
            </a:r>
            <a:r>
              <a:rPr lang="en-US" altLang="ko-KR" sz="1600" dirty="0" smtClean="0"/>
              <a:t>-3</a:t>
            </a:r>
            <a:r>
              <a:rPr lang="ko-KR" altLang="en-US" sz="1600" dirty="0" smtClean="0"/>
              <a:t>갈래총알</a:t>
            </a:r>
            <a:r>
              <a:rPr lang="en-US" altLang="ko-KR" sz="1600" dirty="0" smtClean="0"/>
              <a:t>+</a:t>
            </a:r>
            <a:r>
              <a:rPr lang="ko-KR" altLang="en-US" sz="1600" dirty="0" err="1" smtClean="0"/>
              <a:t>레이져</a:t>
            </a:r>
            <a:endParaRPr lang="en-US" altLang="ko-KR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4005064"/>
            <a:ext cx="76200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Add-on </a:t>
            </a:r>
            <a:r>
              <a:rPr lang="ko-KR" altLang="en-US" sz="1600" dirty="0" smtClean="0"/>
              <a:t>플레이어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외계인에게 생포 당해 있던 특수부대요원이다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이들을 구출 </a:t>
            </a:r>
            <a:r>
              <a:rPr lang="ko-KR" altLang="en-US" sz="1600" dirty="0" err="1" smtClean="0"/>
              <a:t>해줄시</a:t>
            </a:r>
            <a:r>
              <a:rPr lang="ko-KR" altLang="en-US" sz="1600" dirty="0" smtClean="0"/>
              <a:t> 같은 팀이 되어 플레이어를 도와준다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아이템당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대씩 추가 총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대까지 보유가능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5738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캐릭터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572474"/>
              </p:ext>
            </p:extLst>
          </p:nvPr>
        </p:nvGraphicFramePr>
        <p:xfrm>
          <a:off x="251520" y="2204864"/>
          <a:ext cx="7992888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50"/>
                <a:gridCol w="3630686"/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동작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제공아이템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적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단순이동 공격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스피드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적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플레이어에게 돌진 공격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HP </a:t>
                      </a:r>
                      <a:r>
                        <a:rPr lang="ko-KR" altLang="en-US" sz="1600" dirty="0" smtClean="0"/>
                        <a:t>또는 보호막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적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공격받으면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차는 분열</a:t>
                      </a:r>
                      <a:r>
                        <a:rPr lang="en-US" altLang="ko-KR" sz="1600" dirty="0" smtClean="0"/>
                        <a:t>, 2</a:t>
                      </a:r>
                      <a:r>
                        <a:rPr lang="ko-KR" altLang="en-US" sz="1600" dirty="0" smtClean="0"/>
                        <a:t>차는 제거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무기업그레이드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유도미사일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적</a:t>
                      </a:r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편대비행하며 집단형태</a:t>
                      </a:r>
                      <a:r>
                        <a:rPr lang="en-US" altLang="ko-KR" sz="1600" dirty="0" smtClean="0"/>
                        <a:t>(5</a:t>
                      </a:r>
                      <a:r>
                        <a:rPr lang="ko-KR" altLang="en-US" sz="1600" dirty="0" smtClean="0"/>
                        <a:t>이상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로 이동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Add-on </a:t>
                      </a:r>
                      <a:r>
                        <a:rPr lang="ko-KR" altLang="en-US" sz="1600" dirty="0" smtClean="0"/>
                        <a:t>플레이어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중간보스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r>
                        <a:rPr lang="ko-KR" altLang="en-US" sz="1600" dirty="0" smtClean="0"/>
                        <a:t>방향 총알공격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무기업그레이드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유도미사일</a:t>
                      </a:r>
                      <a:r>
                        <a:rPr lang="en-US" altLang="ko-KR" sz="1600" dirty="0" smtClean="0"/>
                        <a:t>, add-on </a:t>
                      </a:r>
                      <a:r>
                        <a:rPr lang="ko-KR" altLang="en-US" sz="1600" dirty="0" smtClean="0"/>
                        <a:t>플레이어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중간보스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32</a:t>
                      </a:r>
                      <a:r>
                        <a:rPr lang="ko-KR" altLang="en-US" sz="1600" dirty="0" smtClean="0"/>
                        <a:t>방향 총알공격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무기업그레이드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유도미사일</a:t>
                      </a:r>
                      <a:r>
                        <a:rPr lang="en-US" altLang="ko-KR" sz="1600" dirty="0" smtClean="0"/>
                        <a:t>, add-on </a:t>
                      </a:r>
                      <a:r>
                        <a:rPr lang="ko-KR" altLang="en-US" sz="1600" dirty="0" smtClean="0"/>
                        <a:t>플레이어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최종보스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r>
                        <a:rPr lang="ko-KR" altLang="en-US" sz="1600" dirty="0" smtClean="0"/>
                        <a:t>방향 총알공격가능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유도탄가능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무기업그레이드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유도미사일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최종보스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32</a:t>
                      </a:r>
                      <a:r>
                        <a:rPr lang="ko-KR" altLang="en-US" sz="1600" dirty="0" smtClean="0"/>
                        <a:t>방향 총알공격가능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유도탄가능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5816" y="164461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 적들이 등장한다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38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5.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4888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개요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종스크롤</a:t>
            </a:r>
            <a:r>
              <a:rPr lang="ko-KR" altLang="en-US" sz="1600" dirty="0" smtClean="0"/>
              <a:t> 슈팅 게임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시대적 배경 </a:t>
            </a:r>
            <a:r>
              <a:rPr lang="en-US" altLang="ko-KR" sz="1600" dirty="0" smtClean="0"/>
              <a:t>: 2096</a:t>
            </a:r>
            <a:r>
              <a:rPr lang="ko-KR" altLang="en-US" sz="1600" dirty="0" smtClean="0"/>
              <a:t>년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공간적 배경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화성 동굴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베타섹터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동굴 속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게임진행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플레이어는 외계생명체를 처치할 때 마다 점수 포인트가 올라가고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또한 아군의 플레이어를 증가 </a:t>
            </a:r>
            <a:r>
              <a:rPr lang="ko-KR" altLang="en-US" sz="1600" dirty="0" err="1" smtClean="0"/>
              <a:t>시킬수</a:t>
            </a:r>
            <a:r>
              <a:rPr lang="ko-KR" altLang="en-US" sz="1600" dirty="0" smtClean="0"/>
              <a:t> 있거나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공격할 수 있는 무기를 업그레이드 할 수 있어 아군 공격의 강도를 높일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스테이지 중간에 중간 </a:t>
            </a:r>
            <a:r>
              <a:rPr lang="ko-KR" altLang="en-US" sz="1600" dirty="0" err="1" smtClean="0"/>
              <a:t>보스급</a:t>
            </a:r>
            <a:r>
              <a:rPr lang="ko-KR" altLang="en-US" sz="1600" dirty="0" smtClean="0"/>
              <a:t> 외계생명체가 나오고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스테이지 마지막에는 스테이지 별 최종보스가 나타난다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4221088"/>
            <a:ext cx="7620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입력장치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키보드 단일</a:t>
            </a:r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4232485"/>
            <a:ext cx="7620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입력장치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키보드 단일</a:t>
            </a:r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5445224"/>
            <a:ext cx="7620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1" indent="0">
              <a:buNone/>
            </a:pPr>
            <a:r>
              <a:rPr lang="ko-KR" altLang="en-US" sz="1600" dirty="0" smtClean="0"/>
              <a:t>풀 스크린 모드로 실행가능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화면 해상도 제한이 없음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738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6.</a:t>
            </a:r>
            <a:r>
              <a:rPr lang="ko-KR" altLang="en-US" dirty="0"/>
              <a:t> </a:t>
            </a:r>
            <a:r>
              <a:rPr lang="ko-KR" altLang="en-US" dirty="0" smtClean="0"/>
              <a:t>레이아웃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 smtClean="0"/>
              <a:t>오프닝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우주에서 외계생명체들과 전투중인 </a:t>
            </a:r>
            <a:r>
              <a:rPr lang="ko-KR" altLang="en-US" sz="1600" dirty="0" err="1" smtClean="0"/>
              <a:t>김한돌의</a:t>
            </a:r>
            <a:r>
              <a:rPr lang="ko-KR" altLang="en-US" sz="1600" dirty="0" smtClean="0"/>
              <a:t> 모습이 표현되어 나온다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메뉴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게임실행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도움말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랭킹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나가기 버튼이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도움말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게임진행을 하기 쉽도록 도와주는 내용이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랭킹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최대기록을 세운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이니셜이 저장된다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화면효과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플레이어의 앞으로 </a:t>
            </a:r>
            <a:r>
              <a:rPr lang="ko-KR" altLang="en-US" sz="1600" dirty="0" err="1" smtClean="0"/>
              <a:t>플래쉬를</a:t>
            </a:r>
            <a:r>
              <a:rPr lang="ko-KR" altLang="en-US" sz="1600" dirty="0" smtClean="0"/>
              <a:t> 비춰서 앞은 밝게 뒤는 어둡게 게임을 진</a:t>
            </a:r>
            <a:r>
              <a:rPr lang="en-US" altLang="ko-KR" sz="1600" dirty="0" smtClean="0"/>
              <a:t>	        </a:t>
            </a:r>
            <a:r>
              <a:rPr lang="ko-KR" altLang="en-US" sz="1600" dirty="0" smtClean="0"/>
              <a:t>행할 수 있다</a:t>
            </a:r>
            <a:r>
              <a:rPr lang="en-US" altLang="ko-KR" sz="1600" dirty="0" smtClean="0"/>
              <a:t>.</a:t>
            </a:r>
            <a:endParaRPr lang="en-US" altLang="ko-KR" sz="1000" dirty="0"/>
          </a:p>
          <a:p>
            <a:pPr lvl="3"/>
            <a:r>
              <a:rPr lang="en-US" altLang="ko-KR" sz="1000" dirty="0" smtClean="0"/>
              <a:t> </a:t>
            </a:r>
            <a:r>
              <a:rPr lang="ko-KR" altLang="en-US" dirty="0" smtClean="0"/>
              <a:t>비행조종석을 닮은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실재 조종하는 듯한 느낌을 줄 수 있도록 꾸미었다</a:t>
            </a:r>
            <a:r>
              <a:rPr lang="en-US" altLang="ko-KR" dirty="0" smtClean="0"/>
              <a:t>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85738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7.</a:t>
            </a:r>
            <a:r>
              <a:rPr lang="ko-KR" altLang="en-US" dirty="0"/>
              <a:t>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57676" y="123275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인트로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57676" y="2096852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57676" y="2960948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</a:t>
            </a:r>
            <a:r>
              <a:rPr lang="ko-KR" altLang="en-US" dirty="0"/>
              <a:t>작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457676" y="382504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스테이지</a:t>
            </a:r>
            <a:r>
              <a:rPr lang="en-US" altLang="ko-KR" dirty="0" smtClean="0"/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57676" y="468914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스테이지</a:t>
            </a:r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457676" y="555323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승리엔딩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716894" y="123275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16894" y="2096852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게임방법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716894" y="2960948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랭킹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3716894" y="382504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사망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5877134" y="382504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패배엔딩</a:t>
            </a:r>
            <a:endParaRPr lang="en-US" altLang="ko-KR" dirty="0" smtClean="0"/>
          </a:p>
        </p:txBody>
      </p:sp>
      <p:cxnSp>
        <p:nvCxnSpPr>
          <p:cNvPr id="24" name="직선 화살표 연결선 23"/>
          <p:cNvCxnSpPr>
            <a:stCxn id="4" idx="2"/>
            <a:endCxn id="5" idx="0"/>
          </p:cNvCxnSpPr>
          <p:nvPr/>
        </p:nvCxnSpPr>
        <p:spPr>
          <a:xfrm>
            <a:off x="2177756" y="1880828"/>
            <a:ext cx="0" cy="21602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6" idx="1"/>
          </p:cNvCxnSpPr>
          <p:nvPr/>
        </p:nvCxnSpPr>
        <p:spPr>
          <a:xfrm flipV="1">
            <a:off x="2897836" y="1556792"/>
            <a:ext cx="819058" cy="5400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3"/>
            <a:endCxn id="17" idx="1"/>
          </p:cNvCxnSpPr>
          <p:nvPr/>
        </p:nvCxnSpPr>
        <p:spPr>
          <a:xfrm>
            <a:off x="2897836" y="2420888"/>
            <a:ext cx="819058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8" idx="1"/>
          </p:cNvCxnSpPr>
          <p:nvPr/>
        </p:nvCxnSpPr>
        <p:spPr>
          <a:xfrm>
            <a:off x="2897836" y="2744924"/>
            <a:ext cx="819058" cy="54006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2"/>
            <a:endCxn id="6" idx="0"/>
          </p:cNvCxnSpPr>
          <p:nvPr/>
        </p:nvCxnSpPr>
        <p:spPr>
          <a:xfrm>
            <a:off x="2177756" y="2744924"/>
            <a:ext cx="0" cy="21602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2"/>
            <a:endCxn id="7" idx="0"/>
          </p:cNvCxnSpPr>
          <p:nvPr/>
        </p:nvCxnSpPr>
        <p:spPr>
          <a:xfrm>
            <a:off x="2177756" y="3609020"/>
            <a:ext cx="0" cy="21602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8" idx="0"/>
          </p:cNvCxnSpPr>
          <p:nvPr/>
        </p:nvCxnSpPr>
        <p:spPr>
          <a:xfrm>
            <a:off x="2177756" y="4473116"/>
            <a:ext cx="0" cy="21602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2"/>
            <a:endCxn id="9" idx="0"/>
          </p:cNvCxnSpPr>
          <p:nvPr/>
        </p:nvCxnSpPr>
        <p:spPr>
          <a:xfrm>
            <a:off x="2177756" y="5337212"/>
            <a:ext cx="0" cy="21602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3"/>
            <a:endCxn id="19" idx="1"/>
          </p:cNvCxnSpPr>
          <p:nvPr/>
        </p:nvCxnSpPr>
        <p:spPr>
          <a:xfrm>
            <a:off x="2897836" y="4149080"/>
            <a:ext cx="81905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" idx="3"/>
          </p:cNvCxnSpPr>
          <p:nvPr/>
        </p:nvCxnSpPr>
        <p:spPr>
          <a:xfrm flipV="1">
            <a:off x="2897836" y="4473116"/>
            <a:ext cx="819058" cy="5400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3"/>
            <a:endCxn id="22" idx="1"/>
          </p:cNvCxnSpPr>
          <p:nvPr/>
        </p:nvCxnSpPr>
        <p:spPr>
          <a:xfrm>
            <a:off x="5157054" y="4149080"/>
            <a:ext cx="72008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8" idx="3"/>
          </p:cNvCxnSpPr>
          <p:nvPr/>
        </p:nvCxnSpPr>
        <p:spPr>
          <a:xfrm flipH="1" flipV="1">
            <a:off x="5157054" y="3284984"/>
            <a:ext cx="720080" cy="5400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9" idx="3"/>
            <a:endCxn id="18" idx="0"/>
          </p:cNvCxnSpPr>
          <p:nvPr/>
        </p:nvCxnSpPr>
        <p:spPr>
          <a:xfrm flipV="1">
            <a:off x="2897836" y="2960948"/>
            <a:ext cx="1539138" cy="2916324"/>
          </a:xfrm>
          <a:prstGeom prst="bentConnector4">
            <a:avLst>
              <a:gd name="adj1" fmla="val 299557"/>
              <a:gd name="adj2" fmla="val 103698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8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690</TotalTime>
  <Words>785</Words>
  <Application>Microsoft Office PowerPoint</Application>
  <PresentationFormat>화면 슬라이드 쇼(4:3)</PresentationFormat>
  <Paragraphs>179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근접</vt:lpstr>
      <vt:lpstr>테라포마스 -Terra for mars-</vt:lpstr>
      <vt:lpstr>1. 스토리</vt:lpstr>
      <vt:lpstr>2. 게임설명</vt:lpstr>
      <vt:lpstr>3. 개발 및 실행환경</vt:lpstr>
      <vt:lpstr>4. 캐릭터</vt:lpstr>
      <vt:lpstr>4. 캐릭터</vt:lpstr>
      <vt:lpstr>5. 인터페이스</vt:lpstr>
      <vt:lpstr>6. 레이아웃 인터페이스</vt:lpstr>
      <vt:lpstr>7. 알고리즘</vt:lpstr>
      <vt:lpstr>8. 규칙</vt:lpstr>
      <vt:lpstr>8. 규칙</vt:lpstr>
      <vt:lpstr>8. 규칙</vt:lpstr>
      <vt:lpstr>8. 규칙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Graphic</dc:creator>
  <cp:lastModifiedBy>Graphic</cp:lastModifiedBy>
  <cp:revision>12</cp:revision>
  <dcterms:created xsi:type="dcterms:W3CDTF">2016-04-07T23:28:18Z</dcterms:created>
  <dcterms:modified xsi:type="dcterms:W3CDTF">2016-04-09T03:21:24Z</dcterms:modified>
</cp:coreProperties>
</file>