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CFA36-8017-492B-966C-30A00707F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3CF389-BE0A-4E96-8A07-4B36B094B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EB7BE-BA69-48D0-B18E-6F8A6D3A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3CCA-14BB-4F65-87EC-0A5781736D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6D44-C7C0-4E27-811E-381817E5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34D47-2187-4C83-A062-0D429BEF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DF44-63AA-4209-81CA-721A3153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6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72256-1A01-48ED-AB1C-82367E59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871055-343A-428C-8B46-A2D32B1E7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3ED7B-2E24-420F-91D2-6FB1A458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3CCA-14BB-4F65-87EC-0A5781736D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37B7C-5E33-41B6-B202-50293EEF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99223-CBCA-49CF-9A6E-E1C9187B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DF44-63AA-4209-81CA-721A3153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23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B006FE-3997-4E11-8840-9E0EF52F1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48034-6B6E-41ED-A45D-7B1ADCE2B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87427-DC34-4E3F-B182-651EE89C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3CCA-14BB-4F65-87EC-0A5781736D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D8076-D573-4A88-AC87-D491F4DC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52B00-099A-4AE3-A752-A7341B3D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DF44-63AA-4209-81CA-721A3153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7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2F8C3-64FF-41D2-8E34-41A3E3A4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16A55-A336-44F5-A124-B6AB66F39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E9A85-810D-4F17-98ED-58DBA9B0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3CCA-14BB-4F65-87EC-0A5781736D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EFD1B4-AB25-422F-AF40-9DFD6B23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82244-BEB0-4192-BDFD-1924D91A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DF44-63AA-4209-81CA-721A3153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95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09D7-9678-4B07-9F93-E74F07D4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F33E00-E411-42FD-8812-7240414CE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B11D4-EDD3-47F8-A1CB-ED287D47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3CCA-14BB-4F65-87EC-0A5781736D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3EA6C-0934-44AC-AAD7-A5045FB8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ABB67-5415-4855-88DD-8F173DE7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DF44-63AA-4209-81CA-721A3153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55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D7369-77DA-46AB-914B-5B05C3A3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118C5-D9CF-4A0F-B28E-46611DF48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DE7CA7-084D-42BC-BF83-C40CD41F5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DA905-158A-4CC2-AB26-D6553D0C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3CCA-14BB-4F65-87EC-0A5781736D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FC56CF-31AA-4FEA-B172-EAF90361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0DA578-F451-482F-A350-EB3F8C4C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DF44-63AA-4209-81CA-721A3153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F0E73-2791-472C-B39A-B5C84417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6429C-7204-4837-8E66-2C8AFD29D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D3CA48-3A6E-4641-A07C-9C2287DF8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5C2D54-1977-4CEE-A7CB-2C5C1C202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7973A8-C409-4737-89F2-008FA2804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8F1377-8E08-4AF6-9F29-6E1C0720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3CCA-14BB-4F65-87EC-0A5781736D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50F131-6F9D-4C93-B33D-362E54D3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23AE6D-75A0-49A6-ACEE-8F0180CF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DF44-63AA-4209-81CA-721A3153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9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9F8FD-FBDA-43FE-AC45-7C9E269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C2B94F-4953-4ACA-A93A-E2BBB3D7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3CCA-14BB-4F65-87EC-0A5781736D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5BD3A8-A67B-4E05-8491-E39BA4CD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949761-FA2C-49B4-8C35-3D6E2857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DF44-63AA-4209-81CA-721A3153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8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1C929-CFCC-427F-B4CA-754B9830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3CCA-14BB-4F65-87EC-0A5781736D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1E2CC3-9FCB-40D1-89D9-E0ED189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90C989-F3CF-4C23-BFF4-0713AB5D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DF44-63AA-4209-81CA-721A3153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1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A733B-CBEB-4F0D-9D98-45ACB7DEA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0E649-C516-454E-B4C9-1663693DD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D30B97-5CA2-4E91-9569-F33B32D6A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64ACD3-0BDA-4578-88F4-AA63685D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3CCA-14BB-4F65-87EC-0A5781736D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389CCC-0B9A-41B3-90F6-5126584B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B1E526-3EC5-4118-BDF9-C01A55AE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DF44-63AA-4209-81CA-721A3153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6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29A4E-3AA8-4122-8645-1639F23A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DB5154-7BD2-4D04-8E19-8CE30BDA0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AD96DE-C2CD-4ACF-9DCA-318C4198D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0BD1BC-154C-4187-9C09-EC82ABE7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3CCA-14BB-4F65-87EC-0A5781736D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4370C3-2FBE-403D-9CC1-1B48F448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CDE4E6-3172-4584-95CF-2E1A05C2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DF44-63AA-4209-81CA-721A3153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5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D21940-122F-4419-873E-409A17D4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E3661-CA32-4F17-8CE4-79FDBE57C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BC52-98F6-4566-8F86-5EC01995D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93CCA-14BB-4F65-87EC-0A5781736D2D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E5CD1-C951-446D-BF1A-510D23943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C39CA-705A-41B5-8E24-3A0F3F93B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6DF44-63AA-4209-81CA-721A3153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68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DBBC-CB6E-470E-8F57-F4695F5FF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땅 따먹기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0BCEC-8A3B-4869-8C92-458EDFE09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  <a:r>
              <a:rPr lang="en-US" altLang="ko-KR" dirty="0"/>
              <a:t>:</a:t>
            </a:r>
            <a:r>
              <a:rPr lang="ko-KR" altLang="en-US" dirty="0"/>
              <a:t>로스트 웨이 스페이스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2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6160C-59EC-4FB6-A7EF-F2E5B102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 제작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271D0-DE53-487D-B17A-F9C499C2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그림판을 이용</a:t>
            </a:r>
          </a:p>
        </p:txBody>
      </p:sp>
    </p:spTree>
    <p:extLst>
      <p:ext uri="{BB962C8B-B14F-4D97-AF65-F5344CB8AC3E}">
        <p14:creationId xmlns:p14="http://schemas.microsoft.com/office/powerpoint/2010/main" val="201294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122C9-4F70-4A1E-BD89-982E1C6B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D41E4-11A0-40B7-8EB5-7E818D0D8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검정과 하양</a:t>
            </a:r>
            <a:r>
              <a:rPr lang="en-US" altLang="ko-KR" dirty="0"/>
              <a:t>, </a:t>
            </a:r>
            <a:r>
              <a:rPr lang="ko-KR" altLang="en-US" dirty="0"/>
              <a:t>빨강</a:t>
            </a:r>
            <a:r>
              <a:rPr lang="en-US" altLang="ko-KR" dirty="0"/>
              <a:t>, </a:t>
            </a:r>
            <a:r>
              <a:rPr lang="ko-KR" altLang="en-US" dirty="0"/>
              <a:t>파랑 등 간단한 단색들로 이루어진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플레이 하기에 간단한 게임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스코어는 설정하지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방해물은 적</a:t>
            </a:r>
            <a:r>
              <a:rPr lang="en-US" altLang="ko-KR" dirty="0"/>
              <a:t>(</a:t>
            </a:r>
            <a:r>
              <a:rPr lang="ko-KR" altLang="en-US" dirty="0" err="1"/>
              <a:t>네가티브</a:t>
            </a:r>
            <a:r>
              <a:rPr lang="en-US" altLang="ko-KR" dirty="0"/>
              <a:t>)</a:t>
            </a:r>
            <a:r>
              <a:rPr lang="ko-KR" altLang="en-US" dirty="0"/>
              <a:t>로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드랍 아이템은 설정하지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일반 아이템은 무기</a:t>
            </a:r>
            <a:r>
              <a:rPr lang="en-US" altLang="ko-KR" dirty="0"/>
              <a:t>(</a:t>
            </a:r>
            <a:r>
              <a:rPr lang="ko-KR" altLang="en-US" dirty="0"/>
              <a:t>결정 </a:t>
            </a:r>
            <a:r>
              <a:rPr lang="ko-KR" altLang="en-US" dirty="0" err="1"/>
              <a:t>워프기</a:t>
            </a:r>
            <a:r>
              <a:rPr lang="en-US" altLang="ko-KR" dirty="0"/>
              <a:t>)</a:t>
            </a:r>
            <a:r>
              <a:rPr lang="ko-KR" altLang="en-US" dirty="0"/>
              <a:t>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62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02060-94CB-4593-945C-52250D6D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76ECF-A74F-4A78-A014-C49EF795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시대적</a:t>
            </a:r>
            <a:r>
              <a:rPr lang="en-US" altLang="ko-KR" dirty="0"/>
              <a:t> </a:t>
            </a:r>
            <a:r>
              <a:rPr lang="ko-KR" altLang="en-US" dirty="0"/>
              <a:t>배경</a:t>
            </a:r>
            <a:r>
              <a:rPr lang="en-US" altLang="ko-KR" dirty="0"/>
              <a:t>:</a:t>
            </a:r>
            <a:r>
              <a:rPr lang="ko-KR" altLang="en-US" dirty="0"/>
              <a:t>미래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공간적 배경</a:t>
            </a:r>
            <a:r>
              <a:rPr lang="en-US" altLang="ko-KR" dirty="0"/>
              <a:t>:</a:t>
            </a:r>
            <a:r>
              <a:rPr lang="ko-KR" altLang="en-US" dirty="0"/>
              <a:t>우주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진행 개요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미래에 우주를 탐험하는 </a:t>
            </a:r>
            <a:r>
              <a:rPr lang="en-US" altLang="ko-KR" dirty="0"/>
              <a:t>“</a:t>
            </a:r>
            <a:r>
              <a:rPr lang="ko-KR" altLang="en-US" dirty="0"/>
              <a:t>탐험가</a:t>
            </a:r>
            <a:r>
              <a:rPr lang="en-US" altLang="ko-KR" dirty="0"/>
              <a:t>”</a:t>
            </a:r>
            <a:r>
              <a:rPr lang="ko-KR" altLang="en-US" dirty="0"/>
              <a:t>라는 사람들의</a:t>
            </a:r>
            <a:r>
              <a:rPr lang="en-US" altLang="ko-KR" dirty="0"/>
              <a:t> </a:t>
            </a:r>
            <a:r>
              <a:rPr lang="ko-KR" altLang="en-US" dirty="0"/>
              <a:t>등장으로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대우주 탐험시대가 열렸다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많은 사람들이 우주선을 타고 우주로 나가 탐험했고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후에 자신이 간 곳 을 찾아올 다른 탐험자를 위해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우주의</a:t>
            </a:r>
            <a:r>
              <a:rPr lang="en-US" altLang="ko-KR" dirty="0"/>
              <a:t> </a:t>
            </a:r>
            <a:r>
              <a:rPr lang="ko-KR" altLang="en-US" dirty="0"/>
              <a:t>길을 하얀 빛으로 채워주고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우주의 포식자 </a:t>
            </a:r>
            <a:r>
              <a:rPr lang="ko-KR" altLang="en-US" dirty="0" err="1"/>
              <a:t>네가티브를</a:t>
            </a:r>
            <a:r>
              <a:rPr lang="ko-KR" altLang="en-US" dirty="0"/>
              <a:t> 피해가면서</a:t>
            </a:r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58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A87B2-76BA-409D-9B94-CB3BBC11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009"/>
            <a:ext cx="10515600" cy="54219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목표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어두운 우주를 밝은 하얀 빛으로 비춰라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사용가능 무기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결정 </a:t>
            </a:r>
            <a:r>
              <a:rPr lang="ko-KR" altLang="en-US" dirty="0" err="1"/>
              <a:t>워프기</a:t>
            </a:r>
            <a:r>
              <a:rPr lang="en-US" altLang="ko-KR" dirty="0"/>
              <a:t>: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회 사용 가능한 무기이며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사용시 우주선의 산소를 소모 시키는 대신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특정한 장소로 이동되는 회피 무기이다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30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A092E-ABE6-44F5-A9E1-87E13799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</a:t>
            </a:r>
            <a:r>
              <a:rPr lang="en-US" altLang="ko-KR" dirty="0"/>
              <a:t>,</a:t>
            </a:r>
            <a:r>
              <a:rPr lang="ko-KR" altLang="en-US" dirty="0"/>
              <a:t> 적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944CE-D7CA-4EFF-909C-FC843EF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</a:t>
            </a:r>
            <a:r>
              <a:rPr lang="en-US" altLang="ko-KR" dirty="0"/>
              <a:t>: </a:t>
            </a:r>
            <a:r>
              <a:rPr lang="ko-KR" altLang="en-US" dirty="0"/>
              <a:t>전체 </a:t>
            </a:r>
            <a:r>
              <a:rPr lang="ko-KR" altLang="en-US" dirty="0" err="1"/>
              <a:t>이용가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플레이어</a:t>
            </a:r>
            <a:r>
              <a:rPr lang="en-US" altLang="ko-KR" dirty="0"/>
              <a:t>: </a:t>
            </a:r>
            <a:r>
              <a:rPr lang="ko-KR" altLang="en-US" dirty="0"/>
              <a:t>우주선 내부의 운항 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적</a:t>
            </a:r>
            <a:r>
              <a:rPr lang="en-US" altLang="ko-KR" dirty="0"/>
              <a:t>: </a:t>
            </a:r>
            <a:r>
              <a:rPr lang="ko-KR" altLang="en-US" dirty="0" err="1"/>
              <a:t>네가티브</a:t>
            </a:r>
            <a:r>
              <a:rPr lang="en-US" altLang="ko-KR" dirty="0"/>
              <a:t>(</a:t>
            </a:r>
            <a:r>
              <a:rPr lang="ko-KR" altLang="en-US" dirty="0"/>
              <a:t>우주의 포식자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네가티브</a:t>
            </a:r>
            <a:r>
              <a:rPr lang="en-US" altLang="ko-KR" dirty="0"/>
              <a:t>:</a:t>
            </a:r>
            <a:r>
              <a:rPr lang="ko-KR" altLang="en-US" dirty="0"/>
              <a:t>우주의 어느 한 곳 에서 태어난 생명체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빨간색의</a:t>
            </a:r>
            <a:r>
              <a:rPr lang="en-US" altLang="ko-KR" dirty="0"/>
              <a:t> </a:t>
            </a:r>
            <a:r>
              <a:rPr lang="ko-KR" altLang="en-US" dirty="0"/>
              <a:t>원형이며</a:t>
            </a:r>
            <a:r>
              <a:rPr lang="en-US" altLang="ko-KR" dirty="0"/>
              <a:t>, </a:t>
            </a:r>
            <a:r>
              <a:rPr lang="ko-KR" altLang="en-US" dirty="0"/>
              <a:t>이리저리 랜덤으로 이동하며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자신과 접촉한 모든 것 을 잡아먹는다</a:t>
            </a:r>
          </a:p>
        </p:txBody>
      </p:sp>
    </p:spTree>
    <p:extLst>
      <p:ext uri="{BB962C8B-B14F-4D97-AF65-F5344CB8AC3E}">
        <p14:creationId xmlns:p14="http://schemas.microsoft.com/office/powerpoint/2010/main" val="289964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35669-ACED-428A-8CBF-8B175277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시나리오</a:t>
            </a:r>
            <a:r>
              <a:rPr lang="en-US" altLang="ko-KR" dirty="0"/>
              <a:t>(</a:t>
            </a:r>
            <a:r>
              <a:rPr lang="ko-KR" altLang="en-US" dirty="0"/>
              <a:t>플레이어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11919-0831-4757-99AD-6203089FF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플레이어</a:t>
            </a:r>
            <a:r>
              <a:rPr lang="en-US" altLang="ko-KR" dirty="0"/>
              <a:t>(</a:t>
            </a:r>
            <a:r>
              <a:rPr lang="ko-KR" altLang="en-US" dirty="0"/>
              <a:t>카인</a:t>
            </a:r>
            <a:r>
              <a:rPr lang="en-US" altLang="ko-KR" dirty="0"/>
              <a:t>)</a:t>
            </a:r>
            <a:r>
              <a:rPr lang="ko-KR" altLang="en-US" dirty="0"/>
              <a:t>는 어릴 적 부터 우주와 탐험가 들을 존경 해 왔고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나이 </a:t>
            </a:r>
            <a:r>
              <a:rPr lang="en-US" altLang="ko-KR" dirty="0"/>
              <a:t>27</a:t>
            </a:r>
            <a:r>
              <a:rPr lang="ko-KR" altLang="en-US" dirty="0"/>
              <a:t>에 우주로의 항해를 시작했다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그러나 항해를 하던 중 랜덤 </a:t>
            </a:r>
            <a:r>
              <a:rPr lang="ko-KR" altLang="en-US" dirty="0" err="1"/>
              <a:t>웜홀</a:t>
            </a:r>
            <a:r>
              <a:rPr lang="ko-KR" altLang="en-US" dirty="0"/>
              <a:t> 이라는 순간이동 공간에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빠져</a:t>
            </a:r>
            <a:r>
              <a:rPr lang="en-US" altLang="ko-KR" dirty="0"/>
              <a:t>,</a:t>
            </a:r>
            <a:r>
              <a:rPr lang="ko-KR" altLang="en-US" dirty="0"/>
              <a:t> 그 누구도 탐험하지 않은 우주의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미 발견 지역</a:t>
            </a:r>
            <a:r>
              <a:rPr lang="en-US" altLang="ko-KR" dirty="0"/>
              <a:t>”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이동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그는 그곳에서 </a:t>
            </a:r>
            <a:r>
              <a:rPr lang="ko-KR" altLang="en-US" dirty="0" err="1"/>
              <a:t>네가티브</a:t>
            </a:r>
            <a:r>
              <a:rPr lang="en-US" altLang="ko-KR" dirty="0"/>
              <a:t>(</a:t>
            </a:r>
            <a:r>
              <a:rPr lang="ko-KR" altLang="en-US" dirty="0"/>
              <a:t>우주의 포식자</a:t>
            </a:r>
            <a:r>
              <a:rPr lang="en-US" altLang="ko-KR" dirty="0"/>
              <a:t>)</a:t>
            </a:r>
            <a:r>
              <a:rPr lang="ko-KR" altLang="en-US" dirty="0"/>
              <a:t>에게서 살아남아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우주를 하얀 빛으로 비춰낼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95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2E8F0-26DA-43EB-B40F-0B879802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 디자인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8C417-A1A7-4BB7-B300-C85A71BE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배경</a:t>
            </a:r>
            <a:r>
              <a:rPr lang="en-US" altLang="ko-KR" dirty="0"/>
              <a:t>:</a:t>
            </a:r>
            <a:r>
              <a:rPr lang="ko-KR" altLang="en-US" dirty="0"/>
              <a:t>검정색의 배경</a:t>
            </a:r>
            <a:r>
              <a:rPr lang="en-US" altLang="ko-KR" dirty="0"/>
              <a:t>(</a:t>
            </a:r>
            <a:r>
              <a:rPr lang="ko-KR" altLang="en-US" dirty="0"/>
              <a:t>별의 빛도 존재하지 않는</a:t>
            </a:r>
            <a:r>
              <a:rPr lang="en-US" altLang="ko-KR" dirty="0"/>
              <a:t> </a:t>
            </a:r>
            <a:r>
              <a:rPr lang="ko-KR" altLang="en-US" dirty="0"/>
              <a:t>어두운 우주를 표현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입력장치</a:t>
            </a:r>
            <a:r>
              <a:rPr lang="en-US" altLang="ko-KR" dirty="0"/>
              <a:t>: </a:t>
            </a:r>
            <a:r>
              <a:rPr lang="ko-KR" altLang="en-US" dirty="0"/>
              <a:t>키보드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실행 시</a:t>
            </a:r>
            <a:r>
              <a:rPr lang="en-US" altLang="ko-KR" dirty="0"/>
              <a:t>:</a:t>
            </a:r>
            <a:r>
              <a:rPr lang="ko-KR" altLang="en-US" dirty="0"/>
              <a:t>풀 스크린 모드로 실행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게임시작</a:t>
            </a:r>
            <a:r>
              <a:rPr lang="en-US" altLang="ko-KR" dirty="0"/>
              <a:t>:Press Space To Start</a:t>
            </a:r>
            <a:r>
              <a:rPr lang="ko-KR" altLang="en-US" dirty="0"/>
              <a:t>를 화면에 띄움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스페이스를 눌러 시작 시</a:t>
            </a:r>
            <a:r>
              <a:rPr lang="en-US" altLang="ko-KR" dirty="0"/>
              <a:t>:</a:t>
            </a:r>
            <a:r>
              <a:rPr lang="ko-KR" altLang="en-US" dirty="0"/>
              <a:t> 우주의 외곽부분 어딘가 에서 시작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게임오버</a:t>
            </a:r>
            <a:r>
              <a:rPr lang="en-US" altLang="ko-KR" dirty="0"/>
              <a:t>:</a:t>
            </a:r>
            <a:r>
              <a:rPr lang="ko-KR" altLang="en-US" dirty="0"/>
              <a:t>모든 무기를 소진 시 게임오버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등장요소</a:t>
            </a:r>
            <a:r>
              <a:rPr lang="en-US" altLang="ko-KR" dirty="0"/>
              <a:t>:</a:t>
            </a:r>
            <a:r>
              <a:rPr lang="ko-KR" altLang="en-US" dirty="0"/>
              <a:t>플레이어의 우주선</a:t>
            </a:r>
            <a:r>
              <a:rPr lang="en-US" altLang="ko-KR" dirty="0"/>
              <a:t>, </a:t>
            </a:r>
            <a:r>
              <a:rPr lang="ko-KR" altLang="en-US" dirty="0" err="1"/>
              <a:t>네가티브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 클리어</a:t>
            </a:r>
            <a:r>
              <a:rPr lang="en-US" altLang="ko-KR" dirty="0"/>
              <a:t>: </a:t>
            </a:r>
            <a:r>
              <a:rPr lang="ko-KR" altLang="en-US" dirty="0"/>
              <a:t>우주의 </a:t>
            </a:r>
            <a:r>
              <a:rPr lang="en-US" altLang="ko-KR" dirty="0"/>
              <a:t>80%</a:t>
            </a:r>
            <a:r>
              <a:rPr lang="ko-KR" altLang="en-US" dirty="0"/>
              <a:t>이상을 빛으로 비출 시 클리어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96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804E5-1C3F-4CDF-96D4-D1C7AE57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게임요소와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5685D-9FE4-4C1C-9FB7-EAABF26B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기본이동</a:t>
            </a:r>
            <a:r>
              <a:rPr lang="en-US" altLang="ko-KR" dirty="0"/>
              <a:t>:</a:t>
            </a:r>
            <a:r>
              <a:rPr lang="ko-KR" altLang="en-US" dirty="0"/>
              <a:t>키보드의 방향키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규칙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플레이어의 무기</a:t>
            </a:r>
            <a:r>
              <a:rPr lang="en-US" altLang="ko-KR" dirty="0"/>
              <a:t> 5</a:t>
            </a:r>
            <a:r>
              <a:rPr lang="ko-KR" altLang="en-US" dirty="0"/>
              <a:t>개를 모두 소진 시 게임오버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네가티브에</a:t>
            </a:r>
            <a:r>
              <a:rPr lang="ko-KR" altLang="en-US" dirty="0"/>
              <a:t> 닿을 때 마다 무기를 </a:t>
            </a:r>
            <a:r>
              <a:rPr lang="en-US" altLang="ko-KR" dirty="0"/>
              <a:t>1</a:t>
            </a:r>
            <a:r>
              <a:rPr lang="ko-KR" altLang="en-US" dirty="0"/>
              <a:t>개씩 소진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플레이어가 </a:t>
            </a:r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 </a:t>
            </a:r>
            <a:r>
              <a:rPr lang="ko-KR" altLang="en-US" dirty="0"/>
              <a:t>이상 방향을 바꿔</a:t>
            </a:r>
            <a:r>
              <a:rPr lang="en-US" altLang="ko-KR" dirty="0"/>
              <a:t>, </a:t>
            </a:r>
            <a:r>
              <a:rPr lang="ko-KR" altLang="en-US" dirty="0"/>
              <a:t>사각형을 그릴 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 사각형 내부가 빛으로 비춰진다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승리조건</a:t>
            </a:r>
            <a:r>
              <a:rPr lang="en-US" altLang="ko-KR" dirty="0"/>
              <a:t>:</a:t>
            </a:r>
            <a:r>
              <a:rPr lang="ko-KR" altLang="en-US" dirty="0"/>
              <a:t>우주의 </a:t>
            </a:r>
            <a:r>
              <a:rPr lang="en-US" altLang="ko-KR" dirty="0"/>
              <a:t>80%</a:t>
            </a:r>
            <a:r>
              <a:rPr lang="ko-KR" altLang="en-US" dirty="0"/>
              <a:t>이상을 빛으로 비추라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558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B63F9-8B8F-4930-ADC9-92358470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A21AA-D427-472A-9D0D-3F7BDED3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입력장치</a:t>
            </a:r>
            <a:r>
              <a:rPr lang="en-US" altLang="ko-KR" dirty="0"/>
              <a:t>:</a:t>
            </a:r>
            <a:r>
              <a:rPr lang="ko-KR" altLang="en-US" dirty="0"/>
              <a:t>키보드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실행 시</a:t>
            </a:r>
            <a:r>
              <a:rPr lang="en-US" altLang="ko-KR" dirty="0"/>
              <a:t>:</a:t>
            </a:r>
            <a:r>
              <a:rPr lang="ko-KR" altLang="en-US" dirty="0"/>
              <a:t>풀스크린 모드로 실행</a:t>
            </a:r>
            <a:r>
              <a:rPr lang="en-US" altLang="ko-KR" dirty="0"/>
              <a:t>(</a:t>
            </a:r>
            <a:r>
              <a:rPr lang="ko-KR" altLang="en-US" dirty="0"/>
              <a:t>해상도는 </a:t>
            </a:r>
            <a:r>
              <a:rPr lang="en-US" altLang="ko-KR" dirty="0"/>
              <a:t>1920X1080</a:t>
            </a:r>
            <a:r>
              <a:rPr lang="ko-KR" altLang="en-US" dirty="0"/>
              <a:t>을 권장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412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B4B05-25D7-4A3A-A33F-F5064EAB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순서도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9EEF42-D0D4-46A0-9B6B-37A50E66E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77" y="1459684"/>
            <a:ext cx="8337468" cy="476761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63563E-BFD1-44BE-BDB6-F7DC74F21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4" y="1375793"/>
            <a:ext cx="10435904" cy="51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3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396</Words>
  <Application>Microsoft Office PowerPoint</Application>
  <PresentationFormat>와이드스크린</PresentationFormat>
  <Paragraphs>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땅 따먹기 게임</vt:lpstr>
      <vt:lpstr>개요</vt:lpstr>
      <vt:lpstr>PowerPoint 프레젠테이션</vt:lpstr>
      <vt:lpstr>플레이어, 적 설명</vt:lpstr>
      <vt:lpstr>배경 시나리오(플레이어 설명)</vt:lpstr>
      <vt:lpstr>그래픽 디자인</vt:lpstr>
      <vt:lpstr>게임요소와 규칙</vt:lpstr>
      <vt:lpstr>인터페이스</vt:lpstr>
      <vt:lpstr>게임 순서도</vt:lpstr>
      <vt:lpstr>리소스 제작 환경</vt:lpstr>
      <vt:lpstr>게임특징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땅따먹기 게임</dc:title>
  <dc:creator>User</dc:creator>
  <cp:lastModifiedBy>User</cp:lastModifiedBy>
  <cp:revision>9</cp:revision>
  <dcterms:created xsi:type="dcterms:W3CDTF">2021-04-06T00:13:06Z</dcterms:created>
  <dcterms:modified xsi:type="dcterms:W3CDTF">2021-04-06T02:01:11Z</dcterms:modified>
</cp:coreProperties>
</file>