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8"/>
  </p:notesMasterIdLst>
  <p:handoutMasterIdLst>
    <p:handoutMasterId r:id="rId19"/>
  </p:handoutMasterIdLst>
  <p:sldIdLst>
    <p:sldId id="3825" r:id="rId5"/>
    <p:sldId id="3843" r:id="rId6"/>
    <p:sldId id="3846" r:id="rId7"/>
    <p:sldId id="3835" r:id="rId8"/>
    <p:sldId id="3847" r:id="rId9"/>
    <p:sldId id="3842" r:id="rId10"/>
    <p:sldId id="3836" r:id="rId11"/>
    <p:sldId id="3844" r:id="rId12"/>
    <p:sldId id="3837" r:id="rId13"/>
    <p:sldId id="3839" r:id="rId14"/>
    <p:sldId id="3840" r:id="rId15"/>
    <p:sldId id="3841" r:id="rId16"/>
    <p:sldId id="3834" r:id="rId1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4D597-4836-42AA-8840-ACAAD80842E5}" type="datetime1">
              <a:rPr lang="ko-KR" altLang="en-US" smtClean="0">
                <a:latin typeface="+mj-lt"/>
              </a:rPr>
              <a:t>2022-05-23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0F4C1-F197-4411-A8B3-D320801A9BAD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3891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C8C1DB09-50C6-4917-B352-F3C3284AAE69}" type="datetime1">
              <a:rPr lang="ko-KR" altLang="en-US" smtClean="0"/>
              <a:pPr/>
              <a:t>2022-05-23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0C6A29-4676-420C-BBE3-ACC2B80F64D4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9152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016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래픽 10">
            <a:extLst>
              <a:ext uri="{FF2B5EF4-FFF2-40B4-BE49-F238E27FC236}">
                <a16:creationId xmlns:a16="http://schemas.microsoft.com/office/drawing/2014/main" id="{4B74D415-8C68-06D9-FE04-17B996E9FF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7518" y="1025743"/>
            <a:ext cx="9820082" cy="9820082"/>
          </a:xfrm>
          <a:prstGeom prst="rect">
            <a:avLst/>
          </a:prstGeom>
        </p:spPr>
      </p:pic>
      <p:sp>
        <p:nvSpPr>
          <p:cNvPr id="10" name="자유형(F)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호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 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3" name="내용 개체 틀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중간 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클릭하십시오</a:t>
            </a:r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클릭하십시오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호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NOB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D68C69F2-073C-708E-0D7B-A36287EBF6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347" y="767538"/>
            <a:ext cx="4884058" cy="4884056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NOB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 rtl="0"/>
            <a:r>
              <a:rPr lang="ko-KR" altLang="en-US" noProof="0" dirty="0"/>
              <a:t>마스터 텍스트 스타일을 편집하려면 클릭</a:t>
            </a:r>
          </a:p>
          <a:p>
            <a:pPr lvl="1" rtl="0"/>
            <a:r>
              <a:rPr lang="ko-KR" altLang="en-US" noProof="0" dirty="0"/>
              <a:t>두 번째 수준</a:t>
            </a:r>
          </a:p>
          <a:p>
            <a:pPr lvl="2" rtl="0"/>
            <a:r>
              <a:rPr lang="ko-KR" altLang="en-US" noProof="0" dirty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NOB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dirty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래픽 10">
            <a:extLst>
              <a:ext uri="{FF2B5EF4-FFF2-40B4-BE49-F238E27FC236}">
                <a16:creationId xmlns:a16="http://schemas.microsoft.com/office/drawing/2014/main" id="{E24E5473-A2FF-F9DE-E64D-569395B2F9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129" y="986972"/>
            <a:ext cx="4884058" cy="4884056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호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buNone/>
              <a:defRPr/>
            </a:lvl4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 작은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클릭하십시오</a:t>
            </a:r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클릭하십시오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lnSpc>
                <a:spcPct val="11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lnSpc>
                <a:spcPct val="11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lnSpc>
                <a:spcPct val="11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호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이 있는 견적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클릭하십시오</a:t>
            </a: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/>
              <a:t>프레젠테이션 제목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/>
              <a:pPr>
                <a:defRPr/>
              </a:pPr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sz="10000" b="1" dirty="0">
                <a:ln w="38100">
                  <a:solidFill>
                    <a:schemeClr val="tx1"/>
                  </a:solidFill>
                </a:ln>
                <a:solidFill>
                  <a:schemeClr val="tx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NOB</a:t>
            </a:r>
            <a:br>
              <a:rPr lang="en-US" altLang="ko-KR" sz="10000" b="1" dirty="0">
                <a:ln w="38100">
                  <a:solidFill>
                    <a:schemeClr val="tx1"/>
                  </a:solidFill>
                </a:ln>
                <a:solidFill>
                  <a:schemeClr val="tx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3300" b="1" dirty="0">
                <a:ln w="38100">
                  <a:noFill/>
                </a:ln>
                <a:solidFill>
                  <a:schemeClr val="tx1"/>
                </a:solidFill>
                <a:effectLst/>
              </a:rPr>
              <a:t>포트폴리오 관리 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발표자 </a:t>
            </a:r>
            <a:r>
              <a:rPr lang="ko-KR" alt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김환희</a:t>
            </a:r>
            <a:r>
              <a:rPr lang="en-US" altLang="ko-KR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</a:t>
            </a:r>
            <a:r>
              <a:rPr lang="ko-KR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최원준</a:t>
            </a: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31939D-EBD9-827E-29AC-65CCD535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B5FE604D-20E5-D157-71A8-BC35FC61E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121" y="324714"/>
            <a:ext cx="5747757" cy="620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84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31939D-EBD9-827E-29AC-65CCD535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ADC6DEE-5EE9-97D4-6BCD-A32DE311F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6" y="1061003"/>
            <a:ext cx="10189028" cy="473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59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31939D-EBD9-827E-29AC-65CCD535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44AA5A-5385-8DB7-13FE-24426BF8C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57" y="724297"/>
            <a:ext cx="10247086" cy="540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32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969" y="565785"/>
            <a:ext cx="4300814" cy="540639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5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5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lvl="0"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76B855D-E9CC-4FF8-AD85-6CDC7B89A0D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lvl="0" rtl="0"/>
              <a:t>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발표자 </a:t>
            </a:r>
            <a:r>
              <a:rPr lang="ko-KR" alt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김환희</a:t>
            </a:r>
            <a:r>
              <a:rPr lang="ko-KR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&amp; </a:t>
            </a:r>
            <a:r>
              <a:rPr lang="ko-KR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최원준</a:t>
            </a:r>
            <a:endParaRPr lang="en-US" altLang="ko-KR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rtl="0"/>
            <a:endParaRPr lang="en-US" altLang="ko-KR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</a:t>
            </a:r>
            <a:r>
              <a:rPr lang="ko-KR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 이찬솔</a:t>
            </a:r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31939D-EBD9-827E-29AC-65CCD535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736089-79D8-4DFF-9037-48B4A210226E}"/>
              </a:ext>
            </a:extLst>
          </p:cNvPr>
          <p:cNvSpPr txBox="1"/>
          <p:nvPr/>
        </p:nvSpPr>
        <p:spPr>
          <a:xfrm>
            <a:off x="676712" y="2052935"/>
            <a:ext cx="10838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주로 포트폴리오에 들어가는 것은</a:t>
            </a:r>
            <a:r>
              <a:rPr lang="en-US" altLang="ko-KR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2693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31939D-EBD9-827E-29AC-65CCD535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736089-79D8-4DFF-9037-48B4A210226E}"/>
              </a:ext>
            </a:extLst>
          </p:cNvPr>
          <p:cNvSpPr txBox="1"/>
          <p:nvPr/>
        </p:nvSpPr>
        <p:spPr>
          <a:xfrm>
            <a:off x="676712" y="2052935"/>
            <a:ext cx="10838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주로 포트폴리오에 들어가는 것은</a:t>
            </a:r>
            <a:r>
              <a:rPr lang="en-US" altLang="ko-KR" sz="5400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3EDCB-0F95-4BC0-84C4-01D42604CB48}"/>
              </a:ext>
            </a:extLst>
          </p:cNvPr>
          <p:cNvSpPr txBox="1"/>
          <p:nvPr/>
        </p:nvSpPr>
        <p:spPr>
          <a:xfrm>
            <a:off x="2552350" y="3982403"/>
            <a:ext cx="7087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프로젝트를 하는</a:t>
            </a:r>
            <a:r>
              <a:rPr lang="en-US" altLang="ko-KR" sz="5400" dirty="0"/>
              <a:t> </a:t>
            </a:r>
            <a:r>
              <a:rPr lang="ko-KR" altLang="en-US" sz="5400" dirty="0"/>
              <a:t>이유</a:t>
            </a:r>
            <a:r>
              <a:rPr lang="en-US" altLang="ko-KR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63315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31939D-EBD9-827E-29AC-65CCD535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3F3023-F31B-42A7-9839-1EDAEF8D9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609" y="211279"/>
            <a:ext cx="4692781" cy="643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4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31939D-EBD9-827E-29AC-65CCD535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FAF9C4-5F89-4F4C-9BDE-CEDB815F4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79" y="2254235"/>
            <a:ext cx="9835242" cy="234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0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31939D-EBD9-827E-29AC-65CCD535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41AE727-6250-0ADD-3618-C8F16A334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6" y="715184"/>
            <a:ext cx="10189028" cy="542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2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31939D-EBD9-827E-29AC-65CCD535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58161B3-30DD-5087-988A-F686FBE4D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71" y="793958"/>
            <a:ext cx="10218058" cy="527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55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31939D-EBD9-827E-29AC-65CCD535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E88851-3CAA-4893-BDBE-0E7236CFEED3}"/>
              </a:ext>
            </a:extLst>
          </p:cNvPr>
          <p:cNvSpPr/>
          <p:nvPr/>
        </p:nvSpPr>
        <p:spPr>
          <a:xfrm>
            <a:off x="3395444" y="2967335"/>
            <a:ext cx="54011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/>
              <a:t>우리에게 맞는 툴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2392782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31939D-EBD9-827E-29AC-65CCD535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A47670D-F004-34FF-6C18-16A0EF980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87" y="914400"/>
            <a:ext cx="10227226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1424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71_TF78504181_Win32.potx" id="{53D1D609-C9A9-47F9-8C8C-A5AFCC2E736F}" vid="{17C6E6DF-1035-471A-8170-27FB72BB79A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{26C0DC6F-48F6-489A-94B7-C1DDF9E4A1CB}tf78504181_win32</Template>
  <TotalTime>44</TotalTime>
  <Words>50</Words>
  <Application>Microsoft Office PowerPoint</Application>
  <PresentationFormat>와이드스크린</PresentationFormat>
  <Paragraphs>25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Avenir Next LT Pro</vt:lpstr>
      <vt:lpstr>ShapesVTI</vt:lpstr>
      <vt:lpstr>NOB 포트폴리오 관리 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NOB 포트폴리오 관리 툴</dc:title>
  <dc:creator>이찬솔</dc:creator>
  <cp:lastModifiedBy>User</cp:lastModifiedBy>
  <cp:revision>13</cp:revision>
  <dcterms:created xsi:type="dcterms:W3CDTF">2022-05-19T14:33:23Z</dcterms:created>
  <dcterms:modified xsi:type="dcterms:W3CDTF">2022-05-22T23:38:05Z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