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82394-D7F0-4813-8FA8-4853478AE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B33F2B-E459-419C-81E2-D748A1C7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08DC5-8922-4B85-BAEE-E3BD4287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48F1F-9D8E-44A9-ACDD-7E63DCD4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B17C4-406C-422D-A29F-017F36E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7167-5A75-4E86-9DF9-699BCD7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027F5-2FD4-4848-A0DE-E28A35745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3023-FB32-4C73-B521-18E7B227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5648F-A692-463C-B25F-5B6BD392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1153F-3A51-4562-B8B4-B8F70F93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86C9A0-71F1-4DF6-8354-25EC9FE5B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632C7-DF83-4F57-98A8-82E56618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92AD-A484-4D77-A085-AF2C84AB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40873-31A4-4721-A9CA-0DC75E4C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E4235-0925-48A9-8136-D102776E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1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39F2-6860-4DBD-B499-E9B3AB36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F8F58-92E4-4E7A-A264-8A759899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778B7-5442-46B7-98BD-D0A122B5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62B4B-2995-4F7A-A3BC-2CFE43EF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7AC2B-9045-4A69-AE38-C39B7DA6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7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D188-48E7-475D-983E-D69A1704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C45AE-E56B-48B5-B464-4DE59E20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020D-5C34-407F-B6D1-DD45DE9C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6648D-5BB1-4922-80A4-F6C693CE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C6EC9-A6C1-4618-BFDE-C48F6FB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8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DE6D1-4016-4DE0-9857-BFA99FEC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93E9A-B95B-44DE-AE21-4DD44F649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AFD59-EE8F-47BD-A532-5FEDB1286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8C272-C328-4422-A58B-7D5EB288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FA031-BA24-481F-9475-7F2076BE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3E8F2-AEE6-4F53-90A2-1D7F7AF7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4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9DE2-233F-45F5-8C17-E1A3DF59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76B14-4C89-4E93-A9B9-B8735F34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1311F-3E8D-48B8-B532-12E2BD8C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27887-D0C6-4301-9678-8E6A9CE9E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65166-3070-43D0-83AE-B4F71EFF7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4F607-0BF8-47D4-88A6-2A543A97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BF1AD-6F4D-4B1F-85A4-AC0ADA2C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9D972-99F0-4D00-94F6-BC7FE215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5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B620C-0BDD-4ED9-8B13-2627D9B2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C34E54-19F8-4D51-A2C6-40BDF243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16DC38-04EE-4435-81EA-861BCDB4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C22EE4-EF2A-4454-8802-99CF3AB1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F77AE-C5FC-4665-B5AF-23652E86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7643C-B470-49D5-9ABD-34D7A106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86A33-FDE1-4C06-AEBD-14CC0B38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3868F-670E-4F9F-8A29-5C1B84B3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3152E-9D69-44E1-8AC6-B215B44D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EB3F9-25F4-4516-9095-0B5282EE3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33640-9F89-4EDA-867C-0943B139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2603A-8EC1-43F2-B9F2-51524721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750C7-D83C-427A-A1DA-9D55F898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3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20030-60C8-4987-9C05-803762E8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65BB1-9989-4B2A-A5D7-203455265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33F3F-4BA0-41AD-B13E-B9629E48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D45E9-A0C6-427A-BF37-A5F4999D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8A226-339D-45C0-B5CE-9417F3A6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0B437-1F8F-45FB-BB90-0622B321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D61D4-708C-4ABA-A8E6-11D0529D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47CE9-9505-4994-A47F-088E97C7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C1AD7-1B57-4E46-98A5-DCC509BA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0B76-D6C2-449C-9B9C-06CF230F0EEC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15D9-3123-4F5F-8D7D-ECD5F6C55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36096-9C1E-4A2D-BDC2-F3C7CE762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156B-149E-467D-9034-9526360E6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6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113EDA-7076-44EA-9D64-342F7CD7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7640F7-8BF8-40E7-A1EE-F684FF46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1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B2A97-B145-4CFC-8FE8-02E167AF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0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8D5598-6ACB-4741-98EA-FAA96C49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205680-36B0-40CC-BE84-DB39D625A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AAA2AD-CEAB-48C7-A46B-51AE3EC4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26B459-7BC1-413F-A7E2-BDC14F44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7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78BEA9-88B6-4862-B2F2-6BDDCE72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7263EC-CD8F-48A5-823E-F9E8F9FE7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28462D-1F70-4EEF-9FAE-F1FE0F7DF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92D05B-BE23-4ACE-A0AB-21A8474D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95E436-71F6-4F2E-8D4B-4F071847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383EE-D083-41B1-A62F-3DA58EF7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0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106D61-AEEA-42B6-B402-95166F71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2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90DDB9-D60F-4BF6-BC3F-ACDDC380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배준우</dc:creator>
  <cp:lastModifiedBy>배준우</cp:lastModifiedBy>
  <cp:revision>5</cp:revision>
  <dcterms:created xsi:type="dcterms:W3CDTF">2021-10-15T19:53:01Z</dcterms:created>
  <dcterms:modified xsi:type="dcterms:W3CDTF">2021-10-15T19:55:40Z</dcterms:modified>
</cp:coreProperties>
</file>