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4FFF-D612-4F0C-B6EA-176D340967A5}" type="datetimeFigureOut">
              <a:rPr lang="de-AT" smtClean="0"/>
              <a:t>30.11.2022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C3530-B0BD-4C49-82CF-EF16BED452B2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1735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7C26C4-D2EA-46AA-9C21-F72B84DD2503}" type="datetime1">
              <a:rPr lang="de-AT" smtClean="0"/>
              <a:pPr/>
              <a:t>30.11.2022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B42DCCF-8810-4A78-AC7A-DC9DCF993B49}" type="datetime1">
              <a:rPr lang="de-AT" smtClean="0"/>
              <a:pPr/>
              <a:t>30.11.2022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405B8F-7C39-4A44-86BB-F248B5BFBFEB}" type="datetime1">
              <a:rPr lang="de-AT" smtClean="0"/>
              <a:pPr/>
              <a:t>30.11.2022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C90A0B-42DD-44B6-BF8A-5A64196EBF31}" type="datetime1">
              <a:rPr lang="de-AT" smtClean="0"/>
              <a:pPr/>
              <a:t>30.11.2022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734EAA6-31CB-4D9A-961A-0D4874F3CF3C}" type="datetime1">
              <a:rPr lang="de-AT" smtClean="0"/>
              <a:pPr/>
              <a:t>30.11.2022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AT" dirty="0"/>
              <a:t>24.08.2021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19.09.2022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99B2F-AD7F-4D4E-9E0E-087B6B0CB2FB}" type="datetime1">
              <a:rPr lang="de-AT" smtClean="0"/>
              <a:pPr/>
              <a:t>30.11.2022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000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00" y="2332464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de-AT" dirty="0"/>
              <a:t>19.09.2022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14726" y="11807433"/>
            <a:ext cx="3383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7600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C8CDA416-F4FD-4288-9872-A1C9EB4E40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62" y="74717"/>
            <a:ext cx="2442554" cy="3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083E-EFDB-4053-87B6-DE74AD43304C}"/>
              </a:ext>
            </a:extLst>
          </p:cNvPr>
          <p:cNvSpPr txBox="1">
            <a:spLocks/>
          </p:cNvSpPr>
          <p:nvPr userDrawn="1"/>
        </p:nvSpPr>
        <p:spPr>
          <a:xfrm>
            <a:off x="4346285" y="597600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74C-4F69-4D7B-9BBA-B5DEA9D82F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Beispiele für Visualisierung PV und Stromverbrauch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6C772-75FA-4E1A-97EC-5EFBBFECE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Von Fronius Website  - www.solarweb.com</a:t>
            </a:r>
          </a:p>
        </p:txBody>
      </p:sp>
    </p:spTree>
    <p:extLst>
      <p:ext uri="{BB962C8B-B14F-4D97-AF65-F5344CB8AC3E}">
        <p14:creationId xmlns:p14="http://schemas.microsoft.com/office/powerpoint/2010/main" val="193819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E6DDC-E1CE-4FB7-BA6E-5F887890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 Produktion und Verbrauch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62CD32BD-FD1E-6199-CF32-BDCEDCAF6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773094" cy="3678303"/>
          </a:xfrm>
        </p:spPr>
        <p:txBody>
          <a:bodyPr>
            <a:normAutofit fontScale="77500" lnSpcReduction="20000"/>
          </a:bodyPr>
          <a:lstStyle/>
          <a:p>
            <a:r>
              <a:rPr lang="de-AT" dirty="0"/>
              <a:t>Aktuelle Leistung</a:t>
            </a:r>
          </a:p>
          <a:p>
            <a:pPr lvl="1"/>
            <a:r>
              <a:rPr lang="de-AT" dirty="0"/>
              <a:t>PV</a:t>
            </a:r>
          </a:p>
          <a:p>
            <a:pPr lvl="1"/>
            <a:r>
              <a:rPr lang="de-AT" dirty="0"/>
              <a:t>Verbrauch</a:t>
            </a:r>
          </a:p>
          <a:p>
            <a:pPr lvl="1"/>
            <a:r>
              <a:rPr lang="de-AT" dirty="0"/>
              <a:t>Netz</a:t>
            </a:r>
          </a:p>
          <a:p>
            <a:pPr lvl="1"/>
            <a:r>
              <a:rPr lang="de-AT" dirty="0"/>
              <a:t>(Batterie)</a:t>
            </a:r>
          </a:p>
          <a:p>
            <a:r>
              <a:rPr lang="de-AT" dirty="0"/>
              <a:t>Energiebilanz</a:t>
            </a:r>
          </a:p>
          <a:p>
            <a:pPr lvl="1"/>
            <a:r>
              <a:rPr lang="de-AT" dirty="0"/>
              <a:t>Produktion</a:t>
            </a:r>
          </a:p>
          <a:p>
            <a:pPr lvl="1"/>
            <a:r>
              <a:rPr lang="de-AT" dirty="0"/>
              <a:t>Verbrauch</a:t>
            </a:r>
          </a:p>
          <a:p>
            <a:r>
              <a:rPr lang="de-AT" dirty="0"/>
              <a:t>Ertrag: Produktion x eingegebener Strompreis z.B. 0,3 € / kWh</a:t>
            </a:r>
          </a:p>
          <a:p>
            <a:r>
              <a:rPr lang="de-AT" dirty="0"/>
              <a:t>CO</a:t>
            </a:r>
            <a:r>
              <a:rPr lang="de-AT" baseline="-25000" dirty="0"/>
              <a:t>2</a:t>
            </a:r>
            <a:r>
              <a:rPr lang="de-AT" dirty="0"/>
              <a:t> Ersparnis: kenne Umrechnungsfaktor nicht (ist von Fronius?)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C8BAD4C-CF09-04DF-0CCA-A5BF54C3D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038" y="1844815"/>
            <a:ext cx="7478401" cy="46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4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8C637-558D-2083-FC3E-4257960B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Visualisierung Tagesleistung</a:t>
            </a:r>
            <a:endParaRPr lang="de-AT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563D2A8-DA5A-905E-57CB-1DF4AAA586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14"/>
          <a:stretch/>
        </p:blipFill>
        <p:spPr>
          <a:xfrm>
            <a:off x="3187337" y="1715956"/>
            <a:ext cx="7177946" cy="497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5531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O-Template-Logo-oben.potx" id="{5810A0E6-82EC-472E-9773-3E15A8F19EFA}" vid="{19DDD969-4BEA-4C52-8565-F7A5A88A339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LEO-Template-Logo-oben</Template>
  <TotalTime>0</TotalTime>
  <Words>57</Words>
  <Application>Microsoft Office PowerPoint</Application>
  <PresentationFormat>Breitbild</PresentationFormat>
  <Paragraphs>14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Gill Sans MT</vt:lpstr>
      <vt:lpstr>Wingdings 2</vt:lpstr>
      <vt:lpstr>Dividende</vt:lpstr>
      <vt:lpstr>Beispiele für Visualisierung PV und Stromverbrauch</vt:lpstr>
      <vt:lpstr>Aktuelle Produktion und Verbrauch</vt:lpstr>
      <vt:lpstr>Visualisierung Tagesleistung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Beispiele für Visualisierung PV und Stromverbrauch</dc:title>
  <dc:creator>Dilly Franz (Lehrer)</dc:creator>
  <cp:lastModifiedBy>Dilly Franz (Lehrer)</cp:lastModifiedBy>
  <cp:revision>1</cp:revision>
  <dcterms:created xsi:type="dcterms:W3CDTF">2022-11-30T09:56:55Z</dcterms:created>
  <dcterms:modified xsi:type="dcterms:W3CDTF">2022-11-30T10:19:43Z</dcterms:modified>
</cp:coreProperties>
</file>