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619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8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2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6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2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9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5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5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43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‹Nr.›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1629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6448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6F5F522-9F0D-A06B-DB57-C9D2351FC0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1" y="1181101"/>
            <a:ext cx="4953000" cy="2481974"/>
          </a:xfrm>
        </p:spPr>
        <p:txBody>
          <a:bodyPr>
            <a:normAutofit/>
          </a:bodyPr>
          <a:lstStyle/>
          <a:p>
            <a:r>
              <a:rPr lang="de-AT" dirty="0"/>
              <a:t>Logo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CD9565-2D76-D11F-4BBF-F826FD171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360719"/>
            <a:ext cx="2679356" cy="1465118"/>
          </a:xfrm>
        </p:spPr>
        <p:txBody>
          <a:bodyPr anchor="b">
            <a:normAutofit/>
          </a:bodyPr>
          <a:lstStyle/>
          <a:p>
            <a:r>
              <a:rPr lang="de-AT" dirty="0"/>
              <a:t>Lehner Sophia</a:t>
            </a:r>
          </a:p>
        </p:txBody>
      </p:sp>
      <p:pic>
        <p:nvPicPr>
          <p:cNvPr id="4" name="Picture 3" descr="Eine Murmel mit Braun- und Wassertönen">
            <a:extLst>
              <a:ext uri="{FF2B5EF4-FFF2-40B4-BE49-F238E27FC236}">
                <a16:creationId xmlns:a16="http://schemas.microsoft.com/office/drawing/2014/main" id="{3EF60C56-3050-DD92-D050-9A7A548051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" r="5456" b="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0E2219A-04FA-42C2-92B5-2540C9749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F614482-2388-4437-990F-84AF6BD33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8CFA6B-BF53-4CCE-AA08-59DFD20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D7C5F58-0765-5AB3-D063-8AE36A80D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5719916" cy="23969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cap="all" spc="300" dirty="0" err="1"/>
              <a:t>Haubtvariante</a:t>
            </a:r>
            <a:endParaRPr lang="en-US" sz="4800" cap="all" spc="300" dirty="0"/>
          </a:p>
        </p:txBody>
      </p:sp>
      <p:pic>
        <p:nvPicPr>
          <p:cNvPr id="9" name="Inhaltsplatzhalter 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4661EAF1-25B3-F8FE-2BA7-D026017C1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0868" y="3510116"/>
            <a:ext cx="2704417" cy="270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16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2103D8-917C-CD51-80E2-6AE658DB5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all" spc="300" dirty="0" err="1"/>
              <a:t>Negativ-</a:t>
            </a:r>
            <a:r>
              <a:rPr lang="en-US" sz="4000" cap="all" spc="300" dirty="0" err="1"/>
              <a:t>variante</a:t>
            </a:r>
            <a:endParaRPr lang="de-AT" dirty="0"/>
          </a:p>
        </p:txBody>
      </p:sp>
      <p:pic>
        <p:nvPicPr>
          <p:cNvPr id="5" name="Inhaltsplatzhalter 4" descr="Ein Bild, das Schrift, Screenshot, Grafiken, Symbol enthält.&#10;&#10;Automatisch generierte Beschreibung">
            <a:extLst>
              <a:ext uri="{FF2B5EF4-FFF2-40B4-BE49-F238E27FC236}">
                <a16:creationId xmlns:a16="http://schemas.microsoft.com/office/drawing/2014/main" id="{96536953-6865-63FA-6EEB-73894F6139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2873" y="2902467"/>
            <a:ext cx="2426253" cy="2426253"/>
          </a:xfrm>
        </p:spPr>
      </p:pic>
    </p:spTree>
    <p:extLst>
      <p:ext uri="{BB962C8B-B14F-4D97-AF65-F5344CB8AC3E}">
        <p14:creationId xmlns:p14="http://schemas.microsoft.com/office/powerpoint/2010/main" val="14707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E927AD-D80B-4227-9B78-EAB581049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3DC9B1-667C-45EC-B83B-437D92CE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6911" y="0"/>
            <a:ext cx="10458178" cy="6858000"/>
          </a:xfrm>
          <a:custGeom>
            <a:avLst/>
            <a:gdLst>
              <a:gd name="connsiteX0" fmla="*/ 6010593 w 10458178"/>
              <a:gd name="connsiteY0" fmla="*/ 0 h 6858000"/>
              <a:gd name="connsiteX1" fmla="*/ 8228844 w 10458178"/>
              <a:gd name="connsiteY1" fmla="*/ 0 h 6858000"/>
              <a:gd name="connsiteX2" fmla="*/ 8239927 w 10458178"/>
              <a:gd name="connsiteY2" fmla="*/ 0 h 6858000"/>
              <a:gd name="connsiteX3" fmla="*/ 10458178 w 10458178"/>
              <a:gd name="connsiteY3" fmla="*/ 0 h 6858000"/>
              <a:gd name="connsiteX4" fmla="*/ 4447586 w 10458178"/>
              <a:gd name="connsiteY4" fmla="*/ 6858000 h 6858000"/>
              <a:gd name="connsiteX5" fmla="*/ 2229335 w 10458178"/>
              <a:gd name="connsiteY5" fmla="*/ 6858000 h 6858000"/>
              <a:gd name="connsiteX6" fmla="*/ 2218251 w 10458178"/>
              <a:gd name="connsiteY6" fmla="*/ 6858000 h 6858000"/>
              <a:gd name="connsiteX7" fmla="*/ 0 w 10458178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458178" h="6858000">
                <a:moveTo>
                  <a:pt x="6010593" y="0"/>
                </a:moveTo>
                <a:lnTo>
                  <a:pt x="8228844" y="0"/>
                </a:lnTo>
                <a:lnTo>
                  <a:pt x="8239927" y="0"/>
                </a:lnTo>
                <a:lnTo>
                  <a:pt x="10458178" y="0"/>
                </a:lnTo>
                <a:lnTo>
                  <a:pt x="4447586" y="6858000"/>
                </a:lnTo>
                <a:lnTo>
                  <a:pt x="2229335" y="6858000"/>
                </a:lnTo>
                <a:lnTo>
                  <a:pt x="221825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4CE8FC-C828-2C75-91F1-AA060B30C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1181100"/>
            <a:ext cx="3718070" cy="1337926"/>
          </a:xfrm>
        </p:spPr>
        <p:txBody>
          <a:bodyPr anchor="t">
            <a:normAutofit/>
          </a:bodyPr>
          <a:lstStyle/>
          <a:p>
            <a:r>
              <a:rPr lang="en-US" sz="2800" cap="all" spc="300" dirty="0" err="1"/>
              <a:t>Skalierbarkeit</a:t>
            </a:r>
            <a:endParaRPr lang="de-AT" sz="2800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FD79FD8-0800-4980-94BB-0CB634A82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4C597686-65D0-A2DA-D095-98D28CC5F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236" y="4423255"/>
            <a:ext cx="1870262" cy="1870262"/>
          </a:xfrm>
          <a:prstGeom prst="rect">
            <a:avLst/>
          </a:prstGeom>
        </p:spPr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1D87569-A927-6590-EEC0-8C3EE50C7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14" y="3429000"/>
            <a:ext cx="2943286" cy="2743200"/>
          </a:xfrm>
        </p:spPr>
        <p:txBody>
          <a:bodyPr anchor="b">
            <a:normAutofit/>
          </a:bodyPr>
          <a:lstStyle/>
          <a:p>
            <a:pPr algn="r"/>
            <a:endParaRPr lang="en-US"/>
          </a:p>
        </p:txBody>
      </p:sp>
      <p:pic>
        <p:nvPicPr>
          <p:cNvPr id="5" name="Inhaltsplatzhalter 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B7B4B024-EBBF-88D9-32FE-5953ED57D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538" y="2873829"/>
            <a:ext cx="1560312" cy="1560312"/>
          </a:xfrm>
          <a:prstGeom prst="rect">
            <a:avLst/>
          </a:prstGeom>
        </p:spPr>
      </p:pic>
      <p:pic>
        <p:nvPicPr>
          <p:cNvPr id="6" name="Inhaltsplatzhalter 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AEC9D75-CBDE-0FF9-FB18-400D3ACF5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483" y="1687285"/>
            <a:ext cx="1197429" cy="1197429"/>
          </a:xfrm>
          <a:prstGeom prst="rect">
            <a:avLst/>
          </a:prstGeom>
        </p:spPr>
      </p:pic>
      <p:pic>
        <p:nvPicPr>
          <p:cNvPr id="7" name="Inhaltsplatzhalter 8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DB8D8A28-7B4F-8DE8-F1F0-B644174E50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026" y="707572"/>
            <a:ext cx="979713" cy="97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3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8308" y="0"/>
            <a:ext cx="6873692" cy="685800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376605B-B311-4691-9B2A-1684D1F5F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0C40FC6-F06C-437F-A877-019DFC43F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34482" y="0"/>
            <a:ext cx="9957519" cy="6858000"/>
          </a:xfrm>
          <a:custGeom>
            <a:avLst/>
            <a:gdLst>
              <a:gd name="connsiteX0" fmla="*/ 6878624 w 9957519"/>
              <a:gd name="connsiteY0" fmla="*/ 0 h 6858000"/>
              <a:gd name="connsiteX1" fmla="*/ 9957519 w 9957519"/>
              <a:gd name="connsiteY1" fmla="*/ 0 h 6858000"/>
              <a:gd name="connsiteX2" fmla="*/ 9957519 w 9957519"/>
              <a:gd name="connsiteY2" fmla="*/ 1557082 h 6858000"/>
              <a:gd name="connsiteX3" fmla="*/ 5311608 w 9957519"/>
              <a:gd name="connsiteY3" fmla="*/ 6858000 h 6858000"/>
              <a:gd name="connsiteX4" fmla="*/ 868032 w 9957519"/>
              <a:gd name="connsiteY4" fmla="*/ 6858000 h 6858000"/>
              <a:gd name="connsiteX5" fmla="*/ 0 w 9957519"/>
              <a:gd name="connsiteY5" fmla="*/ 0 h 6858000"/>
              <a:gd name="connsiteX6" fmla="*/ 6878624 w 9957519"/>
              <a:gd name="connsiteY6" fmla="*/ 0 h 6858000"/>
              <a:gd name="connsiteX7" fmla="*/ 0 w 9957519"/>
              <a:gd name="connsiteY7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957519" h="6858000">
                <a:moveTo>
                  <a:pt x="6878624" y="0"/>
                </a:moveTo>
                <a:lnTo>
                  <a:pt x="9957519" y="0"/>
                </a:lnTo>
                <a:lnTo>
                  <a:pt x="9957519" y="1557082"/>
                </a:lnTo>
                <a:lnTo>
                  <a:pt x="5311608" y="6858000"/>
                </a:lnTo>
                <a:lnTo>
                  <a:pt x="868032" y="6858000"/>
                </a:lnTo>
                <a:close/>
                <a:moveTo>
                  <a:pt x="0" y="0"/>
                </a:moveTo>
                <a:lnTo>
                  <a:pt x="6878624" y="0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7994019-3BB3-14D1-B1D4-9344E62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101"/>
            <a:ext cx="5202381" cy="199851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100" cap="all" spc="300"/>
              <a:t>Skalierbarkeit 2.Variante</a:t>
            </a:r>
          </a:p>
        </p:txBody>
      </p:sp>
      <p:pic>
        <p:nvPicPr>
          <p:cNvPr id="5" name="Inhaltsplatzhalter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701FCCE6-115D-766E-D06C-BA7722405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8695" y="4586391"/>
            <a:ext cx="1833372" cy="1833372"/>
          </a:xfrm>
          <a:prstGeom prst="rect">
            <a:avLst/>
          </a:prstGeom>
        </p:spPr>
      </p:pic>
      <p:pic>
        <p:nvPicPr>
          <p:cNvPr id="6" name="Inhaltsplatzhalter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1EEA30EF-126E-34C3-991A-8AB1E6125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181" y="3190503"/>
            <a:ext cx="1406773" cy="1406773"/>
          </a:xfrm>
          <a:prstGeom prst="rect">
            <a:avLst/>
          </a:prstGeom>
        </p:spPr>
      </p:pic>
      <p:pic>
        <p:nvPicPr>
          <p:cNvPr id="7" name="Inhaltsplatzhalter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AE5469A7-02C6-C85B-2042-3B73FD83C6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343" y="2002975"/>
            <a:ext cx="1187527" cy="1187527"/>
          </a:xfrm>
          <a:prstGeom prst="rect">
            <a:avLst/>
          </a:prstGeom>
        </p:spPr>
      </p:pic>
      <p:pic>
        <p:nvPicPr>
          <p:cNvPr id="8" name="Inhaltsplatzhalter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1CB8C5B-B6BA-988D-7442-352A208D74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658" y="1181102"/>
            <a:ext cx="821873" cy="8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279288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RightStep">
      <a:dk1>
        <a:srgbClr val="000000"/>
      </a:dk1>
      <a:lt1>
        <a:srgbClr val="FFFFFF"/>
      </a:lt1>
      <a:dk2>
        <a:srgbClr val="413324"/>
      </a:dk2>
      <a:lt2>
        <a:srgbClr val="E2E7E8"/>
      </a:lt2>
      <a:accent1>
        <a:srgbClr val="D39089"/>
      </a:accent1>
      <a:accent2>
        <a:srgbClr val="C79A6B"/>
      </a:accent2>
      <a:accent3>
        <a:srgbClr val="AAA66F"/>
      </a:accent3>
      <a:accent4>
        <a:srgbClr val="91AB5F"/>
      </a:accent4>
      <a:accent5>
        <a:srgbClr val="80AE72"/>
      </a:accent5>
      <a:accent6>
        <a:srgbClr val="63B371"/>
      </a:accent6>
      <a:hlink>
        <a:srgbClr val="588C92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6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Walbaum Display</vt:lpstr>
      <vt:lpstr>RegattaVTI</vt:lpstr>
      <vt:lpstr>Logo</vt:lpstr>
      <vt:lpstr>Haubtvariante</vt:lpstr>
      <vt:lpstr>Negativ-variante</vt:lpstr>
      <vt:lpstr>Skalierbarkeit</vt:lpstr>
      <vt:lpstr>Skalierbarkeit 2.Variante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Sophia Lehner</dc:creator>
  <cp:lastModifiedBy>Sophia Lehner</cp:lastModifiedBy>
  <cp:revision>3</cp:revision>
  <dcterms:created xsi:type="dcterms:W3CDTF">2025-01-23T08:31:53Z</dcterms:created>
  <dcterms:modified xsi:type="dcterms:W3CDTF">2025-01-23T21:10:46Z</dcterms:modified>
</cp:coreProperties>
</file>